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07C5-0C80-4301-8A5B-4EF8E1770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0019-A71D-489A-854C-E86477C7C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EB72-732C-4283-8F9B-1941A017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428C-FB78-4116-8DBE-040C6CEF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9A4C7-DC60-4E85-AD91-B6EFA0ED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2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915E-588C-42E7-9C46-993FB0F7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61CA1-FA39-4BF7-A9F8-385A87289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95D2-05BF-4392-B6F1-C8D29BBA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B6BE-C3C7-4D8C-B6EB-44C42706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15A2-11A9-4376-9B10-60F657F6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12C85-08C1-4A61-ADC5-33754767E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2ADA3-E116-4EBC-9BAA-8CE87483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CAFD-CEAF-4F49-8749-79A9C36C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2424-FEF8-424B-8A5B-38768498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AFAF-878C-4FFD-9CE0-E05DD5C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83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58C5-7BD5-4CCE-A0B7-E31E6FFE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BFFC-8EB7-48C4-BC5E-C9D1FBC3C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EFB0-3A50-4E02-A9C0-78759318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8B95-DDF9-416B-A708-86BFD2D5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A264-CA06-4CDA-847D-602760DB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27A1-C9BE-4EF8-9771-3357CAD4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70CB3-B34B-4933-B19C-029E6C47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8EEB-1793-4317-AB0F-94251A15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4770-43E2-460E-92C7-1F68DDBB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1251-4A86-447F-8588-F383DBFC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96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C08F-5C5B-4C55-9302-333430E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A9A4-BEFE-4379-B1A2-F05F36C72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A37C7-5F67-46D8-BCC6-8880E6352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648B6-5E5B-436D-AE8A-3E710C76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75C8-5096-4C85-B596-57EACF30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0D000-D1FE-405D-A2AB-FD5D1A74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8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5380-97AB-4D3E-80DB-5221B908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960F-8E77-4A33-9D81-8C8AF5A65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F8F4C-3692-4428-ABD5-09C26CB9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D324F-1654-45B7-BF41-0AED24E44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50A13-E2C4-42CB-9E0D-73B37FD2E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E90FD-8C83-480B-9589-357D4C18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D13EC-9124-4E4B-8DD2-7BB68435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5C578-7D51-4243-90E7-76A3454E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8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1DC5-A00C-45CE-9BAC-B17547E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F5D01-F01B-409E-8605-CB5B1279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84D11-841E-4436-B52E-E7D0CBE2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53BBB-2ECF-443A-A996-7CA183C3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99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45CC4-AE5C-4465-895D-D8F1FFF5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295A9-FF2C-46D4-96C2-81655B94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42367-10E4-4827-945E-BDF0E48B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55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9793-D4C2-4FD9-82EE-2F5FD12B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6D5F-3FBB-4168-89D7-140B8198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B304-765B-4880-B1BA-DC8149E9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6119-169C-467F-883E-8B75DCBA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CD5AF-B5A5-4950-9B1F-7BC0F7B7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4555-8CC2-4C82-866F-ADAD3B58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38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19C7-CCDB-4729-A26E-87DF3B24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06A93-419B-4C02-A39A-1E498B5FA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898DC-991B-49DB-A1C9-C4BE0E65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2D40-2FDE-432A-A63E-1F91A15A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7A441-6F37-42AE-8DB5-D0326B4D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F0892-FD67-4F51-A5FE-195CBC9B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81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94308-FAC6-465A-AF37-CCD79127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049E9-892F-45DC-9CAD-F6321DB3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14E3-AEC2-4376-B8C4-3912B6E5B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F1CA-5AD7-49C8-B2E6-6C0974E5BE24}" type="datetimeFigureOut">
              <a:rPr lang="en-CA" smtClean="0"/>
              <a:t>2019-10-06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F7D6-A65C-42E0-94AD-65B30D17B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F85D-EB7B-4678-85E1-A5F10DD5F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AE7D-D40D-4BC1-A1C1-A443832D56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7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7F37DFA-9221-421D-8E1C-F04483F52FF2}"/>
              </a:ext>
            </a:extLst>
          </p:cNvPr>
          <p:cNvSpPr/>
          <p:nvPr/>
        </p:nvSpPr>
        <p:spPr>
          <a:xfrm>
            <a:off x="7394747" y="2185060"/>
            <a:ext cx="1759432" cy="22978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CF1FB-2714-40C9-ABF9-6FF5E2195307}"/>
              </a:ext>
            </a:extLst>
          </p:cNvPr>
          <p:cNvSpPr/>
          <p:nvPr/>
        </p:nvSpPr>
        <p:spPr>
          <a:xfrm>
            <a:off x="2805429" y="2255814"/>
            <a:ext cx="1440000" cy="216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uisse Int'l" panose="020B0504000000000000" pitchFamily="34" charset="-78"/>
                <a:cs typeface="Suisse Int'l" panose="020B0504000000000000" pitchFamily="34" charset="-78"/>
              </a:rPr>
              <a:t>FSM Testbench</a:t>
            </a:r>
            <a:endParaRPr lang="en-CA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8DD70-78CF-41D8-A10E-19C1F0955A2D}"/>
              </a:ext>
            </a:extLst>
          </p:cNvPr>
          <p:cNvSpPr/>
          <p:nvPr/>
        </p:nvSpPr>
        <p:spPr>
          <a:xfrm>
            <a:off x="4819946" y="2435814"/>
            <a:ext cx="216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uisse Int'l" panose="020B0504000000000000" pitchFamily="34" charset="-78"/>
                <a:cs typeface="Suisse Int'l" panose="020B0504000000000000" pitchFamily="34" charset="-78"/>
              </a:rPr>
              <a:t>FSM.sv</a:t>
            </a:r>
          </a:p>
          <a:p>
            <a:pPr algn="ctr"/>
            <a:r>
              <a:rPr lang="en-US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(from project 1)</a:t>
            </a:r>
            <a:endParaRPr lang="en-CA" sz="12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6FDAC-9A56-498A-B09A-57CD69F7A230}"/>
              </a:ext>
            </a:extLst>
          </p:cNvPr>
          <p:cNvSpPr/>
          <p:nvPr/>
        </p:nvSpPr>
        <p:spPr>
          <a:xfrm>
            <a:off x="4819946" y="3515814"/>
            <a:ext cx="2160000" cy="720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uisse Int'l" panose="020B0504000000000000" pitchFamily="34" charset="-78"/>
                <a:cs typeface="Suisse Int'l" panose="020B0504000000000000" pitchFamily="34" charset="-78"/>
              </a:rPr>
              <a:t>Mapped FSM.sv</a:t>
            </a:r>
          </a:p>
          <a:p>
            <a:pPr algn="ctr"/>
            <a:r>
              <a:rPr lang="en-US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(Generated by Cadence)</a:t>
            </a:r>
            <a:endParaRPr lang="en-CA" sz="12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B7DE58-13D3-4A85-A5D5-69AC4E4345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245429" y="2795814"/>
            <a:ext cx="574517" cy="5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16E152-9DBA-40C5-B9FA-7A63D242980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245429" y="3335814"/>
            <a:ext cx="574517" cy="5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DF851363-3398-4C66-A7BD-FD9BEFE4CCD8}"/>
              </a:ext>
            </a:extLst>
          </p:cNvPr>
          <p:cNvSpPr/>
          <p:nvPr/>
        </p:nvSpPr>
        <p:spPr>
          <a:xfrm>
            <a:off x="7554463" y="2345814"/>
            <a:ext cx="1440000" cy="900000"/>
          </a:xfrm>
          <a:prstGeom prst="flowChartMultidocumen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Waveforms A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E409DAC1-ED12-4403-80C6-685E36320445}"/>
              </a:ext>
            </a:extLst>
          </p:cNvPr>
          <p:cNvSpPr/>
          <p:nvPr/>
        </p:nvSpPr>
        <p:spPr>
          <a:xfrm>
            <a:off x="7554463" y="3425814"/>
            <a:ext cx="1440000" cy="900000"/>
          </a:xfrm>
          <a:prstGeom prst="flowChartMultidocumen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uisse Int'l" panose="020B0504000000000000" pitchFamily="34" charset="-78"/>
                <a:cs typeface="Suisse Int'l" panose="020B0504000000000000" pitchFamily="34" charset="-78"/>
              </a:rPr>
              <a:t>Waveforms B</a:t>
            </a:r>
            <a:endParaRPr lang="en-CA" sz="14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4E0E00-A103-43A4-AD43-9C090B2FAF8D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9946" y="2795814"/>
            <a:ext cx="574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721505-551F-4B8C-9E65-4E50FBD2412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979946" y="3875814"/>
            <a:ext cx="5745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71F234-D633-4B5C-8EEC-0D8285AEE60D}"/>
              </a:ext>
            </a:extLst>
          </p:cNvPr>
          <p:cNvSpPr txBox="1"/>
          <p:nvPr/>
        </p:nvSpPr>
        <p:spPr>
          <a:xfrm>
            <a:off x="7060829" y="4547314"/>
            <a:ext cx="242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uisse Int'l" panose="020B0504000000000000" pitchFamily="34" charset="-78"/>
                <a:cs typeface="Suisse Int'l" panose="020B0504000000000000" pitchFamily="34" charset="-78"/>
              </a:rPr>
              <a:t>Matching simulation waveforms</a:t>
            </a:r>
            <a:endParaRPr lang="en-CA" sz="1200" dirty="0">
              <a:latin typeface="Suisse Int'l" panose="020B0504000000000000" pitchFamily="34" charset="-78"/>
              <a:cs typeface="Suisse Int'l" panose="020B0504000000000000" pitchFamily="34" charset="-78"/>
            </a:endParaRP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469B9E9F-56BE-4C0A-8D17-C2D1B774DA12}"/>
              </a:ext>
            </a:extLst>
          </p:cNvPr>
          <p:cNvSpPr/>
          <p:nvPr/>
        </p:nvSpPr>
        <p:spPr>
          <a:xfrm rot="5400000">
            <a:off x="8069944" y="3177477"/>
            <a:ext cx="278898" cy="278898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3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Suisse Int'l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Muchen He</dc:creator>
  <cp:lastModifiedBy>Muchen He</cp:lastModifiedBy>
  <cp:revision>1</cp:revision>
  <dcterms:created xsi:type="dcterms:W3CDTF">2019-10-06T18:29:19Z</dcterms:created>
  <dcterms:modified xsi:type="dcterms:W3CDTF">2019-10-06T18:35:23Z</dcterms:modified>
</cp:coreProperties>
</file>