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EECE 570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" y="52870"/>
            <a:ext cx="513594" cy="43806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1359"/>
            <a:ext cx="3610268" cy="1087612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6" y="4388213"/>
            <a:ext cx="861026" cy="709969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96" y="5279451"/>
            <a:ext cx="3716008" cy="1042295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451" y="4267367"/>
            <a:ext cx="2160118" cy="679757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5041" y="1865557"/>
            <a:ext cx="2583079" cy="830814"/>
          </a:xfrm>
          <a:prstGeom prst="rect">
            <a:avLst/>
          </a:prstGeom>
        </p:spPr>
      </p:pic>
      <p:pic>
        <p:nvPicPr>
          <p:cNvPr id="11" name="Picture 10" descr="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222" y="657099"/>
            <a:ext cx="921449" cy="861026"/>
          </a:xfrm>
          <a:prstGeom prst="rect">
            <a:avLst/>
          </a:prstGeom>
        </p:spPr>
      </p:pic>
      <p:pic>
        <p:nvPicPr>
          <p:cNvPr id="12" name="Picture 11" descr="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3680" y="732627"/>
            <a:ext cx="2613290" cy="876132"/>
          </a:xfrm>
          <a:prstGeom prst="rect">
            <a:avLst/>
          </a:prstGeom>
        </p:spPr>
      </p:pic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7698" y="3935041"/>
            <a:ext cx="1903321" cy="2658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" y="7552"/>
            <a:ext cx="468277" cy="43806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4" y="506041"/>
            <a:ext cx="3429000" cy="694863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4" y="2938063"/>
            <a:ext cx="287008" cy="151057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70" y="1835345"/>
            <a:ext cx="4758303" cy="483383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67" y="2787006"/>
            <a:ext cx="4305132" cy="861026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79" y="2212988"/>
            <a:ext cx="770392" cy="317220"/>
          </a:xfrm>
          <a:prstGeom prst="rect">
            <a:avLst/>
          </a:prstGeom>
        </p:spPr>
      </p:pic>
      <p:pic>
        <p:nvPicPr>
          <p:cNvPr id="11" name="Picture 10" descr="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4077" y="2212988"/>
            <a:ext cx="1148035" cy="377643"/>
          </a:xfrm>
          <a:prstGeom prst="rect">
            <a:avLst/>
          </a:prstGeom>
        </p:spPr>
      </p:pic>
      <p:pic>
        <p:nvPicPr>
          <p:cNvPr id="12" name="Picture 11" descr="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975" y="2409363"/>
            <a:ext cx="1993955" cy="4078546"/>
          </a:xfrm>
          <a:prstGeom prst="rect">
            <a:avLst/>
          </a:prstGeom>
        </p:spPr>
      </p:pic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7213" y="4614799"/>
            <a:ext cx="392748" cy="226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" y="52870"/>
            <a:ext cx="498488" cy="43806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6" y="5430508"/>
            <a:ext cx="302114" cy="1510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2" y="2212988"/>
            <a:ext cx="287008" cy="135951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67" y="641993"/>
            <a:ext cx="3429000" cy="679757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11" y="5264345"/>
            <a:ext cx="1178246" cy="332325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962" y="2046825"/>
            <a:ext cx="3081568" cy="347431"/>
          </a:xfrm>
          <a:prstGeom prst="rect">
            <a:avLst/>
          </a:prstGeom>
        </p:spPr>
      </p:pic>
      <p:pic>
        <p:nvPicPr>
          <p:cNvPr id="11" name="Picture 10" descr="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7068" y="5657094"/>
            <a:ext cx="2809665" cy="438066"/>
          </a:xfrm>
          <a:prstGeom prst="rect">
            <a:avLst/>
          </a:prstGeom>
        </p:spPr>
      </p:pic>
      <p:pic>
        <p:nvPicPr>
          <p:cNvPr id="12" name="Picture 11" descr="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8548" y="3753773"/>
            <a:ext cx="483383" cy="211480"/>
          </a:xfrm>
          <a:prstGeom prst="rect">
            <a:avLst/>
          </a:prstGeom>
        </p:spPr>
      </p:pic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3865" y="2756795"/>
            <a:ext cx="453171" cy="226585"/>
          </a:xfrm>
          <a:prstGeom prst="rect">
            <a:avLst/>
          </a:prstGeom>
        </p:spPr>
      </p:pic>
      <p:pic>
        <p:nvPicPr>
          <p:cNvPr id="14" name="Picture 13" descr="1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7248" y="3663138"/>
            <a:ext cx="2432022" cy="332325"/>
          </a:xfrm>
          <a:prstGeom prst="rect">
            <a:avLst/>
          </a:prstGeom>
        </p:spPr>
      </p:pic>
      <p:pic>
        <p:nvPicPr>
          <p:cNvPr id="15" name="Picture 14" descr="1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7248" y="4025676"/>
            <a:ext cx="2537762" cy="317220"/>
          </a:xfrm>
          <a:prstGeom prst="rect">
            <a:avLst/>
          </a:prstGeom>
        </p:spPr>
      </p:pic>
      <p:pic>
        <p:nvPicPr>
          <p:cNvPr id="16" name="Picture 15" descr="1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2354" y="2605737"/>
            <a:ext cx="4486400" cy="619334"/>
          </a:xfrm>
          <a:prstGeom prst="rect">
            <a:avLst/>
          </a:prstGeom>
        </p:spPr>
      </p:pic>
      <p:pic>
        <p:nvPicPr>
          <p:cNvPr id="17" name="Picture 16" descr="1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2354" y="4388213"/>
            <a:ext cx="1540784" cy="377643"/>
          </a:xfrm>
          <a:prstGeom prst="rect">
            <a:avLst/>
          </a:prstGeom>
        </p:spPr>
      </p:pic>
      <p:pic>
        <p:nvPicPr>
          <p:cNvPr id="18" name="Picture 17" descr="14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9574" y="5173711"/>
            <a:ext cx="1389726" cy="468277"/>
          </a:xfrm>
          <a:prstGeom prst="rect">
            <a:avLst/>
          </a:prstGeom>
        </p:spPr>
      </p:pic>
      <p:pic>
        <p:nvPicPr>
          <p:cNvPr id="19" name="Picture 18" descr="15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74618" y="5234134"/>
            <a:ext cx="362537" cy="256797"/>
          </a:xfrm>
          <a:prstGeom prst="rect">
            <a:avLst/>
          </a:prstGeom>
        </p:spPr>
      </p:pic>
      <p:pic>
        <p:nvPicPr>
          <p:cNvPr id="20" name="Picture 19" descr="16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2473" y="5083077"/>
            <a:ext cx="1087612" cy="407854"/>
          </a:xfrm>
          <a:prstGeom prst="rect">
            <a:avLst/>
          </a:prstGeom>
        </p:spPr>
      </p:pic>
      <p:pic>
        <p:nvPicPr>
          <p:cNvPr id="21" name="Picture 20" descr="17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48636" y="2046825"/>
            <a:ext cx="921449" cy="332325"/>
          </a:xfrm>
          <a:prstGeom prst="rect">
            <a:avLst/>
          </a:prstGeom>
        </p:spPr>
      </p:pic>
      <p:pic>
        <p:nvPicPr>
          <p:cNvPr id="22" name="Picture 21" descr="18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4165" y="3542292"/>
            <a:ext cx="2447127" cy="95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" y="22658"/>
            <a:ext cx="483383" cy="43806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0" y="883685"/>
            <a:ext cx="1586101" cy="604229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0" y="5052865"/>
            <a:ext cx="2114801" cy="422960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6" y="4524165"/>
            <a:ext cx="2024167" cy="347431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62" y="2333834"/>
            <a:ext cx="1193352" cy="1888215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737" y="4796068"/>
            <a:ext cx="241691" cy="75528"/>
          </a:xfrm>
          <a:prstGeom prst="rect">
            <a:avLst/>
          </a:prstGeom>
        </p:spPr>
      </p:pic>
      <p:pic>
        <p:nvPicPr>
          <p:cNvPr id="11" name="Picture 10" descr="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5949" y="929002"/>
            <a:ext cx="709969" cy="619334"/>
          </a:xfrm>
          <a:prstGeom prst="rect">
            <a:avLst/>
          </a:prstGeom>
        </p:spPr>
      </p:pic>
      <p:pic>
        <p:nvPicPr>
          <p:cNvPr id="12" name="Picture 11" descr="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5495" y="2348940"/>
            <a:ext cx="1480361" cy="1873110"/>
          </a:xfrm>
          <a:prstGeom prst="rect">
            <a:avLst/>
          </a:prstGeom>
        </p:spPr>
      </p:pic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235" y="5173711"/>
            <a:ext cx="302114" cy="135951"/>
          </a:xfrm>
          <a:prstGeom prst="rect">
            <a:avLst/>
          </a:prstGeom>
        </p:spPr>
      </p:pic>
      <p:pic>
        <p:nvPicPr>
          <p:cNvPr id="14" name="Picture 13" descr="1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1235" y="5687306"/>
            <a:ext cx="302114" cy="151057"/>
          </a:xfrm>
          <a:prstGeom prst="rect">
            <a:avLst/>
          </a:prstGeom>
        </p:spPr>
      </p:pic>
      <p:pic>
        <p:nvPicPr>
          <p:cNvPr id="15" name="Picture 14" descr="1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1447" y="4478848"/>
            <a:ext cx="2492444" cy="453171"/>
          </a:xfrm>
          <a:prstGeom prst="rect">
            <a:avLst/>
          </a:prstGeom>
        </p:spPr>
      </p:pic>
      <p:pic>
        <p:nvPicPr>
          <p:cNvPr id="16" name="Picture 15" descr="1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2292" y="883685"/>
            <a:ext cx="2175224" cy="679757"/>
          </a:xfrm>
          <a:prstGeom prst="rect">
            <a:avLst/>
          </a:prstGeom>
        </p:spPr>
      </p:pic>
      <p:pic>
        <p:nvPicPr>
          <p:cNvPr id="17" name="Picture 16" descr="1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8244" y="5551354"/>
            <a:ext cx="1812687" cy="438066"/>
          </a:xfrm>
          <a:prstGeom prst="rect">
            <a:avLst/>
          </a:prstGeom>
        </p:spPr>
      </p:pic>
      <p:pic>
        <p:nvPicPr>
          <p:cNvPr id="18" name="Picture 17" descr="14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08455" y="5022654"/>
            <a:ext cx="2160118" cy="468277"/>
          </a:xfrm>
          <a:prstGeom prst="rect">
            <a:avLst/>
          </a:prstGeom>
        </p:spPr>
      </p:pic>
      <p:pic>
        <p:nvPicPr>
          <p:cNvPr id="19" name="Picture 18" descr="15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6006" y="2303623"/>
            <a:ext cx="1450149" cy="1978850"/>
          </a:xfrm>
          <a:prstGeom prst="rect">
            <a:avLst/>
          </a:prstGeom>
        </p:spPr>
      </p:pic>
      <p:pic>
        <p:nvPicPr>
          <p:cNvPr id="20" name="Picture 19" descr="16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16006" y="5067971"/>
            <a:ext cx="2145013" cy="332325"/>
          </a:xfrm>
          <a:prstGeom prst="rect">
            <a:avLst/>
          </a:prstGeom>
        </p:spPr>
      </p:pic>
      <p:pic>
        <p:nvPicPr>
          <p:cNvPr id="21" name="Picture 20" descr="17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6006" y="5581566"/>
            <a:ext cx="1178246" cy="271903"/>
          </a:xfrm>
          <a:prstGeom prst="rect">
            <a:avLst/>
          </a:prstGeom>
        </p:spPr>
      </p:pic>
      <p:pic>
        <p:nvPicPr>
          <p:cNvPr id="22" name="Picture 21" descr="18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31112" y="4493953"/>
            <a:ext cx="1978850" cy="438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