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EECE 570 Project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497204"/>
            <a:ext cx="5006340" cy="1131570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4200525"/>
            <a:ext cx="3360420" cy="891540"/>
          </a:xfrm>
          <a:prstGeom prst="rect">
            <a:avLst/>
          </a:prstGeo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5194935"/>
            <a:ext cx="1337310" cy="1097280"/>
          </a:xfrm>
          <a:prstGeom prst="rect">
            <a:avLst/>
          </a:prstGeom>
        </p:spPr>
      </p:pic>
      <p:pic>
        <p:nvPicPr>
          <p:cNvPr id="9" name="Picture 8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384" y="5366385"/>
            <a:ext cx="1645920" cy="205740"/>
          </a:xfrm>
          <a:prstGeom prst="rect">
            <a:avLst/>
          </a:prstGeom>
        </p:spPr>
      </p:pic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045" y="1800225"/>
            <a:ext cx="2880360" cy="891540"/>
          </a:xfrm>
          <a:prstGeom prst="rect">
            <a:avLst/>
          </a:prstGeom>
        </p:spPr>
      </p:pic>
      <p:pic>
        <p:nvPicPr>
          <p:cNvPr id="11" name="Picture 10" descr="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865" y="634365"/>
            <a:ext cx="2914650" cy="960120"/>
          </a:xfrm>
          <a:prstGeom prst="rect">
            <a:avLst/>
          </a:prstGeom>
        </p:spPr>
      </p:pic>
      <p:pic>
        <p:nvPicPr>
          <p:cNvPr id="12" name="Picture 11" descr="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795" y="3857625"/>
            <a:ext cx="2160270" cy="2708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" y="2657475"/>
            <a:ext cx="4834890" cy="925830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4" y="1697355"/>
            <a:ext cx="500634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" y="600075"/>
            <a:ext cx="3703320" cy="720090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" y="2005964"/>
            <a:ext cx="4800600" cy="377190"/>
          </a:xfrm>
          <a:prstGeom prst="rect">
            <a:avLst/>
          </a:prstGeo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" y="5092065"/>
            <a:ext cx="4800600" cy="582930"/>
          </a:xfrm>
          <a:prstGeom prst="rect">
            <a:avLst/>
          </a:prstGeom>
        </p:spPr>
      </p:pic>
      <p:pic>
        <p:nvPicPr>
          <p:cNvPr id="9" name="Picture 8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585" y="5674995"/>
            <a:ext cx="3051810" cy="445770"/>
          </a:xfrm>
          <a:prstGeom prst="rect">
            <a:avLst/>
          </a:prstGeom>
        </p:spPr>
      </p:pic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3514724"/>
            <a:ext cx="5657850" cy="1268730"/>
          </a:xfrm>
          <a:prstGeom prst="rect">
            <a:avLst/>
          </a:prstGeom>
        </p:spPr>
      </p:pic>
      <p:pic>
        <p:nvPicPr>
          <p:cNvPr id="11" name="Picture 10" descr="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905" y="2588895"/>
            <a:ext cx="5212080" cy="651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805815"/>
            <a:ext cx="5212080" cy="720090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4440555"/>
            <a:ext cx="2331720" cy="411480"/>
          </a:xfrm>
          <a:prstGeom prst="rect">
            <a:avLst/>
          </a:prstGeo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5" y="4989195"/>
            <a:ext cx="2366010" cy="480060"/>
          </a:xfrm>
          <a:prstGeom prst="rect">
            <a:avLst/>
          </a:prstGeom>
        </p:spPr>
      </p:pic>
      <p:pic>
        <p:nvPicPr>
          <p:cNvPr id="9" name="Picture 8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5" y="2245995"/>
            <a:ext cx="1474470" cy="1954529"/>
          </a:xfrm>
          <a:prstGeom prst="rect">
            <a:avLst/>
          </a:prstGeom>
        </p:spPr>
      </p:pic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25" y="2280285"/>
            <a:ext cx="1748790" cy="1920240"/>
          </a:xfrm>
          <a:prstGeom prst="rect">
            <a:avLst/>
          </a:prstGeom>
        </p:spPr>
      </p:pic>
      <p:pic>
        <p:nvPicPr>
          <p:cNvPr id="11" name="Picture 10" descr="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695" y="4954905"/>
            <a:ext cx="2743200" cy="1028700"/>
          </a:xfrm>
          <a:prstGeom prst="rect">
            <a:avLst/>
          </a:prstGeom>
        </p:spPr>
      </p:pic>
      <p:pic>
        <p:nvPicPr>
          <p:cNvPr id="12" name="Picture 11" descr="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985" y="4406265"/>
            <a:ext cx="2777490" cy="514350"/>
          </a:xfrm>
          <a:prstGeom prst="rect">
            <a:avLst/>
          </a:prstGeom>
        </p:spPr>
      </p:pic>
      <p:pic>
        <p:nvPicPr>
          <p:cNvPr id="13" name="Picture 12" descr="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475" y="2211705"/>
            <a:ext cx="1748790" cy="2057400"/>
          </a:xfrm>
          <a:prstGeom prst="rect">
            <a:avLst/>
          </a:prstGeom>
        </p:spPr>
      </p:pic>
      <p:pic>
        <p:nvPicPr>
          <p:cNvPr id="14" name="Picture 13" descr="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6475" y="4989195"/>
            <a:ext cx="2400300" cy="377190"/>
          </a:xfrm>
          <a:prstGeom prst="rect">
            <a:avLst/>
          </a:prstGeom>
        </p:spPr>
      </p:pic>
      <p:pic>
        <p:nvPicPr>
          <p:cNvPr id="15" name="Picture 14" descr="10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0765" y="4406265"/>
            <a:ext cx="2263140" cy="480060"/>
          </a:xfrm>
          <a:prstGeom prst="rect">
            <a:avLst/>
          </a:prstGeom>
        </p:spPr>
      </p:pic>
      <p:pic>
        <p:nvPicPr>
          <p:cNvPr id="16" name="Picture 15" descr="1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0765" y="5503545"/>
            <a:ext cx="1440180" cy="34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