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8"/>
  </p:notesMasterIdLst>
  <p:sldIdLst>
    <p:sldId id="256" r:id="rId2"/>
    <p:sldId id="257" r:id="rId3"/>
    <p:sldId id="273" r:id="rId4"/>
    <p:sldId id="272" r:id="rId5"/>
    <p:sldId id="262" r:id="rId6"/>
    <p:sldId id="264" r:id="rId7"/>
    <p:sldId id="265" r:id="rId8"/>
    <p:sldId id="266" r:id="rId9"/>
    <p:sldId id="258" r:id="rId10"/>
    <p:sldId id="259" r:id="rId11"/>
    <p:sldId id="267" r:id="rId12"/>
    <p:sldId id="260" r:id="rId13"/>
    <p:sldId id="268" r:id="rId14"/>
    <p:sldId id="26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650F9-E9BB-4C69-B191-F86479AA20E0}" v="6181" dt="2018-08-18T06:55:53.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59606" autoAdjust="0"/>
  </p:normalViewPr>
  <p:slideViewPr>
    <p:cSldViewPr snapToGrid="0">
      <p:cViewPr>
        <p:scale>
          <a:sx n="50" d="100"/>
          <a:sy n="50" d="100"/>
        </p:scale>
        <p:origin x="2628"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chen He" userId="2cd3e99d6a3c3959" providerId="LiveId" clId="{3D8650F9-E9BB-4C69-B191-F86479AA20E0}"/>
    <pc:docChg chg="undo redo custSel mod addSld delSld modSld sldOrd modMainMaster">
      <pc:chgData name="Muchen He" userId="2cd3e99d6a3c3959" providerId="LiveId" clId="{3D8650F9-E9BB-4C69-B191-F86479AA20E0}" dt="2018-08-18T06:55:53.655" v="6155" actId="2696"/>
      <pc:docMkLst>
        <pc:docMk/>
      </pc:docMkLst>
      <pc:sldChg chg="setBg modNotesTx">
        <pc:chgData name="Muchen He" userId="2cd3e99d6a3c3959" providerId="LiveId" clId="{3D8650F9-E9BB-4C69-B191-F86479AA20E0}" dt="2018-08-18T06:45:06.075" v="3475" actId="20577"/>
        <pc:sldMkLst>
          <pc:docMk/>
          <pc:sldMk cId="3322612597" sldId="257"/>
        </pc:sldMkLst>
      </pc:sldChg>
      <pc:sldChg chg="ord setBg">
        <pc:chgData name="Muchen He" userId="2cd3e99d6a3c3959" providerId="LiveId" clId="{3D8650F9-E9BB-4C69-B191-F86479AA20E0}" dt="2018-08-18T06:25:59.642" v="1707"/>
        <pc:sldMkLst>
          <pc:docMk/>
          <pc:sldMk cId="73550412" sldId="258"/>
        </pc:sldMkLst>
      </pc:sldChg>
      <pc:sldChg chg="ord setBg">
        <pc:chgData name="Muchen He" userId="2cd3e99d6a3c3959" providerId="LiveId" clId="{3D8650F9-E9BB-4C69-B191-F86479AA20E0}" dt="2018-08-18T06:25:55.066" v="1706"/>
        <pc:sldMkLst>
          <pc:docMk/>
          <pc:sldMk cId="3598222709" sldId="259"/>
        </pc:sldMkLst>
      </pc:sldChg>
      <pc:sldChg chg="addSp delSp modSp mod setBg setClrOvrMap modNotesTx">
        <pc:chgData name="Muchen He" userId="2cd3e99d6a3c3959" providerId="LiveId" clId="{3D8650F9-E9BB-4C69-B191-F86479AA20E0}" dt="2018-08-18T06:52:54.356" v="5651" actId="20577"/>
        <pc:sldMkLst>
          <pc:docMk/>
          <pc:sldMk cId="4101523104" sldId="260"/>
        </pc:sldMkLst>
        <pc:spChg chg="mod">
          <ac:chgData name="Muchen He" userId="2cd3e99d6a3c3959" providerId="LiveId" clId="{3D8650F9-E9BB-4C69-B191-F86479AA20E0}" dt="2018-08-18T06:22:34.378" v="1449" actId="26606"/>
          <ac:spMkLst>
            <pc:docMk/>
            <pc:sldMk cId="4101523104" sldId="260"/>
            <ac:spMk id="2" creationId="{C119E905-68FE-4E69-BE61-C6CF7890DC8B}"/>
          </ac:spMkLst>
        </pc:spChg>
        <pc:spChg chg="add del">
          <ac:chgData name="Muchen He" userId="2cd3e99d6a3c3959" providerId="LiveId" clId="{3D8650F9-E9BB-4C69-B191-F86479AA20E0}" dt="2018-08-18T06:07:58.851" v="2" actId="26606"/>
          <ac:spMkLst>
            <pc:docMk/>
            <pc:sldMk cId="4101523104" sldId="260"/>
            <ac:spMk id="3" creationId="{8E3FD638-D1CE-4E60-A55C-14532BE7948A}"/>
          </ac:spMkLst>
        </pc:spChg>
        <pc:spChg chg="add">
          <ac:chgData name="Muchen He" userId="2cd3e99d6a3c3959" providerId="LiveId" clId="{3D8650F9-E9BB-4C69-B191-F86479AA20E0}" dt="2018-08-18T06:22:34.378" v="1449" actId="26606"/>
          <ac:spMkLst>
            <pc:docMk/>
            <pc:sldMk cId="4101523104" sldId="260"/>
            <ac:spMk id="12" creationId="{613C9C0A-47AD-49A5-838A-A43281BDCDA3}"/>
          </ac:spMkLst>
        </pc:spChg>
        <pc:spChg chg="add">
          <ac:chgData name="Muchen He" userId="2cd3e99d6a3c3959" providerId="LiveId" clId="{3D8650F9-E9BB-4C69-B191-F86479AA20E0}" dt="2018-08-18T06:22:34.378" v="1449" actId="26606"/>
          <ac:spMkLst>
            <pc:docMk/>
            <pc:sldMk cId="4101523104" sldId="260"/>
            <ac:spMk id="14" creationId="{79507746-2C84-4EB6-B021-47E52891065D}"/>
          </ac:spMkLst>
        </pc:spChg>
        <pc:spChg chg="add">
          <ac:chgData name="Muchen He" userId="2cd3e99d6a3c3959" providerId="LiveId" clId="{3D8650F9-E9BB-4C69-B191-F86479AA20E0}" dt="2018-08-18T06:22:34.378" v="1449" actId="26606"/>
          <ac:spMkLst>
            <pc:docMk/>
            <pc:sldMk cId="4101523104" sldId="260"/>
            <ac:spMk id="16" creationId="{7B0D28F5-B926-4D9B-9413-91E73A4C62EE}"/>
          </ac:spMkLst>
        </pc:spChg>
        <pc:spChg chg="add">
          <ac:chgData name="Muchen He" userId="2cd3e99d6a3c3959" providerId="LiveId" clId="{3D8650F9-E9BB-4C69-B191-F86479AA20E0}" dt="2018-08-18T06:22:34.378" v="1449" actId="26606"/>
          <ac:spMkLst>
            <pc:docMk/>
            <pc:sldMk cId="4101523104" sldId="260"/>
            <ac:spMk id="18" creationId="{2B3D24C5-CE61-47C8-A0D0-C767528D128F}"/>
          </ac:spMkLst>
        </pc:spChg>
        <pc:graphicFrameChg chg="add del">
          <ac:chgData name="Muchen He" userId="2cd3e99d6a3c3959" providerId="LiveId" clId="{3D8650F9-E9BB-4C69-B191-F86479AA20E0}" dt="2018-08-18T06:07:58.737" v="1" actId="26606"/>
          <ac:graphicFrameMkLst>
            <pc:docMk/>
            <pc:sldMk cId="4101523104" sldId="260"/>
            <ac:graphicFrameMk id="5" creationId="{6F203017-0B41-4D56-9A2D-645A7ADD6EDD}"/>
          </ac:graphicFrameMkLst>
        </pc:graphicFrameChg>
        <pc:graphicFrameChg chg="add mod modGraphic">
          <ac:chgData name="Muchen He" userId="2cd3e99d6a3c3959" providerId="LiveId" clId="{3D8650F9-E9BB-4C69-B191-F86479AA20E0}" dt="2018-08-18T06:22:34.378" v="1449" actId="26606"/>
          <ac:graphicFrameMkLst>
            <pc:docMk/>
            <pc:sldMk cId="4101523104" sldId="260"/>
            <ac:graphicFrameMk id="7" creationId="{EF23A7B1-CABC-426B-8929-B8D836BBE8C6}"/>
          </ac:graphicFrameMkLst>
        </pc:graphicFrameChg>
      </pc:sldChg>
      <pc:sldChg chg="addSp delSp modSp mod setBg modNotesTx">
        <pc:chgData name="Muchen He" userId="2cd3e99d6a3c3959" providerId="LiveId" clId="{3D8650F9-E9BB-4C69-B191-F86479AA20E0}" dt="2018-08-18T06:53:07.479" v="5667" actId="20577"/>
        <pc:sldMkLst>
          <pc:docMk/>
          <pc:sldMk cId="189902272" sldId="261"/>
        </pc:sldMkLst>
        <pc:spChg chg="mod">
          <ac:chgData name="Muchen He" userId="2cd3e99d6a3c3959" providerId="LiveId" clId="{3D8650F9-E9BB-4C69-B191-F86479AA20E0}" dt="2018-08-18T06:10:02.973" v="47" actId="26606"/>
          <ac:spMkLst>
            <pc:docMk/>
            <pc:sldMk cId="189902272" sldId="261"/>
            <ac:spMk id="2" creationId="{DDD9C74F-668D-436A-8875-74C8A8F8794F}"/>
          </ac:spMkLst>
        </pc:spChg>
        <pc:spChg chg="del">
          <ac:chgData name="Muchen He" userId="2cd3e99d6a3c3959" providerId="LiveId" clId="{3D8650F9-E9BB-4C69-B191-F86479AA20E0}" dt="2018-08-18T06:09:56.134" v="44"/>
          <ac:spMkLst>
            <pc:docMk/>
            <pc:sldMk cId="189902272" sldId="261"/>
            <ac:spMk id="3" creationId="{96B6CD43-8528-4B32-8D78-F129D185792E}"/>
          </ac:spMkLst>
        </pc:spChg>
        <pc:spChg chg="add mod">
          <ac:chgData name="Muchen He" userId="2cd3e99d6a3c3959" providerId="LiveId" clId="{3D8650F9-E9BB-4C69-B191-F86479AA20E0}" dt="2018-08-18T06:11:23.073" v="273" actId="20577"/>
          <ac:spMkLst>
            <pc:docMk/>
            <pc:sldMk cId="189902272" sldId="261"/>
            <ac:spMk id="7" creationId="{FE20F95E-959A-435F-9A49-8AE87E4D991F}"/>
          </ac:spMkLst>
        </pc:spChg>
        <pc:picChg chg="add del mod">
          <ac:chgData name="Muchen He" userId="2cd3e99d6a3c3959" providerId="LiveId" clId="{3D8650F9-E9BB-4C69-B191-F86479AA20E0}" dt="2018-08-18T06:10:05.008" v="48" actId="478"/>
          <ac:picMkLst>
            <pc:docMk/>
            <pc:sldMk cId="189902272" sldId="261"/>
            <ac:picMk id="5" creationId="{CEA3F2CE-3120-409C-A5AC-662B9FE65919}"/>
          </ac:picMkLst>
        </pc:picChg>
        <pc:picChg chg="add mod">
          <ac:chgData name="Muchen He" userId="2cd3e99d6a3c3959" providerId="LiveId" clId="{3D8650F9-E9BB-4C69-B191-F86479AA20E0}" dt="2018-08-18T06:10:15.615" v="50" actId="27614"/>
          <ac:picMkLst>
            <pc:docMk/>
            <pc:sldMk cId="189902272" sldId="261"/>
            <ac:picMk id="8" creationId="{CEA3F2CE-3120-409C-A5AC-662B9FE65919}"/>
          </ac:picMkLst>
        </pc:picChg>
      </pc:sldChg>
      <pc:sldChg chg="addSp modSp mod ord setBg modNotesTx">
        <pc:chgData name="Muchen He" userId="2cd3e99d6a3c3959" providerId="LiveId" clId="{3D8650F9-E9BB-4C69-B191-F86479AA20E0}" dt="2018-08-18T06:48:07.587" v="4285" actId="20577"/>
        <pc:sldMkLst>
          <pc:docMk/>
          <pc:sldMk cId="1300087269" sldId="262"/>
        </pc:sldMkLst>
        <pc:spChg chg="mod">
          <ac:chgData name="Muchen He" userId="2cd3e99d6a3c3959" providerId="LiveId" clId="{3D8650F9-E9BB-4C69-B191-F86479AA20E0}" dt="2018-08-18T06:18:27.686" v="850" actId="26606"/>
          <ac:spMkLst>
            <pc:docMk/>
            <pc:sldMk cId="1300087269" sldId="262"/>
            <ac:spMk id="2" creationId="{92E25ADB-F780-4A81-BB32-38DC2EA69BB9}"/>
          </ac:spMkLst>
        </pc:spChg>
        <pc:spChg chg="mod">
          <ac:chgData name="Muchen He" userId="2cd3e99d6a3c3959" providerId="LiveId" clId="{3D8650F9-E9BB-4C69-B191-F86479AA20E0}" dt="2018-08-18T06:18:27.686" v="850" actId="26606"/>
          <ac:spMkLst>
            <pc:docMk/>
            <pc:sldMk cId="1300087269" sldId="262"/>
            <ac:spMk id="3" creationId="{D12B4410-2A98-4987-8F65-185F67D271A7}"/>
          </ac:spMkLst>
        </pc:spChg>
        <pc:spChg chg="add">
          <ac:chgData name="Muchen He" userId="2cd3e99d6a3c3959" providerId="LiveId" clId="{3D8650F9-E9BB-4C69-B191-F86479AA20E0}" dt="2018-08-18T06:18:27.686" v="850" actId="26606"/>
          <ac:spMkLst>
            <pc:docMk/>
            <pc:sldMk cId="1300087269" sldId="262"/>
            <ac:spMk id="9" creationId="{DD540830-1D5B-4124-AD19-E95C33AC238A}"/>
          </ac:spMkLst>
        </pc:spChg>
        <pc:spChg chg="add">
          <ac:chgData name="Muchen He" userId="2cd3e99d6a3c3959" providerId="LiveId" clId="{3D8650F9-E9BB-4C69-B191-F86479AA20E0}" dt="2018-08-18T06:18:27.686" v="850" actId="26606"/>
          <ac:spMkLst>
            <pc:docMk/>
            <pc:sldMk cId="1300087269" sldId="262"/>
            <ac:spMk id="11" creationId="{8B1928F0-389D-4382-8440-F6150A01C75E}"/>
          </ac:spMkLst>
        </pc:spChg>
        <pc:spChg chg="add">
          <ac:chgData name="Muchen He" userId="2cd3e99d6a3c3959" providerId="LiveId" clId="{3D8650F9-E9BB-4C69-B191-F86479AA20E0}" dt="2018-08-18T06:18:27.686" v="850" actId="26606"/>
          <ac:spMkLst>
            <pc:docMk/>
            <pc:sldMk cId="1300087269" sldId="262"/>
            <ac:spMk id="13" creationId="{DF9B0FBD-51D8-4E3C-9E78-429AE66768BB}"/>
          </ac:spMkLst>
        </pc:spChg>
        <pc:graphicFrameChg chg="add mod">
          <ac:chgData name="Muchen He" userId="2cd3e99d6a3c3959" providerId="LiveId" clId="{3D8650F9-E9BB-4C69-B191-F86479AA20E0}" dt="2018-08-18T06:18:27.686" v="850" actId="26606"/>
          <ac:graphicFrameMkLst>
            <pc:docMk/>
            <pc:sldMk cId="1300087269" sldId="262"/>
            <ac:graphicFrameMk id="4" creationId="{A10DC59E-F43A-453C-8AD9-B38164ADD7CA}"/>
          </ac:graphicFrameMkLst>
        </pc:graphicFrameChg>
      </pc:sldChg>
      <pc:sldChg chg="addSp delSp modSp del mod ord setBg modNotesTx">
        <pc:chgData name="Muchen He" userId="2cd3e99d6a3c3959" providerId="LiveId" clId="{3D8650F9-E9BB-4C69-B191-F86479AA20E0}" dt="2018-08-18T06:55:53.655" v="6155" actId="2696"/>
        <pc:sldMkLst>
          <pc:docMk/>
          <pc:sldMk cId="2198316497" sldId="263"/>
        </pc:sldMkLst>
        <pc:spChg chg="mod">
          <ac:chgData name="Muchen He" userId="2cd3e99d6a3c3959" providerId="LiveId" clId="{3D8650F9-E9BB-4C69-B191-F86479AA20E0}" dt="2018-08-18T06:20:30.773" v="1146" actId="26606"/>
          <ac:spMkLst>
            <pc:docMk/>
            <pc:sldMk cId="2198316497" sldId="263"/>
            <ac:spMk id="2" creationId="{86C76FEC-38B7-437A-851D-5EC4A90416C2}"/>
          </ac:spMkLst>
        </pc:spChg>
        <pc:spChg chg="add del mod">
          <ac:chgData name="Muchen He" userId="2cd3e99d6a3c3959" providerId="LiveId" clId="{3D8650F9-E9BB-4C69-B191-F86479AA20E0}" dt="2018-08-18T06:20:30.773" v="1146" actId="26606"/>
          <ac:spMkLst>
            <pc:docMk/>
            <pc:sldMk cId="2198316497" sldId="263"/>
            <ac:spMk id="3" creationId="{68384028-79A4-4CDA-AFC6-8A5816C5E7C2}"/>
          </ac:spMkLst>
        </pc:spChg>
        <pc:spChg chg="add del">
          <ac:chgData name="Muchen He" userId="2cd3e99d6a3c3959" providerId="LiveId" clId="{3D8650F9-E9BB-4C69-B191-F86479AA20E0}" dt="2018-08-18T06:20:30.704" v="1145" actId="26606"/>
          <ac:spMkLst>
            <pc:docMk/>
            <pc:sldMk cId="2198316497" sldId="263"/>
            <ac:spMk id="8" creationId="{68384028-79A4-4CDA-AFC6-8A5816C5E7C2}"/>
          </ac:spMkLst>
        </pc:spChg>
        <pc:spChg chg="add del">
          <ac:chgData name="Muchen He" userId="2cd3e99d6a3c3959" providerId="LiveId" clId="{3D8650F9-E9BB-4C69-B191-F86479AA20E0}" dt="2018-08-18T06:20:30.704" v="1145" actId="26606"/>
          <ac:spMkLst>
            <pc:docMk/>
            <pc:sldMk cId="2198316497" sldId="263"/>
            <ac:spMk id="10" creationId="{7D59C7C4-2BDE-42D4-877A-DF4E05E1A4BF}"/>
          </ac:spMkLst>
        </pc:spChg>
        <pc:spChg chg="add del">
          <ac:chgData name="Muchen He" userId="2cd3e99d6a3c3959" providerId="LiveId" clId="{3D8650F9-E9BB-4C69-B191-F86479AA20E0}" dt="2018-08-18T06:20:30.704" v="1145" actId="26606"/>
          <ac:spMkLst>
            <pc:docMk/>
            <pc:sldMk cId="2198316497" sldId="263"/>
            <ac:spMk id="12" creationId="{1943486C-10FD-4018-A1B6-5437172A2092}"/>
          </ac:spMkLst>
        </pc:spChg>
        <pc:spChg chg="add del">
          <ac:chgData name="Muchen He" userId="2cd3e99d6a3c3959" providerId="LiveId" clId="{3D8650F9-E9BB-4C69-B191-F86479AA20E0}" dt="2018-08-18T06:20:30.704" v="1145" actId="26606"/>
          <ac:spMkLst>
            <pc:docMk/>
            <pc:sldMk cId="2198316497" sldId="263"/>
            <ac:spMk id="14" creationId="{E27BFA01-1979-4DAE-B1DE-ABF41AD731C9}"/>
          </ac:spMkLst>
        </pc:spChg>
        <pc:spChg chg="add">
          <ac:chgData name="Muchen He" userId="2cd3e99d6a3c3959" providerId="LiveId" clId="{3D8650F9-E9BB-4C69-B191-F86479AA20E0}" dt="2018-08-18T06:20:30.773" v="1146" actId="26606"/>
          <ac:spMkLst>
            <pc:docMk/>
            <pc:sldMk cId="2198316497" sldId="263"/>
            <ac:spMk id="16" creationId="{7D59C7C4-2BDE-42D4-877A-DF4E05E1A4BF}"/>
          </ac:spMkLst>
        </pc:spChg>
        <pc:spChg chg="add">
          <ac:chgData name="Muchen He" userId="2cd3e99d6a3c3959" providerId="LiveId" clId="{3D8650F9-E9BB-4C69-B191-F86479AA20E0}" dt="2018-08-18T06:20:30.773" v="1146" actId="26606"/>
          <ac:spMkLst>
            <pc:docMk/>
            <pc:sldMk cId="2198316497" sldId="263"/>
            <ac:spMk id="17" creationId="{1943486C-10FD-4018-A1B6-5437172A2092}"/>
          </ac:spMkLst>
        </pc:spChg>
        <pc:spChg chg="add">
          <ac:chgData name="Muchen He" userId="2cd3e99d6a3c3959" providerId="LiveId" clId="{3D8650F9-E9BB-4C69-B191-F86479AA20E0}" dt="2018-08-18T06:20:30.773" v="1146" actId="26606"/>
          <ac:spMkLst>
            <pc:docMk/>
            <pc:sldMk cId="2198316497" sldId="263"/>
            <ac:spMk id="18" creationId="{E27BFA01-1979-4DAE-B1DE-ABF41AD731C9}"/>
          </ac:spMkLst>
        </pc:spChg>
        <pc:spChg chg="add mod">
          <ac:chgData name="Muchen He" userId="2cd3e99d6a3c3959" providerId="LiveId" clId="{3D8650F9-E9BB-4C69-B191-F86479AA20E0}" dt="2018-08-18T06:55:44.571" v="6123"/>
          <ac:spMkLst>
            <pc:docMk/>
            <pc:sldMk cId="2198316497" sldId="263"/>
            <ac:spMk id="20" creationId="{68384028-79A4-4CDA-AFC6-8A5816C5E7C2}"/>
          </ac:spMkLst>
        </pc:spChg>
        <pc:graphicFrameChg chg="add del">
          <ac:chgData name="Muchen He" userId="2cd3e99d6a3c3959" providerId="LiveId" clId="{3D8650F9-E9BB-4C69-B191-F86479AA20E0}" dt="2018-08-18T06:20:27.056" v="1143" actId="26606"/>
          <ac:graphicFrameMkLst>
            <pc:docMk/>
            <pc:sldMk cId="2198316497" sldId="263"/>
            <ac:graphicFrameMk id="5" creationId="{7F73362F-6FE9-4ADC-A342-3561915F9A67}"/>
          </ac:graphicFrameMkLst>
        </pc:graphicFrameChg>
        <pc:picChg chg="add del">
          <ac:chgData name="Muchen He" userId="2cd3e99d6a3c3959" providerId="LiveId" clId="{3D8650F9-E9BB-4C69-B191-F86479AA20E0}" dt="2018-08-18T06:20:30.704" v="1145" actId="26606"/>
          <ac:picMkLst>
            <pc:docMk/>
            <pc:sldMk cId="2198316497" sldId="263"/>
            <ac:picMk id="7" creationId="{7A1F406E-BB49-426F-AA96-9FBA90D09241}"/>
          </ac:picMkLst>
        </pc:picChg>
        <pc:picChg chg="add">
          <ac:chgData name="Muchen He" userId="2cd3e99d6a3c3959" providerId="LiveId" clId="{3D8650F9-E9BB-4C69-B191-F86479AA20E0}" dt="2018-08-18T06:20:30.773" v="1146" actId="26606"/>
          <ac:picMkLst>
            <pc:docMk/>
            <pc:sldMk cId="2198316497" sldId="263"/>
            <ac:picMk id="19" creationId="{ADE46471-CE0A-45D0-9614-0698FEE4FE47}"/>
          </ac:picMkLst>
        </pc:picChg>
      </pc:sldChg>
      <pc:sldChg chg="addSp delSp modSp mod ord setBg modNotesTx">
        <pc:chgData name="Muchen He" userId="2cd3e99d6a3c3959" providerId="LiveId" clId="{3D8650F9-E9BB-4C69-B191-F86479AA20E0}" dt="2018-08-18T06:55:51.723" v="6154" actId="27636"/>
        <pc:sldMkLst>
          <pc:docMk/>
          <pc:sldMk cId="417236649" sldId="264"/>
        </pc:sldMkLst>
        <pc:spChg chg="mod">
          <ac:chgData name="Muchen He" userId="2cd3e99d6a3c3959" providerId="LiveId" clId="{3D8650F9-E9BB-4C69-B191-F86479AA20E0}" dt="2018-08-18T06:22:11.524" v="1397" actId="26606"/>
          <ac:spMkLst>
            <pc:docMk/>
            <pc:sldMk cId="417236649" sldId="264"/>
            <ac:spMk id="2" creationId="{8E86094C-854F-4C75-B4AA-309EE4CDE1FF}"/>
          </ac:spMkLst>
        </pc:spChg>
        <pc:spChg chg="add del mod">
          <ac:chgData name="Muchen He" userId="2cd3e99d6a3c3959" providerId="LiveId" clId="{3D8650F9-E9BB-4C69-B191-F86479AA20E0}" dt="2018-08-18T06:22:11.524" v="1397" actId="26606"/>
          <ac:spMkLst>
            <pc:docMk/>
            <pc:sldMk cId="417236649" sldId="264"/>
            <ac:spMk id="3" creationId="{619573A5-8DAB-4566-8EAE-D6CC11EACD96}"/>
          </ac:spMkLst>
        </pc:spChg>
        <pc:spChg chg="add del">
          <ac:chgData name="Muchen He" userId="2cd3e99d6a3c3959" providerId="LiveId" clId="{3D8650F9-E9BB-4C69-B191-F86479AA20E0}" dt="2018-08-18T06:22:11.453" v="1396" actId="26606"/>
          <ac:spMkLst>
            <pc:docMk/>
            <pc:sldMk cId="417236649" sldId="264"/>
            <ac:spMk id="8" creationId="{619573A5-8DAB-4566-8EAE-D6CC11EACD96}"/>
          </ac:spMkLst>
        </pc:spChg>
        <pc:spChg chg="add del">
          <ac:chgData name="Muchen He" userId="2cd3e99d6a3c3959" providerId="LiveId" clId="{3D8650F9-E9BB-4C69-B191-F86479AA20E0}" dt="2018-08-18T06:22:11.453" v="1396" actId="26606"/>
          <ac:spMkLst>
            <pc:docMk/>
            <pc:sldMk cId="417236649" sldId="264"/>
            <ac:spMk id="10" creationId="{7D59C7C4-2BDE-42D4-877A-DF4E05E1A4BF}"/>
          </ac:spMkLst>
        </pc:spChg>
        <pc:spChg chg="add del">
          <ac:chgData name="Muchen He" userId="2cd3e99d6a3c3959" providerId="LiveId" clId="{3D8650F9-E9BB-4C69-B191-F86479AA20E0}" dt="2018-08-18T06:22:11.453" v="1396" actId="26606"/>
          <ac:spMkLst>
            <pc:docMk/>
            <pc:sldMk cId="417236649" sldId="264"/>
            <ac:spMk id="12" creationId="{1943486C-10FD-4018-A1B6-5437172A2092}"/>
          </ac:spMkLst>
        </pc:spChg>
        <pc:spChg chg="add del">
          <ac:chgData name="Muchen He" userId="2cd3e99d6a3c3959" providerId="LiveId" clId="{3D8650F9-E9BB-4C69-B191-F86479AA20E0}" dt="2018-08-18T06:22:11.453" v="1396" actId="26606"/>
          <ac:spMkLst>
            <pc:docMk/>
            <pc:sldMk cId="417236649" sldId="264"/>
            <ac:spMk id="14" creationId="{E27BFA01-1979-4DAE-B1DE-ABF41AD731C9}"/>
          </ac:spMkLst>
        </pc:spChg>
        <pc:spChg chg="add">
          <ac:chgData name="Muchen He" userId="2cd3e99d6a3c3959" providerId="LiveId" clId="{3D8650F9-E9BB-4C69-B191-F86479AA20E0}" dt="2018-08-18T06:22:11.524" v="1397" actId="26606"/>
          <ac:spMkLst>
            <pc:docMk/>
            <pc:sldMk cId="417236649" sldId="264"/>
            <ac:spMk id="16" creationId="{7D59C7C4-2BDE-42D4-877A-DF4E05E1A4BF}"/>
          </ac:spMkLst>
        </pc:spChg>
        <pc:spChg chg="add">
          <ac:chgData name="Muchen He" userId="2cd3e99d6a3c3959" providerId="LiveId" clId="{3D8650F9-E9BB-4C69-B191-F86479AA20E0}" dt="2018-08-18T06:22:11.524" v="1397" actId="26606"/>
          <ac:spMkLst>
            <pc:docMk/>
            <pc:sldMk cId="417236649" sldId="264"/>
            <ac:spMk id="17" creationId="{1943486C-10FD-4018-A1B6-5437172A2092}"/>
          </ac:spMkLst>
        </pc:spChg>
        <pc:spChg chg="add">
          <ac:chgData name="Muchen He" userId="2cd3e99d6a3c3959" providerId="LiveId" clId="{3D8650F9-E9BB-4C69-B191-F86479AA20E0}" dt="2018-08-18T06:22:11.524" v="1397" actId="26606"/>
          <ac:spMkLst>
            <pc:docMk/>
            <pc:sldMk cId="417236649" sldId="264"/>
            <ac:spMk id="18" creationId="{E27BFA01-1979-4DAE-B1DE-ABF41AD731C9}"/>
          </ac:spMkLst>
        </pc:spChg>
        <pc:spChg chg="add mod">
          <ac:chgData name="Muchen He" userId="2cd3e99d6a3c3959" providerId="LiveId" clId="{3D8650F9-E9BB-4C69-B191-F86479AA20E0}" dt="2018-08-18T06:55:51.723" v="6154" actId="27636"/>
          <ac:spMkLst>
            <pc:docMk/>
            <pc:sldMk cId="417236649" sldId="264"/>
            <ac:spMk id="20" creationId="{619573A5-8DAB-4566-8EAE-D6CC11EACD96}"/>
          </ac:spMkLst>
        </pc:spChg>
        <pc:graphicFrameChg chg="add del">
          <ac:chgData name="Muchen He" userId="2cd3e99d6a3c3959" providerId="LiveId" clId="{3D8650F9-E9BB-4C69-B191-F86479AA20E0}" dt="2018-08-18T06:22:03.337" v="1394" actId="26606"/>
          <ac:graphicFrameMkLst>
            <pc:docMk/>
            <pc:sldMk cId="417236649" sldId="264"/>
            <ac:graphicFrameMk id="5" creationId="{5C9C8378-CEAC-4DFF-9505-B8BB309170D1}"/>
          </ac:graphicFrameMkLst>
        </pc:graphicFrameChg>
        <pc:picChg chg="add del">
          <ac:chgData name="Muchen He" userId="2cd3e99d6a3c3959" providerId="LiveId" clId="{3D8650F9-E9BB-4C69-B191-F86479AA20E0}" dt="2018-08-18T06:22:11.453" v="1396" actId="26606"/>
          <ac:picMkLst>
            <pc:docMk/>
            <pc:sldMk cId="417236649" sldId="264"/>
            <ac:picMk id="7" creationId="{6E89BE9D-41D4-492B-B7FE-09BC12A79B81}"/>
          </ac:picMkLst>
        </pc:picChg>
        <pc:picChg chg="add">
          <ac:chgData name="Muchen He" userId="2cd3e99d6a3c3959" providerId="LiveId" clId="{3D8650F9-E9BB-4C69-B191-F86479AA20E0}" dt="2018-08-18T06:22:11.524" v="1397" actId="26606"/>
          <ac:picMkLst>
            <pc:docMk/>
            <pc:sldMk cId="417236649" sldId="264"/>
            <ac:picMk id="19" creationId="{0D7CEB00-33A0-40EF-8459-C0BF6E074E7D}"/>
          </ac:picMkLst>
        </pc:picChg>
      </pc:sldChg>
      <pc:sldChg chg="addSp delSp modSp mod ord setBg modNotesTx">
        <pc:chgData name="Muchen He" userId="2cd3e99d6a3c3959" providerId="LiveId" clId="{3D8650F9-E9BB-4C69-B191-F86479AA20E0}" dt="2018-08-18T06:55:24.919" v="6071"/>
        <pc:sldMkLst>
          <pc:docMk/>
          <pc:sldMk cId="3144684096" sldId="265"/>
        </pc:sldMkLst>
        <pc:spChg chg="mod">
          <ac:chgData name="Muchen He" userId="2cd3e99d6a3c3959" providerId="LiveId" clId="{3D8650F9-E9BB-4C69-B191-F86479AA20E0}" dt="2018-08-18T06:25:37.916" v="1705" actId="26606"/>
          <ac:spMkLst>
            <pc:docMk/>
            <pc:sldMk cId="3144684096" sldId="265"/>
            <ac:spMk id="2" creationId="{EBA698CD-7CB8-470F-B6DA-C21C976450BC}"/>
          </ac:spMkLst>
        </pc:spChg>
        <pc:spChg chg="add del mod">
          <ac:chgData name="Muchen He" userId="2cd3e99d6a3c3959" providerId="LiveId" clId="{3D8650F9-E9BB-4C69-B191-F86479AA20E0}" dt="2018-08-18T06:25:05.800" v="1699" actId="26606"/>
          <ac:spMkLst>
            <pc:docMk/>
            <pc:sldMk cId="3144684096" sldId="265"/>
            <ac:spMk id="3" creationId="{E1E444AC-6AE4-4124-9682-AA24F9A894EE}"/>
          </ac:spMkLst>
        </pc:spChg>
        <pc:spChg chg="add del">
          <ac:chgData name="Muchen He" userId="2cd3e99d6a3c3959" providerId="LiveId" clId="{3D8650F9-E9BB-4C69-B191-F86479AA20E0}" dt="2018-08-18T06:25:05.727" v="1698" actId="26606"/>
          <ac:spMkLst>
            <pc:docMk/>
            <pc:sldMk cId="3144684096" sldId="265"/>
            <ac:spMk id="8" creationId="{E1E444AC-6AE4-4124-9682-AA24F9A894EE}"/>
          </ac:spMkLst>
        </pc:spChg>
        <pc:spChg chg="add del">
          <ac:chgData name="Muchen He" userId="2cd3e99d6a3c3959" providerId="LiveId" clId="{3D8650F9-E9BB-4C69-B191-F86479AA20E0}" dt="2018-08-18T06:25:05.727" v="1698" actId="26606"/>
          <ac:spMkLst>
            <pc:docMk/>
            <pc:sldMk cId="3144684096" sldId="265"/>
            <ac:spMk id="10" creationId="{C807F40B-215E-4016-86B5-D8D5B7CF77BD}"/>
          </ac:spMkLst>
        </pc:spChg>
        <pc:spChg chg="add del">
          <ac:chgData name="Muchen He" userId="2cd3e99d6a3c3959" providerId="LiveId" clId="{3D8650F9-E9BB-4C69-B191-F86479AA20E0}" dt="2018-08-18T06:25:05.727" v="1698" actId="26606"/>
          <ac:spMkLst>
            <pc:docMk/>
            <pc:sldMk cId="3144684096" sldId="265"/>
            <ac:spMk id="12" creationId="{399666CB-33C7-4715-9945-065608444519}"/>
          </ac:spMkLst>
        </pc:spChg>
        <pc:spChg chg="add del">
          <ac:chgData name="Muchen He" userId="2cd3e99d6a3c3959" providerId="LiveId" clId="{3D8650F9-E9BB-4C69-B191-F86479AA20E0}" dt="2018-08-18T06:25:05.727" v="1698" actId="26606"/>
          <ac:spMkLst>
            <pc:docMk/>
            <pc:sldMk cId="3144684096" sldId="265"/>
            <ac:spMk id="14" creationId="{AB134A2B-B40D-404D-89C2-5D5ED11065ED}"/>
          </ac:spMkLst>
        </pc:spChg>
        <pc:spChg chg="add del">
          <ac:chgData name="Muchen He" userId="2cd3e99d6a3c3959" providerId="LiveId" clId="{3D8650F9-E9BB-4C69-B191-F86479AA20E0}" dt="2018-08-18T06:25:37.916" v="1705" actId="26606"/>
          <ac:spMkLst>
            <pc:docMk/>
            <pc:sldMk cId="3144684096" sldId="265"/>
            <ac:spMk id="16" creationId="{C807F40B-215E-4016-86B5-D8D5B7CF77BD}"/>
          </ac:spMkLst>
        </pc:spChg>
        <pc:spChg chg="add del">
          <ac:chgData name="Muchen He" userId="2cd3e99d6a3c3959" providerId="LiveId" clId="{3D8650F9-E9BB-4C69-B191-F86479AA20E0}" dt="2018-08-18T06:25:37.916" v="1705" actId="26606"/>
          <ac:spMkLst>
            <pc:docMk/>
            <pc:sldMk cId="3144684096" sldId="265"/>
            <ac:spMk id="17" creationId="{399666CB-33C7-4715-9945-065608444519}"/>
          </ac:spMkLst>
        </pc:spChg>
        <pc:spChg chg="add del">
          <ac:chgData name="Muchen He" userId="2cd3e99d6a3c3959" providerId="LiveId" clId="{3D8650F9-E9BB-4C69-B191-F86479AA20E0}" dt="2018-08-18T06:25:37.916" v="1705" actId="26606"/>
          <ac:spMkLst>
            <pc:docMk/>
            <pc:sldMk cId="3144684096" sldId="265"/>
            <ac:spMk id="18" creationId="{AB134A2B-B40D-404D-89C2-5D5ED11065ED}"/>
          </ac:spMkLst>
        </pc:spChg>
        <pc:spChg chg="add mod">
          <ac:chgData name="Muchen He" userId="2cd3e99d6a3c3959" providerId="LiveId" clId="{3D8650F9-E9BB-4C69-B191-F86479AA20E0}" dt="2018-08-18T06:50:35.773" v="5010" actId="20577"/>
          <ac:spMkLst>
            <pc:docMk/>
            <pc:sldMk cId="3144684096" sldId="265"/>
            <ac:spMk id="20" creationId="{E1E444AC-6AE4-4124-9682-AA24F9A894EE}"/>
          </ac:spMkLst>
        </pc:spChg>
        <pc:spChg chg="add del">
          <ac:chgData name="Muchen He" userId="2cd3e99d6a3c3959" providerId="LiveId" clId="{3D8650F9-E9BB-4C69-B191-F86479AA20E0}" dt="2018-08-18T06:55:24.919" v="6071"/>
          <ac:spMkLst>
            <pc:docMk/>
            <pc:sldMk cId="3144684096" sldId="265"/>
            <ac:spMk id="21" creationId="{A6A24F74-A095-445D-87BE-48F0300D2BD0}"/>
          </ac:spMkLst>
        </pc:spChg>
        <pc:spChg chg="add">
          <ac:chgData name="Muchen He" userId="2cd3e99d6a3c3959" providerId="LiveId" clId="{3D8650F9-E9BB-4C69-B191-F86479AA20E0}" dt="2018-08-18T06:25:37.916" v="1705" actId="26606"/>
          <ac:spMkLst>
            <pc:docMk/>
            <pc:sldMk cId="3144684096" sldId="265"/>
            <ac:spMk id="25" creationId="{529DF628-3DC1-41BF-9730-E680D7FC23A1}"/>
          </ac:spMkLst>
        </pc:spChg>
        <pc:spChg chg="add">
          <ac:chgData name="Muchen He" userId="2cd3e99d6a3c3959" providerId="LiveId" clId="{3D8650F9-E9BB-4C69-B191-F86479AA20E0}" dt="2018-08-18T06:25:37.916" v="1705" actId="26606"/>
          <ac:spMkLst>
            <pc:docMk/>
            <pc:sldMk cId="3144684096" sldId="265"/>
            <ac:spMk id="27" creationId="{623695FD-17A6-460C-AFB4-A56F8DFB4ED3}"/>
          </ac:spMkLst>
        </pc:spChg>
        <pc:graphicFrameChg chg="add del">
          <ac:chgData name="Muchen He" userId="2cd3e99d6a3c3959" providerId="LiveId" clId="{3D8650F9-E9BB-4C69-B191-F86479AA20E0}" dt="2018-08-18T06:25:04.564" v="1696" actId="26606"/>
          <ac:graphicFrameMkLst>
            <pc:docMk/>
            <pc:sldMk cId="3144684096" sldId="265"/>
            <ac:graphicFrameMk id="5" creationId="{D5228EA8-7B3B-466C-8EC4-582D88F79F77}"/>
          </ac:graphicFrameMkLst>
        </pc:graphicFrameChg>
        <pc:graphicFrameChg chg="add del">
          <ac:chgData name="Muchen He" userId="2cd3e99d6a3c3959" providerId="LiveId" clId="{3D8650F9-E9BB-4C69-B191-F86479AA20E0}" dt="2018-08-18T06:55:24.919" v="6071"/>
          <ac:graphicFrameMkLst>
            <pc:docMk/>
            <pc:sldMk cId="3144684096" sldId="265"/>
            <ac:graphicFrameMk id="22" creationId="{B23EB04C-FAFD-4FA7-B2AD-0A755165B6CF}"/>
          </ac:graphicFrameMkLst>
        </pc:graphicFrameChg>
        <pc:picChg chg="add mod ord">
          <ac:chgData name="Muchen He" userId="2cd3e99d6a3c3959" providerId="LiveId" clId="{3D8650F9-E9BB-4C69-B191-F86479AA20E0}" dt="2018-08-18T06:25:37.916" v="1705" actId="26606"/>
          <ac:picMkLst>
            <pc:docMk/>
            <pc:sldMk cId="3144684096" sldId="265"/>
            <ac:picMk id="6" creationId="{80DCB216-955A-4210-BB39-7E5D84CCE508}"/>
          </ac:picMkLst>
        </pc:picChg>
        <pc:picChg chg="add del">
          <ac:chgData name="Muchen He" userId="2cd3e99d6a3c3959" providerId="LiveId" clId="{3D8650F9-E9BB-4C69-B191-F86479AA20E0}" dt="2018-08-18T06:25:05.727" v="1698" actId="26606"/>
          <ac:picMkLst>
            <pc:docMk/>
            <pc:sldMk cId="3144684096" sldId="265"/>
            <ac:picMk id="7" creationId="{E4766CE3-8CBC-4FBF-9B0B-70258E69F545}"/>
          </ac:picMkLst>
        </pc:picChg>
        <pc:picChg chg="add del">
          <ac:chgData name="Muchen He" userId="2cd3e99d6a3c3959" providerId="LiveId" clId="{3D8650F9-E9BB-4C69-B191-F86479AA20E0}" dt="2018-08-18T06:25:32.483" v="1704" actId="478"/>
          <ac:picMkLst>
            <pc:docMk/>
            <pc:sldMk cId="3144684096" sldId="265"/>
            <ac:picMk id="19" creationId="{F2F2AB61-6F88-4B76-856A-B4AED121073D}"/>
          </ac:picMkLst>
        </pc:picChg>
      </pc:sldChg>
      <pc:sldChg chg="addSp delSp modSp mod ord setBg setClrOvrMap modNotesTx">
        <pc:chgData name="Muchen He" userId="2cd3e99d6a3c3959" providerId="LiveId" clId="{3D8650F9-E9BB-4C69-B191-F86479AA20E0}" dt="2018-08-18T06:55:25.321" v="6072"/>
        <pc:sldMkLst>
          <pc:docMk/>
          <pc:sldMk cId="2791528285" sldId="266"/>
        </pc:sldMkLst>
        <pc:spChg chg="add del mod">
          <ac:chgData name="Muchen He" userId="2cd3e99d6a3c3959" providerId="LiveId" clId="{3D8650F9-E9BB-4C69-B191-F86479AA20E0}" dt="2018-08-18T06:55:25.321" v="6072"/>
          <ac:spMkLst>
            <pc:docMk/>
            <pc:sldMk cId="2791528285" sldId="266"/>
            <ac:spMk id="2" creationId="{9508FB7A-1F2E-4CA4-8656-EB5847EA82BB}"/>
          </ac:spMkLst>
        </pc:spChg>
        <pc:spChg chg="del mod">
          <ac:chgData name="Muchen He" userId="2cd3e99d6a3c3959" providerId="LiveId" clId="{3D8650F9-E9BB-4C69-B191-F86479AA20E0}" dt="2018-08-18T06:28:02.576" v="1911" actId="26606"/>
          <ac:spMkLst>
            <pc:docMk/>
            <pc:sldMk cId="2791528285" sldId="266"/>
            <ac:spMk id="3" creationId="{9701CCE1-AE8D-400A-B2EC-A8E5EC08EDCB}"/>
          </ac:spMkLst>
        </pc:spChg>
        <pc:spChg chg="add del mod">
          <ac:chgData name="Muchen He" userId="2cd3e99d6a3c3959" providerId="LiveId" clId="{3D8650F9-E9BB-4C69-B191-F86479AA20E0}" dt="2018-08-18T06:55:25.321" v="6072"/>
          <ac:spMkLst>
            <pc:docMk/>
            <pc:sldMk cId="2791528285" sldId="266"/>
            <ac:spMk id="4" creationId="{FB76EC9E-05B3-4B5E-B703-A6A3EC8D8036}"/>
          </ac:spMkLst>
        </pc:spChg>
        <pc:spChg chg="add del mod">
          <ac:chgData name="Muchen He" userId="2cd3e99d6a3c3959" providerId="LiveId" clId="{3D8650F9-E9BB-4C69-B191-F86479AA20E0}" dt="2018-08-18T06:55:25.321" v="6072"/>
          <ac:spMkLst>
            <pc:docMk/>
            <pc:sldMk cId="2791528285" sldId="266"/>
            <ac:spMk id="6" creationId="{7E580984-951B-402C-9913-401B2A30CDC8}"/>
          </ac:spMkLst>
        </pc:spChg>
        <pc:spChg chg="add">
          <ac:chgData name="Muchen He" userId="2cd3e99d6a3c3959" providerId="LiveId" clId="{3D8650F9-E9BB-4C69-B191-F86479AA20E0}" dt="2018-08-18T06:28:02.576" v="1911" actId="26606"/>
          <ac:spMkLst>
            <pc:docMk/>
            <pc:sldMk cId="2791528285" sldId="266"/>
            <ac:spMk id="10" creationId="{0604E0B1-6762-4B99-A6A5-42ED8E20D69F}"/>
          </ac:spMkLst>
        </pc:spChg>
        <pc:spChg chg="add">
          <ac:chgData name="Muchen He" userId="2cd3e99d6a3c3959" providerId="LiveId" clId="{3D8650F9-E9BB-4C69-B191-F86479AA20E0}" dt="2018-08-18T06:28:02.576" v="1911" actId="26606"/>
          <ac:spMkLst>
            <pc:docMk/>
            <pc:sldMk cId="2791528285" sldId="266"/>
            <ac:spMk id="12" creationId="{6D86F5FF-DE1B-4BAB-A7BE-6F39F5DD988E}"/>
          </ac:spMkLst>
        </pc:spChg>
        <pc:spChg chg="add">
          <ac:chgData name="Muchen He" userId="2cd3e99d6a3c3959" providerId="LiveId" clId="{3D8650F9-E9BB-4C69-B191-F86479AA20E0}" dt="2018-08-18T06:28:02.576" v="1911" actId="26606"/>
          <ac:spMkLst>
            <pc:docMk/>
            <pc:sldMk cId="2791528285" sldId="266"/>
            <ac:spMk id="14" creationId="{736AD705-9544-45E1-B278-8D99F718B8E7}"/>
          </ac:spMkLst>
        </pc:spChg>
        <pc:spChg chg="add">
          <ac:chgData name="Muchen He" userId="2cd3e99d6a3c3959" providerId="LiveId" clId="{3D8650F9-E9BB-4C69-B191-F86479AA20E0}" dt="2018-08-18T06:28:02.576" v="1911" actId="26606"/>
          <ac:spMkLst>
            <pc:docMk/>
            <pc:sldMk cId="2791528285" sldId="266"/>
            <ac:spMk id="16" creationId="{8DFFC5B7-4963-4902-8A90-EFF5766892DF}"/>
          </ac:spMkLst>
        </pc:spChg>
        <pc:graphicFrameChg chg="add del mod">
          <ac:chgData name="Muchen He" userId="2cd3e99d6a3c3959" providerId="LiveId" clId="{3D8650F9-E9BB-4C69-B191-F86479AA20E0}" dt="2018-08-18T06:55:25.321" v="6072"/>
          <ac:graphicFrameMkLst>
            <pc:docMk/>
            <pc:sldMk cId="2791528285" sldId="266"/>
            <ac:graphicFrameMk id="5" creationId="{6A09038D-579E-419F-A7CE-380A14A94A71}"/>
          </ac:graphicFrameMkLst>
        </pc:graphicFrameChg>
      </pc:sldChg>
      <pc:sldChg chg="addSp delSp modSp mod ord setBg setClrOvrMap modNotesTx">
        <pc:chgData name="Muchen He" userId="2cd3e99d6a3c3959" providerId="LiveId" clId="{3D8650F9-E9BB-4C69-B191-F86479AA20E0}" dt="2018-08-18T06:52:15.579" v="5520" actId="20577"/>
        <pc:sldMkLst>
          <pc:docMk/>
          <pc:sldMk cId="4054680791" sldId="267"/>
        </pc:sldMkLst>
        <pc:spChg chg="mod">
          <ac:chgData name="Muchen He" userId="2cd3e99d6a3c3959" providerId="LiveId" clId="{3D8650F9-E9BB-4C69-B191-F86479AA20E0}" dt="2018-08-18T06:32:41.523" v="2259" actId="26606"/>
          <ac:spMkLst>
            <pc:docMk/>
            <pc:sldMk cId="4054680791" sldId="267"/>
            <ac:spMk id="2" creationId="{4D164E06-A1E1-4A99-96DF-5623180CF1A4}"/>
          </ac:spMkLst>
        </pc:spChg>
        <pc:spChg chg="add del mod">
          <ac:chgData name="Muchen He" userId="2cd3e99d6a3c3959" providerId="LiveId" clId="{3D8650F9-E9BB-4C69-B191-F86479AA20E0}" dt="2018-08-18T06:34:52.639" v="2605" actId="20577"/>
          <ac:spMkLst>
            <pc:docMk/>
            <pc:sldMk cId="4054680791" sldId="267"/>
            <ac:spMk id="3" creationId="{C12284A7-B20C-4519-8552-640CDE7A1A96}"/>
          </ac:spMkLst>
        </pc:spChg>
        <pc:spChg chg="add del">
          <ac:chgData name="Muchen He" userId="2cd3e99d6a3c3959" providerId="LiveId" clId="{3D8650F9-E9BB-4C69-B191-F86479AA20E0}" dt="2018-08-18T06:32:11.715" v="2246" actId="26606"/>
          <ac:spMkLst>
            <pc:docMk/>
            <pc:sldMk cId="4054680791" sldId="267"/>
            <ac:spMk id="6" creationId="{0604E0B1-6762-4B99-A6A5-42ED8E20D69F}"/>
          </ac:spMkLst>
        </pc:spChg>
        <pc:spChg chg="add del">
          <ac:chgData name="Muchen He" userId="2cd3e99d6a3c3959" providerId="LiveId" clId="{3D8650F9-E9BB-4C69-B191-F86479AA20E0}" dt="2018-08-18T06:32:11.715" v="2246" actId="26606"/>
          <ac:spMkLst>
            <pc:docMk/>
            <pc:sldMk cId="4054680791" sldId="267"/>
            <ac:spMk id="7" creationId="{6D86F5FF-DE1B-4BAB-A7BE-6F39F5DD988E}"/>
          </ac:spMkLst>
        </pc:spChg>
        <pc:spChg chg="add del">
          <ac:chgData name="Muchen He" userId="2cd3e99d6a3c3959" providerId="LiveId" clId="{3D8650F9-E9BB-4C69-B191-F86479AA20E0}" dt="2018-08-18T06:32:11.715" v="2246" actId="26606"/>
          <ac:spMkLst>
            <pc:docMk/>
            <pc:sldMk cId="4054680791" sldId="267"/>
            <ac:spMk id="8" creationId="{736AD705-9544-45E1-B278-8D99F718B8E7}"/>
          </ac:spMkLst>
        </pc:spChg>
        <pc:spChg chg="add del">
          <ac:chgData name="Muchen He" userId="2cd3e99d6a3c3959" providerId="LiveId" clId="{3D8650F9-E9BB-4C69-B191-F86479AA20E0}" dt="2018-08-18T06:32:11.715" v="2246" actId="26606"/>
          <ac:spMkLst>
            <pc:docMk/>
            <pc:sldMk cId="4054680791" sldId="267"/>
            <ac:spMk id="9" creationId="{8DFFC5B7-4963-4902-8A90-EFF5766892DF}"/>
          </ac:spMkLst>
        </pc:spChg>
        <pc:spChg chg="add del">
          <ac:chgData name="Muchen He" userId="2cd3e99d6a3c3959" providerId="LiveId" clId="{3D8650F9-E9BB-4C69-B191-F86479AA20E0}" dt="2018-08-18T06:30:56.494" v="2145" actId="26606"/>
          <ac:spMkLst>
            <pc:docMk/>
            <pc:sldMk cId="4054680791" sldId="267"/>
            <ac:spMk id="10" creationId="{0604E0B1-6762-4B99-A6A5-42ED8E20D69F}"/>
          </ac:spMkLst>
        </pc:spChg>
        <pc:spChg chg="add del">
          <ac:chgData name="Muchen He" userId="2cd3e99d6a3c3959" providerId="LiveId" clId="{3D8650F9-E9BB-4C69-B191-F86479AA20E0}" dt="2018-08-18T06:30:56.494" v="2145" actId="26606"/>
          <ac:spMkLst>
            <pc:docMk/>
            <pc:sldMk cId="4054680791" sldId="267"/>
            <ac:spMk id="12" creationId="{6D86F5FF-DE1B-4BAB-A7BE-6F39F5DD988E}"/>
          </ac:spMkLst>
        </pc:spChg>
        <pc:spChg chg="add del">
          <ac:chgData name="Muchen He" userId="2cd3e99d6a3c3959" providerId="LiveId" clId="{3D8650F9-E9BB-4C69-B191-F86479AA20E0}" dt="2018-08-18T06:30:56.494" v="2145" actId="26606"/>
          <ac:spMkLst>
            <pc:docMk/>
            <pc:sldMk cId="4054680791" sldId="267"/>
            <ac:spMk id="14" creationId="{736AD705-9544-45E1-B278-8D99F718B8E7}"/>
          </ac:spMkLst>
        </pc:spChg>
        <pc:spChg chg="add del">
          <ac:chgData name="Muchen He" userId="2cd3e99d6a3c3959" providerId="LiveId" clId="{3D8650F9-E9BB-4C69-B191-F86479AA20E0}" dt="2018-08-18T06:30:56.494" v="2145" actId="26606"/>
          <ac:spMkLst>
            <pc:docMk/>
            <pc:sldMk cId="4054680791" sldId="267"/>
            <ac:spMk id="16" creationId="{8DFFC5B7-4963-4902-8A90-EFF5766892DF}"/>
          </ac:spMkLst>
        </pc:spChg>
        <pc:spChg chg="add del">
          <ac:chgData name="Muchen He" userId="2cd3e99d6a3c3959" providerId="LiveId" clId="{3D8650F9-E9BB-4C69-B191-F86479AA20E0}" dt="2018-08-18T06:32:34.880" v="2249" actId="26606"/>
          <ac:spMkLst>
            <pc:docMk/>
            <pc:sldMk cId="4054680791" sldId="267"/>
            <ac:spMk id="23" creationId="{C807F40B-215E-4016-86B5-D8D5B7CF77BD}"/>
          </ac:spMkLst>
        </pc:spChg>
        <pc:spChg chg="add del">
          <ac:chgData name="Muchen He" userId="2cd3e99d6a3c3959" providerId="LiveId" clId="{3D8650F9-E9BB-4C69-B191-F86479AA20E0}" dt="2018-08-18T06:32:34.880" v="2249" actId="26606"/>
          <ac:spMkLst>
            <pc:docMk/>
            <pc:sldMk cId="4054680791" sldId="267"/>
            <ac:spMk id="25" creationId="{399666CB-33C7-4715-9945-065608444519}"/>
          </ac:spMkLst>
        </pc:spChg>
        <pc:spChg chg="add del">
          <ac:chgData name="Muchen He" userId="2cd3e99d6a3c3959" providerId="LiveId" clId="{3D8650F9-E9BB-4C69-B191-F86479AA20E0}" dt="2018-08-18T06:32:34.880" v="2249" actId="26606"/>
          <ac:spMkLst>
            <pc:docMk/>
            <pc:sldMk cId="4054680791" sldId="267"/>
            <ac:spMk id="27" creationId="{AB134A2B-B40D-404D-89C2-5D5ED11065ED}"/>
          </ac:spMkLst>
        </pc:spChg>
        <pc:spChg chg="add del">
          <ac:chgData name="Muchen He" userId="2cd3e99d6a3c3959" providerId="LiveId" clId="{3D8650F9-E9BB-4C69-B191-F86479AA20E0}" dt="2018-08-18T06:32:36.189" v="2251" actId="26606"/>
          <ac:spMkLst>
            <pc:docMk/>
            <pc:sldMk cId="4054680791" sldId="267"/>
            <ac:spMk id="29" creationId="{E76BDDC1-3B8A-4ED1-9384-28046DA7DFFF}"/>
          </ac:spMkLst>
        </pc:spChg>
        <pc:spChg chg="add del">
          <ac:chgData name="Muchen He" userId="2cd3e99d6a3c3959" providerId="LiveId" clId="{3D8650F9-E9BB-4C69-B191-F86479AA20E0}" dt="2018-08-18T06:32:36.189" v="2251" actId="26606"/>
          <ac:spMkLst>
            <pc:docMk/>
            <pc:sldMk cId="4054680791" sldId="267"/>
            <ac:spMk id="30" creationId="{A4C54E1D-046B-434B-8B3E-C179D9913307}"/>
          </ac:spMkLst>
        </pc:spChg>
        <pc:spChg chg="add del">
          <ac:chgData name="Muchen He" userId="2cd3e99d6a3c3959" providerId="LiveId" clId="{3D8650F9-E9BB-4C69-B191-F86479AA20E0}" dt="2018-08-18T06:32:36.189" v="2251" actId="26606"/>
          <ac:spMkLst>
            <pc:docMk/>
            <pc:sldMk cId="4054680791" sldId="267"/>
            <ac:spMk id="31" creationId="{CD62FCDA-81D0-4D28-B17F-CC6E3206841E}"/>
          </ac:spMkLst>
        </pc:spChg>
        <pc:spChg chg="add del">
          <ac:chgData name="Muchen He" userId="2cd3e99d6a3c3959" providerId="LiveId" clId="{3D8650F9-E9BB-4C69-B191-F86479AA20E0}" dt="2018-08-18T06:32:37.166" v="2253" actId="26606"/>
          <ac:spMkLst>
            <pc:docMk/>
            <pc:sldMk cId="4054680791" sldId="267"/>
            <ac:spMk id="33" creationId="{A89F1728-E5A8-4BD0-B9CA-EEF2932EF7FF}"/>
          </ac:spMkLst>
        </pc:spChg>
        <pc:spChg chg="add del">
          <ac:chgData name="Muchen He" userId="2cd3e99d6a3c3959" providerId="LiveId" clId="{3D8650F9-E9BB-4C69-B191-F86479AA20E0}" dt="2018-08-18T06:32:37.166" v="2253" actId="26606"/>
          <ac:spMkLst>
            <pc:docMk/>
            <pc:sldMk cId="4054680791" sldId="267"/>
            <ac:spMk id="34" creationId="{BB9D57DE-38E5-4D79-A639-6C94A39EFA81}"/>
          </ac:spMkLst>
        </pc:spChg>
        <pc:spChg chg="add del">
          <ac:chgData name="Muchen He" userId="2cd3e99d6a3c3959" providerId="LiveId" clId="{3D8650F9-E9BB-4C69-B191-F86479AA20E0}" dt="2018-08-18T06:32:37.166" v="2253" actId="26606"/>
          <ac:spMkLst>
            <pc:docMk/>
            <pc:sldMk cId="4054680791" sldId="267"/>
            <ac:spMk id="35" creationId="{60C18FE5-FC12-4EB1-8FE4-487733A2F68C}"/>
          </ac:spMkLst>
        </pc:spChg>
        <pc:spChg chg="add del">
          <ac:chgData name="Muchen He" userId="2cd3e99d6a3c3959" providerId="LiveId" clId="{3D8650F9-E9BB-4C69-B191-F86479AA20E0}" dt="2018-08-18T06:32:37.166" v="2253" actId="26606"/>
          <ac:spMkLst>
            <pc:docMk/>
            <pc:sldMk cId="4054680791" sldId="267"/>
            <ac:spMk id="36" creationId="{D169092A-AB26-44D5-B7AB-FCEF25A5A7F0}"/>
          </ac:spMkLst>
        </pc:spChg>
        <pc:spChg chg="add del">
          <ac:chgData name="Muchen He" userId="2cd3e99d6a3c3959" providerId="LiveId" clId="{3D8650F9-E9BB-4C69-B191-F86479AA20E0}" dt="2018-08-18T06:32:37.906" v="2255" actId="26606"/>
          <ac:spMkLst>
            <pc:docMk/>
            <pc:sldMk cId="4054680791" sldId="267"/>
            <ac:spMk id="38" creationId="{2FEA51AE-2D18-46BE-B2CA-B90B13168980}"/>
          </ac:spMkLst>
        </pc:spChg>
        <pc:spChg chg="add del">
          <ac:chgData name="Muchen He" userId="2cd3e99d6a3c3959" providerId="LiveId" clId="{3D8650F9-E9BB-4C69-B191-F86479AA20E0}" dt="2018-08-18T06:32:37.906" v="2255" actId="26606"/>
          <ac:spMkLst>
            <pc:docMk/>
            <pc:sldMk cId="4054680791" sldId="267"/>
            <ac:spMk id="39" creationId="{5E6A537E-C106-45AE-9BBB-3CE559441813}"/>
          </ac:spMkLst>
        </pc:spChg>
        <pc:spChg chg="add del">
          <ac:chgData name="Muchen He" userId="2cd3e99d6a3c3959" providerId="LiveId" clId="{3D8650F9-E9BB-4C69-B191-F86479AA20E0}" dt="2018-08-18T06:32:37.906" v="2255" actId="26606"/>
          <ac:spMkLst>
            <pc:docMk/>
            <pc:sldMk cId="4054680791" sldId="267"/>
            <ac:spMk id="40" creationId="{F918BA52-E4A7-4EEC-898E-C49023767C63}"/>
          </ac:spMkLst>
        </pc:spChg>
        <pc:spChg chg="add del">
          <ac:chgData name="Muchen He" userId="2cd3e99d6a3c3959" providerId="LiveId" clId="{3D8650F9-E9BB-4C69-B191-F86479AA20E0}" dt="2018-08-18T06:32:37.906" v="2255" actId="26606"/>
          <ac:spMkLst>
            <pc:docMk/>
            <pc:sldMk cId="4054680791" sldId="267"/>
            <ac:spMk id="41" creationId="{86D3F3B7-282C-4DDC-AD1B-C497F2942BA6}"/>
          </ac:spMkLst>
        </pc:spChg>
        <pc:spChg chg="add del">
          <ac:chgData name="Muchen He" userId="2cd3e99d6a3c3959" providerId="LiveId" clId="{3D8650F9-E9BB-4C69-B191-F86479AA20E0}" dt="2018-08-18T06:32:39.933" v="2257" actId="26606"/>
          <ac:spMkLst>
            <pc:docMk/>
            <pc:sldMk cId="4054680791" sldId="267"/>
            <ac:spMk id="43" creationId="{D6CEF2A9-EF08-4FB3-AFFB-C5F77AB6E028}"/>
          </ac:spMkLst>
        </pc:spChg>
        <pc:spChg chg="add del">
          <ac:chgData name="Muchen He" userId="2cd3e99d6a3c3959" providerId="LiveId" clId="{3D8650F9-E9BB-4C69-B191-F86479AA20E0}" dt="2018-08-18T06:32:39.933" v="2257" actId="26606"/>
          <ac:spMkLst>
            <pc:docMk/>
            <pc:sldMk cId="4054680791" sldId="267"/>
            <ac:spMk id="44" creationId="{4109C3C2-C0A8-4559-8462-8007573DF44C}"/>
          </ac:spMkLst>
        </pc:spChg>
        <pc:spChg chg="add del">
          <ac:chgData name="Muchen He" userId="2cd3e99d6a3c3959" providerId="LiveId" clId="{3D8650F9-E9BB-4C69-B191-F86479AA20E0}" dt="2018-08-18T06:32:39.933" v="2257" actId="26606"/>
          <ac:spMkLst>
            <pc:docMk/>
            <pc:sldMk cId="4054680791" sldId="267"/>
            <ac:spMk id="45" creationId="{4C535542-B72A-4DE0-BE5A-5EA00508C77D}"/>
          </ac:spMkLst>
        </pc:spChg>
        <pc:spChg chg="add del">
          <ac:chgData name="Muchen He" userId="2cd3e99d6a3c3959" providerId="LiveId" clId="{3D8650F9-E9BB-4C69-B191-F86479AA20E0}" dt="2018-08-18T06:32:39.933" v="2257" actId="26606"/>
          <ac:spMkLst>
            <pc:docMk/>
            <pc:sldMk cId="4054680791" sldId="267"/>
            <ac:spMk id="46" creationId="{11DF0705-615B-4CF3-A16F-8C14680D8BA6}"/>
          </ac:spMkLst>
        </pc:spChg>
        <pc:spChg chg="add del">
          <ac:chgData name="Muchen He" userId="2cd3e99d6a3c3959" providerId="LiveId" clId="{3D8650F9-E9BB-4C69-B191-F86479AA20E0}" dt="2018-08-18T06:32:41.523" v="2259" actId="26606"/>
          <ac:spMkLst>
            <pc:docMk/>
            <pc:sldMk cId="4054680791" sldId="267"/>
            <ac:spMk id="48" creationId="{2FEA51AE-2D18-46BE-B2CA-B90B13168980}"/>
          </ac:spMkLst>
        </pc:spChg>
        <pc:spChg chg="add del">
          <ac:chgData name="Muchen He" userId="2cd3e99d6a3c3959" providerId="LiveId" clId="{3D8650F9-E9BB-4C69-B191-F86479AA20E0}" dt="2018-08-18T06:32:41.523" v="2259" actId="26606"/>
          <ac:spMkLst>
            <pc:docMk/>
            <pc:sldMk cId="4054680791" sldId="267"/>
            <ac:spMk id="49" creationId="{5E6A537E-C106-45AE-9BBB-3CE559441813}"/>
          </ac:spMkLst>
        </pc:spChg>
        <pc:spChg chg="add del">
          <ac:chgData name="Muchen He" userId="2cd3e99d6a3c3959" providerId="LiveId" clId="{3D8650F9-E9BB-4C69-B191-F86479AA20E0}" dt="2018-08-18T06:32:41.523" v="2259" actId="26606"/>
          <ac:spMkLst>
            <pc:docMk/>
            <pc:sldMk cId="4054680791" sldId="267"/>
            <ac:spMk id="50" creationId="{F918BA52-E4A7-4EEC-898E-C49023767C63}"/>
          </ac:spMkLst>
        </pc:spChg>
        <pc:spChg chg="add del">
          <ac:chgData name="Muchen He" userId="2cd3e99d6a3c3959" providerId="LiveId" clId="{3D8650F9-E9BB-4C69-B191-F86479AA20E0}" dt="2018-08-18T06:32:41.523" v="2259" actId="26606"/>
          <ac:spMkLst>
            <pc:docMk/>
            <pc:sldMk cId="4054680791" sldId="267"/>
            <ac:spMk id="51" creationId="{86D3F3B7-282C-4DDC-AD1B-C497F2942BA6}"/>
          </ac:spMkLst>
        </pc:spChg>
        <pc:graphicFrameChg chg="add del">
          <ac:chgData name="Muchen He" userId="2cd3e99d6a3c3959" providerId="LiveId" clId="{3D8650F9-E9BB-4C69-B191-F86479AA20E0}" dt="2018-08-18T06:30:56.494" v="2145" actId="26606"/>
          <ac:graphicFrameMkLst>
            <pc:docMk/>
            <pc:sldMk cId="4054680791" sldId="267"/>
            <ac:graphicFrameMk id="5" creationId="{9544DE06-C429-4AB5-BF2D-420EE6FEC0BC}"/>
          </ac:graphicFrameMkLst>
        </pc:graphicFrameChg>
        <pc:graphicFrameChg chg="add del">
          <ac:chgData name="Muchen He" userId="2cd3e99d6a3c3959" providerId="LiveId" clId="{3D8650F9-E9BB-4C69-B191-F86479AA20E0}" dt="2018-08-18T06:32:11.715" v="2246" actId="26606"/>
          <ac:graphicFrameMkLst>
            <pc:docMk/>
            <pc:sldMk cId="4054680791" sldId="267"/>
            <ac:graphicFrameMk id="11" creationId="{2B511662-E3E5-4312-A0E1-EB84D416D981}"/>
          </ac:graphicFrameMkLst>
        </pc:graphicFrameChg>
        <pc:graphicFrameChg chg="add mod">
          <ac:chgData name="Muchen He" userId="2cd3e99d6a3c3959" providerId="LiveId" clId="{3D8650F9-E9BB-4C69-B191-F86479AA20E0}" dt="2018-08-18T06:32:08.852" v="2242" actId="1076"/>
          <ac:graphicFrameMkLst>
            <pc:docMk/>
            <pc:sldMk cId="4054680791" sldId="267"/>
            <ac:graphicFrameMk id="17" creationId="{478E9533-DE66-6140-AB70-05B099A70880}"/>
          </ac:graphicFrameMkLst>
        </pc:graphicFrameChg>
        <pc:graphicFrameChg chg="add mod">
          <ac:chgData name="Muchen He" userId="2cd3e99d6a3c3959" providerId="LiveId" clId="{3D8650F9-E9BB-4C69-B191-F86479AA20E0}" dt="2018-08-18T06:32:41.523" v="2259" actId="26606"/>
          <ac:graphicFrameMkLst>
            <pc:docMk/>
            <pc:sldMk cId="4054680791" sldId="267"/>
            <ac:graphicFrameMk id="18" creationId="{478E9533-DE66-6140-AB70-05B099A70880}"/>
          </ac:graphicFrameMkLst>
        </pc:graphicFrameChg>
        <pc:graphicFrameChg chg="add mod">
          <ac:chgData name="Muchen He" userId="2cd3e99d6a3c3959" providerId="LiveId" clId="{3D8650F9-E9BB-4C69-B191-F86479AA20E0}" dt="2018-08-18T06:33:06.941" v="2266" actId="14100"/>
          <ac:graphicFrameMkLst>
            <pc:docMk/>
            <pc:sldMk cId="4054680791" sldId="267"/>
            <ac:graphicFrameMk id="42" creationId="{478E9533-DE66-6140-AB70-05B099A70880}"/>
          </ac:graphicFrameMkLst>
        </pc:graphicFrameChg>
        <pc:picChg chg="add del mod">
          <ac:chgData name="Muchen He" userId="2cd3e99d6a3c3959" providerId="LiveId" clId="{3D8650F9-E9BB-4C69-B191-F86479AA20E0}" dt="2018-08-18T06:32:10.769" v="2245"/>
          <ac:picMkLst>
            <pc:docMk/>
            <pc:sldMk cId="4054680791" sldId="267"/>
            <ac:picMk id="13" creationId="{D011E467-E008-4E11-96E5-BDB1FFC145FA}"/>
          </ac:picMkLst>
        </pc:picChg>
      </pc:sldChg>
      <pc:sldChg chg="addSp delSp modSp mod ord setBg setClrOvrMap modNotesTx">
        <pc:chgData name="Muchen He" userId="2cd3e99d6a3c3959" providerId="LiveId" clId="{3D8650F9-E9BB-4C69-B191-F86479AA20E0}" dt="2018-08-18T06:53:49.344" v="5875" actId="20577"/>
        <pc:sldMkLst>
          <pc:docMk/>
          <pc:sldMk cId="2239810572" sldId="268"/>
        </pc:sldMkLst>
        <pc:spChg chg="mod">
          <ac:chgData name="Muchen He" userId="2cd3e99d6a3c3959" providerId="LiveId" clId="{3D8650F9-E9BB-4C69-B191-F86479AA20E0}" dt="2018-08-18T06:38:09.172" v="2821" actId="26606"/>
          <ac:spMkLst>
            <pc:docMk/>
            <pc:sldMk cId="2239810572" sldId="268"/>
            <ac:spMk id="2" creationId="{1D21A013-5C68-410C-A960-92414003F40A}"/>
          </ac:spMkLst>
        </pc:spChg>
        <pc:spChg chg="add del mod">
          <ac:chgData name="Muchen He" userId="2cd3e99d6a3c3959" providerId="LiveId" clId="{3D8650F9-E9BB-4C69-B191-F86479AA20E0}" dt="2018-08-18T06:37:55.274" v="2816" actId="26606"/>
          <ac:spMkLst>
            <pc:docMk/>
            <pc:sldMk cId="2239810572" sldId="268"/>
            <ac:spMk id="3" creationId="{93E801B3-8AD7-4115-A117-DC55CA1D5AAE}"/>
          </ac:spMkLst>
        </pc:spChg>
        <pc:spChg chg="add del">
          <ac:chgData name="Muchen He" userId="2cd3e99d6a3c3959" providerId="LiveId" clId="{3D8650F9-E9BB-4C69-B191-F86479AA20E0}" dt="2018-08-18T06:37:43.107" v="2813" actId="26606"/>
          <ac:spMkLst>
            <pc:docMk/>
            <pc:sldMk cId="2239810572" sldId="268"/>
            <ac:spMk id="7" creationId="{0604E0B1-6762-4B99-A6A5-42ED8E20D69F}"/>
          </ac:spMkLst>
        </pc:spChg>
        <pc:spChg chg="add del">
          <ac:chgData name="Muchen He" userId="2cd3e99d6a3c3959" providerId="LiveId" clId="{3D8650F9-E9BB-4C69-B191-F86479AA20E0}" dt="2018-08-18T06:37:43.107" v="2813" actId="26606"/>
          <ac:spMkLst>
            <pc:docMk/>
            <pc:sldMk cId="2239810572" sldId="268"/>
            <ac:spMk id="9" creationId="{6D86F5FF-DE1B-4BAB-A7BE-6F39F5DD988E}"/>
          </ac:spMkLst>
        </pc:spChg>
        <pc:spChg chg="add del">
          <ac:chgData name="Muchen He" userId="2cd3e99d6a3c3959" providerId="LiveId" clId="{3D8650F9-E9BB-4C69-B191-F86479AA20E0}" dt="2018-08-18T06:36:39.567" v="2735" actId="26606"/>
          <ac:spMkLst>
            <pc:docMk/>
            <pc:sldMk cId="2239810572" sldId="268"/>
            <ac:spMk id="10" creationId="{0604E0B1-6762-4B99-A6A5-42ED8E20D69F}"/>
          </ac:spMkLst>
        </pc:spChg>
        <pc:spChg chg="add del">
          <ac:chgData name="Muchen He" userId="2cd3e99d6a3c3959" providerId="LiveId" clId="{3D8650F9-E9BB-4C69-B191-F86479AA20E0}" dt="2018-08-18T06:36:39.567" v="2735" actId="26606"/>
          <ac:spMkLst>
            <pc:docMk/>
            <pc:sldMk cId="2239810572" sldId="268"/>
            <ac:spMk id="12" creationId="{6D86F5FF-DE1B-4BAB-A7BE-6F39F5DD988E}"/>
          </ac:spMkLst>
        </pc:spChg>
        <pc:spChg chg="add del">
          <ac:chgData name="Muchen He" userId="2cd3e99d6a3c3959" providerId="LiveId" clId="{3D8650F9-E9BB-4C69-B191-F86479AA20E0}" dt="2018-08-18T06:37:43.107" v="2813" actId="26606"/>
          <ac:spMkLst>
            <pc:docMk/>
            <pc:sldMk cId="2239810572" sldId="268"/>
            <ac:spMk id="13" creationId="{736AD705-9544-45E1-B278-8D99F718B8E7}"/>
          </ac:spMkLst>
        </pc:spChg>
        <pc:spChg chg="add del">
          <ac:chgData name="Muchen He" userId="2cd3e99d6a3c3959" providerId="LiveId" clId="{3D8650F9-E9BB-4C69-B191-F86479AA20E0}" dt="2018-08-18T06:36:39.567" v="2735" actId="26606"/>
          <ac:spMkLst>
            <pc:docMk/>
            <pc:sldMk cId="2239810572" sldId="268"/>
            <ac:spMk id="14" creationId="{736AD705-9544-45E1-B278-8D99F718B8E7}"/>
          </ac:spMkLst>
        </pc:spChg>
        <pc:spChg chg="add del">
          <ac:chgData name="Muchen He" userId="2cd3e99d6a3c3959" providerId="LiveId" clId="{3D8650F9-E9BB-4C69-B191-F86479AA20E0}" dt="2018-08-18T06:37:43.107" v="2813" actId="26606"/>
          <ac:spMkLst>
            <pc:docMk/>
            <pc:sldMk cId="2239810572" sldId="268"/>
            <ac:spMk id="15" creationId="{8DFFC5B7-4963-4902-8A90-EFF5766892DF}"/>
          </ac:spMkLst>
        </pc:spChg>
        <pc:spChg chg="add del">
          <ac:chgData name="Muchen He" userId="2cd3e99d6a3c3959" providerId="LiveId" clId="{3D8650F9-E9BB-4C69-B191-F86479AA20E0}" dt="2018-08-18T06:36:39.567" v="2735" actId="26606"/>
          <ac:spMkLst>
            <pc:docMk/>
            <pc:sldMk cId="2239810572" sldId="268"/>
            <ac:spMk id="16" creationId="{8DFFC5B7-4963-4902-8A90-EFF5766892DF}"/>
          </ac:spMkLst>
        </pc:spChg>
        <pc:spChg chg="add del">
          <ac:chgData name="Muchen He" userId="2cd3e99d6a3c3959" providerId="LiveId" clId="{3D8650F9-E9BB-4C69-B191-F86479AA20E0}" dt="2018-08-18T06:38:09.172" v="2821" actId="26606"/>
          <ac:spMkLst>
            <pc:docMk/>
            <pc:sldMk cId="2239810572" sldId="268"/>
            <ac:spMk id="18" creationId="{0604E0B1-6762-4B99-A6A5-42ED8E20D69F}"/>
          </ac:spMkLst>
        </pc:spChg>
        <pc:spChg chg="add del">
          <ac:chgData name="Muchen He" userId="2cd3e99d6a3c3959" providerId="LiveId" clId="{3D8650F9-E9BB-4C69-B191-F86479AA20E0}" dt="2018-08-18T06:38:09.172" v="2821" actId="26606"/>
          <ac:spMkLst>
            <pc:docMk/>
            <pc:sldMk cId="2239810572" sldId="268"/>
            <ac:spMk id="20" creationId="{6D86F5FF-DE1B-4BAB-A7BE-6F39F5DD988E}"/>
          </ac:spMkLst>
        </pc:spChg>
        <pc:spChg chg="add del">
          <ac:chgData name="Muchen He" userId="2cd3e99d6a3c3959" providerId="LiveId" clId="{3D8650F9-E9BB-4C69-B191-F86479AA20E0}" dt="2018-08-18T06:36:27.962" v="2717" actId="26606"/>
          <ac:spMkLst>
            <pc:docMk/>
            <pc:sldMk cId="2239810572" sldId="268"/>
            <ac:spMk id="21" creationId="{D6CEF2A9-EF08-4FB3-AFFB-C5F77AB6E028}"/>
          </ac:spMkLst>
        </pc:spChg>
        <pc:spChg chg="add del">
          <ac:chgData name="Muchen He" userId="2cd3e99d6a3c3959" providerId="LiveId" clId="{3D8650F9-E9BB-4C69-B191-F86479AA20E0}" dt="2018-08-18T06:37:22.033" v="2803" actId="26606"/>
          <ac:spMkLst>
            <pc:docMk/>
            <pc:sldMk cId="2239810572" sldId="268"/>
            <ac:spMk id="22" creationId="{11DF0705-615B-4CF3-A16F-8C14680D8BA6}"/>
          </ac:spMkLst>
        </pc:spChg>
        <pc:spChg chg="add del">
          <ac:chgData name="Muchen He" userId="2cd3e99d6a3c3959" providerId="LiveId" clId="{3D8650F9-E9BB-4C69-B191-F86479AA20E0}" dt="2018-08-18T06:36:27.962" v="2717" actId="26606"/>
          <ac:spMkLst>
            <pc:docMk/>
            <pc:sldMk cId="2239810572" sldId="268"/>
            <ac:spMk id="23" creationId="{4109C3C2-C0A8-4559-8462-8007573DF44C}"/>
          </ac:spMkLst>
        </pc:spChg>
        <pc:spChg chg="add del">
          <ac:chgData name="Muchen He" userId="2cd3e99d6a3c3959" providerId="LiveId" clId="{3D8650F9-E9BB-4C69-B191-F86479AA20E0}" dt="2018-08-18T06:37:22.033" v="2803" actId="26606"/>
          <ac:spMkLst>
            <pc:docMk/>
            <pc:sldMk cId="2239810572" sldId="268"/>
            <ac:spMk id="24" creationId="{D6CEF2A9-EF08-4FB3-AFFB-C5F77AB6E028}"/>
          </ac:spMkLst>
        </pc:spChg>
        <pc:spChg chg="add del">
          <ac:chgData name="Muchen He" userId="2cd3e99d6a3c3959" providerId="LiveId" clId="{3D8650F9-E9BB-4C69-B191-F86479AA20E0}" dt="2018-08-18T06:36:27.962" v="2717" actId="26606"/>
          <ac:spMkLst>
            <pc:docMk/>
            <pc:sldMk cId="2239810572" sldId="268"/>
            <ac:spMk id="25" creationId="{4C535542-B72A-4DE0-BE5A-5EA00508C77D}"/>
          </ac:spMkLst>
        </pc:spChg>
        <pc:spChg chg="add del">
          <ac:chgData name="Muchen He" userId="2cd3e99d6a3c3959" providerId="LiveId" clId="{3D8650F9-E9BB-4C69-B191-F86479AA20E0}" dt="2018-08-18T06:37:22.033" v="2803" actId="26606"/>
          <ac:spMkLst>
            <pc:docMk/>
            <pc:sldMk cId="2239810572" sldId="268"/>
            <ac:spMk id="26" creationId="{4109C3C2-C0A8-4559-8462-8007573DF44C}"/>
          </ac:spMkLst>
        </pc:spChg>
        <pc:spChg chg="add del">
          <ac:chgData name="Muchen He" userId="2cd3e99d6a3c3959" providerId="LiveId" clId="{3D8650F9-E9BB-4C69-B191-F86479AA20E0}" dt="2018-08-18T06:36:27.962" v="2717" actId="26606"/>
          <ac:spMkLst>
            <pc:docMk/>
            <pc:sldMk cId="2239810572" sldId="268"/>
            <ac:spMk id="27" creationId="{11DF0705-615B-4CF3-A16F-8C14680D8BA6}"/>
          </ac:spMkLst>
        </pc:spChg>
        <pc:spChg chg="add del">
          <ac:chgData name="Muchen He" userId="2cd3e99d6a3c3959" providerId="LiveId" clId="{3D8650F9-E9BB-4C69-B191-F86479AA20E0}" dt="2018-08-18T06:37:22.033" v="2803" actId="26606"/>
          <ac:spMkLst>
            <pc:docMk/>
            <pc:sldMk cId="2239810572" sldId="268"/>
            <ac:spMk id="28" creationId="{4C535542-B72A-4DE0-BE5A-5EA00508C77D}"/>
          </ac:spMkLst>
        </pc:spChg>
        <pc:spChg chg="add del">
          <ac:chgData name="Muchen He" userId="2cd3e99d6a3c3959" providerId="LiveId" clId="{3D8650F9-E9BB-4C69-B191-F86479AA20E0}" dt="2018-08-18T06:36:29.044" v="2719" actId="26606"/>
          <ac:spMkLst>
            <pc:docMk/>
            <pc:sldMk cId="2239810572" sldId="268"/>
            <ac:spMk id="29" creationId="{D6CEF2A9-EF08-4FB3-AFFB-C5F77AB6E028}"/>
          </ac:spMkLst>
        </pc:spChg>
        <pc:spChg chg="add del">
          <ac:chgData name="Muchen He" userId="2cd3e99d6a3c3959" providerId="LiveId" clId="{3D8650F9-E9BB-4C69-B191-F86479AA20E0}" dt="2018-08-18T06:36:29.044" v="2719" actId="26606"/>
          <ac:spMkLst>
            <pc:docMk/>
            <pc:sldMk cId="2239810572" sldId="268"/>
            <ac:spMk id="30" creationId="{4109C3C2-C0A8-4559-8462-8007573DF44C}"/>
          </ac:spMkLst>
        </pc:spChg>
        <pc:spChg chg="add del">
          <ac:chgData name="Muchen He" userId="2cd3e99d6a3c3959" providerId="LiveId" clId="{3D8650F9-E9BB-4C69-B191-F86479AA20E0}" dt="2018-08-18T06:36:29.044" v="2719" actId="26606"/>
          <ac:spMkLst>
            <pc:docMk/>
            <pc:sldMk cId="2239810572" sldId="268"/>
            <ac:spMk id="31" creationId="{4C535542-B72A-4DE0-BE5A-5EA00508C77D}"/>
          </ac:spMkLst>
        </pc:spChg>
        <pc:spChg chg="add del">
          <ac:chgData name="Muchen He" userId="2cd3e99d6a3c3959" providerId="LiveId" clId="{3D8650F9-E9BB-4C69-B191-F86479AA20E0}" dt="2018-08-18T06:36:29.044" v="2719" actId="26606"/>
          <ac:spMkLst>
            <pc:docMk/>
            <pc:sldMk cId="2239810572" sldId="268"/>
            <ac:spMk id="32" creationId="{11DF0705-615B-4CF3-A16F-8C14680D8BA6}"/>
          </ac:spMkLst>
        </pc:spChg>
        <pc:spChg chg="add del">
          <ac:chgData name="Muchen He" userId="2cd3e99d6a3c3959" providerId="LiveId" clId="{3D8650F9-E9BB-4C69-B191-F86479AA20E0}" dt="2018-08-18T06:38:09.172" v="2821" actId="26606"/>
          <ac:spMkLst>
            <pc:docMk/>
            <pc:sldMk cId="2239810572" sldId="268"/>
            <ac:spMk id="33" creationId="{736AD705-9544-45E1-B278-8D99F718B8E7}"/>
          </ac:spMkLst>
        </pc:spChg>
        <pc:spChg chg="add del">
          <ac:chgData name="Muchen He" userId="2cd3e99d6a3c3959" providerId="LiveId" clId="{3D8650F9-E9BB-4C69-B191-F86479AA20E0}" dt="2018-08-18T06:36:30.944" v="2721" actId="26606"/>
          <ac:spMkLst>
            <pc:docMk/>
            <pc:sldMk cId="2239810572" sldId="268"/>
            <ac:spMk id="34" creationId="{D6CEF2A9-EF08-4FB3-AFFB-C5F77AB6E028}"/>
          </ac:spMkLst>
        </pc:spChg>
        <pc:spChg chg="add del">
          <ac:chgData name="Muchen He" userId="2cd3e99d6a3c3959" providerId="LiveId" clId="{3D8650F9-E9BB-4C69-B191-F86479AA20E0}" dt="2018-08-18T06:36:30.944" v="2721" actId="26606"/>
          <ac:spMkLst>
            <pc:docMk/>
            <pc:sldMk cId="2239810572" sldId="268"/>
            <ac:spMk id="35" creationId="{4109C3C2-C0A8-4559-8462-8007573DF44C}"/>
          </ac:spMkLst>
        </pc:spChg>
        <pc:spChg chg="add del">
          <ac:chgData name="Muchen He" userId="2cd3e99d6a3c3959" providerId="LiveId" clId="{3D8650F9-E9BB-4C69-B191-F86479AA20E0}" dt="2018-08-18T06:36:30.944" v="2721" actId="26606"/>
          <ac:spMkLst>
            <pc:docMk/>
            <pc:sldMk cId="2239810572" sldId="268"/>
            <ac:spMk id="36" creationId="{4C535542-B72A-4DE0-BE5A-5EA00508C77D}"/>
          </ac:spMkLst>
        </pc:spChg>
        <pc:spChg chg="add del">
          <ac:chgData name="Muchen He" userId="2cd3e99d6a3c3959" providerId="LiveId" clId="{3D8650F9-E9BB-4C69-B191-F86479AA20E0}" dt="2018-08-18T06:36:30.944" v="2721" actId="26606"/>
          <ac:spMkLst>
            <pc:docMk/>
            <pc:sldMk cId="2239810572" sldId="268"/>
            <ac:spMk id="37" creationId="{11DF0705-615B-4CF3-A16F-8C14680D8BA6}"/>
          </ac:spMkLst>
        </pc:spChg>
        <pc:spChg chg="add del">
          <ac:chgData name="Muchen He" userId="2cd3e99d6a3c3959" providerId="LiveId" clId="{3D8650F9-E9BB-4C69-B191-F86479AA20E0}" dt="2018-08-18T06:38:09.172" v="2821" actId="26606"/>
          <ac:spMkLst>
            <pc:docMk/>
            <pc:sldMk cId="2239810572" sldId="268"/>
            <ac:spMk id="40" creationId="{8DFFC5B7-4963-4902-8A90-EFF5766892DF}"/>
          </ac:spMkLst>
        </pc:spChg>
        <pc:spChg chg="add">
          <ac:chgData name="Muchen He" userId="2cd3e99d6a3c3959" providerId="LiveId" clId="{3D8650F9-E9BB-4C69-B191-F86479AA20E0}" dt="2018-08-18T06:38:09.172" v="2821" actId="26606"/>
          <ac:spMkLst>
            <pc:docMk/>
            <pc:sldMk cId="2239810572" sldId="268"/>
            <ac:spMk id="49" creationId="{D6CEF2A9-EF08-4FB3-AFFB-C5F77AB6E028}"/>
          </ac:spMkLst>
        </pc:spChg>
        <pc:spChg chg="add">
          <ac:chgData name="Muchen He" userId="2cd3e99d6a3c3959" providerId="LiveId" clId="{3D8650F9-E9BB-4C69-B191-F86479AA20E0}" dt="2018-08-18T06:38:09.172" v="2821" actId="26606"/>
          <ac:spMkLst>
            <pc:docMk/>
            <pc:sldMk cId="2239810572" sldId="268"/>
            <ac:spMk id="51" creationId="{4109C3C2-C0A8-4559-8462-8007573DF44C}"/>
          </ac:spMkLst>
        </pc:spChg>
        <pc:spChg chg="add">
          <ac:chgData name="Muchen He" userId="2cd3e99d6a3c3959" providerId="LiveId" clId="{3D8650F9-E9BB-4C69-B191-F86479AA20E0}" dt="2018-08-18T06:38:09.172" v="2821" actId="26606"/>
          <ac:spMkLst>
            <pc:docMk/>
            <pc:sldMk cId="2239810572" sldId="268"/>
            <ac:spMk id="53" creationId="{4C535542-B72A-4DE0-BE5A-5EA00508C77D}"/>
          </ac:spMkLst>
        </pc:spChg>
        <pc:spChg chg="add">
          <ac:chgData name="Muchen He" userId="2cd3e99d6a3c3959" providerId="LiveId" clId="{3D8650F9-E9BB-4C69-B191-F86479AA20E0}" dt="2018-08-18T06:38:09.172" v="2821" actId="26606"/>
          <ac:spMkLst>
            <pc:docMk/>
            <pc:sldMk cId="2239810572" sldId="268"/>
            <ac:spMk id="55" creationId="{11DF0705-615B-4CF3-A16F-8C14680D8BA6}"/>
          </ac:spMkLst>
        </pc:spChg>
        <pc:graphicFrameChg chg="add del">
          <ac:chgData name="Muchen He" userId="2cd3e99d6a3c3959" providerId="LiveId" clId="{3D8650F9-E9BB-4C69-B191-F86479AA20E0}" dt="2018-08-18T06:34:22.727" v="2524"/>
          <ac:graphicFrameMkLst>
            <pc:docMk/>
            <pc:sldMk cId="2239810572" sldId="268"/>
            <ac:graphicFrameMk id="4" creationId="{2CD92517-D035-4585-9BF2-06C07132CCA9}"/>
          </ac:graphicFrameMkLst>
        </pc:graphicFrameChg>
        <pc:graphicFrameChg chg="add del">
          <ac:chgData name="Muchen He" userId="2cd3e99d6a3c3959" providerId="LiveId" clId="{3D8650F9-E9BB-4C69-B191-F86479AA20E0}" dt="2018-08-18T06:35:13.046" v="2665" actId="478"/>
          <ac:graphicFrameMkLst>
            <pc:docMk/>
            <pc:sldMk cId="2239810572" sldId="268"/>
            <ac:graphicFrameMk id="5" creationId="{0C001EF3-AB9A-4C5D-B959-B7FF5BD9DDBE}"/>
          </ac:graphicFrameMkLst>
        </pc:graphicFrameChg>
        <pc:graphicFrameChg chg="add del mod ord modGraphic">
          <ac:chgData name="Muchen He" userId="2cd3e99d6a3c3959" providerId="LiveId" clId="{3D8650F9-E9BB-4C69-B191-F86479AA20E0}" dt="2018-08-18T06:36:39.567" v="2735" actId="26606"/>
          <ac:graphicFrameMkLst>
            <pc:docMk/>
            <pc:sldMk cId="2239810572" sldId="268"/>
            <ac:graphicFrameMk id="6" creationId="{28C1F39F-1363-4B58-9968-359EF457558E}"/>
          </ac:graphicFrameMkLst>
        </pc:graphicFrameChg>
        <pc:graphicFrameChg chg="add del mod ord modGraphic">
          <ac:chgData name="Muchen He" userId="2cd3e99d6a3c3959" providerId="LiveId" clId="{3D8650F9-E9BB-4C69-B191-F86479AA20E0}" dt="2018-08-18T06:37:43.107" v="2813" actId="26606"/>
          <ac:graphicFrameMkLst>
            <pc:docMk/>
            <pc:sldMk cId="2239810572" sldId="268"/>
            <ac:graphicFrameMk id="17" creationId="{BCEA1CCC-081E-4567-9CDA-AA208385D7F9}"/>
          </ac:graphicFrameMkLst>
        </pc:graphicFrameChg>
        <pc:graphicFrameChg chg="add del mod">
          <ac:chgData name="Muchen He" userId="2cd3e99d6a3c3959" providerId="LiveId" clId="{3D8650F9-E9BB-4C69-B191-F86479AA20E0}" dt="2018-08-18T06:37:42.508" v="2812" actId="1076"/>
          <ac:graphicFrameMkLst>
            <pc:docMk/>
            <pc:sldMk cId="2239810572" sldId="268"/>
            <ac:graphicFrameMk id="38" creationId="{6A4A0B5A-EB76-4FE8-9D53-73286395C5B8}"/>
          </ac:graphicFrameMkLst>
        </pc:graphicFrameChg>
        <pc:graphicFrameChg chg="add del">
          <ac:chgData name="Muchen He" userId="2cd3e99d6a3c3959" providerId="LiveId" clId="{3D8650F9-E9BB-4C69-B191-F86479AA20E0}" dt="2018-08-18T06:37:49.954" v="2815"/>
          <ac:graphicFrameMkLst>
            <pc:docMk/>
            <pc:sldMk cId="2239810572" sldId="268"/>
            <ac:graphicFrameMk id="39" creationId="{44291287-B215-4126-9A68-D5795AF4BEF7}"/>
          </ac:graphicFrameMkLst>
        </pc:graphicFrameChg>
        <pc:graphicFrameChg chg="add mod ord modGraphic">
          <ac:chgData name="Muchen He" userId="2cd3e99d6a3c3959" providerId="LiveId" clId="{3D8650F9-E9BB-4C69-B191-F86479AA20E0}" dt="2018-08-18T06:38:09.172" v="2821" actId="26606"/>
          <ac:graphicFrameMkLst>
            <pc:docMk/>
            <pc:sldMk cId="2239810572" sldId="268"/>
            <ac:graphicFrameMk id="41" creationId="{A07CC17A-7F43-4F4E-8230-1D4BD3BAC91C}"/>
          </ac:graphicFrameMkLst>
        </pc:graphicFrameChg>
        <pc:graphicFrameChg chg="add">
          <ac:chgData name="Muchen He" userId="2cd3e99d6a3c3959" providerId="LiveId" clId="{3D8650F9-E9BB-4C69-B191-F86479AA20E0}" dt="2018-08-18T06:38:00.145" v="2817"/>
          <ac:graphicFrameMkLst>
            <pc:docMk/>
            <pc:sldMk cId="2239810572" sldId="268"/>
            <ac:graphicFrameMk id="42" creationId="{6A4A0B5A-EB76-4FE8-9D53-73286395C5B8}"/>
          </ac:graphicFrameMkLst>
        </pc:graphicFrameChg>
        <pc:picChg chg="add del mod">
          <ac:chgData name="Muchen He" userId="2cd3e99d6a3c3959" providerId="LiveId" clId="{3D8650F9-E9BB-4C69-B191-F86479AA20E0}" dt="2018-08-18T06:36:33.595" v="2724"/>
          <ac:picMkLst>
            <pc:docMk/>
            <pc:sldMk cId="2239810572" sldId="268"/>
            <ac:picMk id="8" creationId="{6272E680-4BAA-4558-83B0-5670DC0A1281}"/>
          </ac:picMkLst>
        </pc:picChg>
        <pc:picChg chg="add del mod">
          <ac:chgData name="Muchen He" userId="2cd3e99d6a3c3959" providerId="LiveId" clId="{3D8650F9-E9BB-4C69-B191-F86479AA20E0}" dt="2018-08-18T06:36:46.035" v="2741"/>
          <ac:picMkLst>
            <pc:docMk/>
            <pc:sldMk cId="2239810572" sldId="268"/>
            <ac:picMk id="11" creationId="{1C27F1C9-06A5-4848-A911-4E7A5146BFE6}"/>
          </ac:picMkLst>
        </pc:picChg>
        <pc:picChg chg="add del mod">
          <ac:chgData name="Muchen He" userId="2cd3e99d6a3c3959" providerId="LiveId" clId="{3D8650F9-E9BB-4C69-B191-F86479AA20E0}" dt="2018-08-18T06:37:22.435" v="2805"/>
          <ac:picMkLst>
            <pc:docMk/>
            <pc:sldMk cId="2239810572" sldId="268"/>
            <ac:picMk id="19" creationId="{969D1EE4-BED3-46A3-8D62-A3D01FE1229A}"/>
          </ac:picMkLst>
        </pc:picChg>
        <pc:picChg chg="add mod">
          <ac:chgData name="Muchen He" userId="2cd3e99d6a3c3959" providerId="LiveId" clId="{3D8650F9-E9BB-4C69-B191-F86479AA20E0}" dt="2018-08-18T06:38:09.172" v="2821" actId="26606"/>
          <ac:picMkLst>
            <pc:docMk/>
            <pc:sldMk cId="2239810572" sldId="268"/>
            <ac:picMk id="44" creationId="{C48E74A0-D68A-4628-8AA1-B8651DAA16F9}"/>
          </ac:picMkLst>
        </pc:picChg>
      </pc:sldChg>
      <pc:sldChg chg="addSp delSp modSp mod setBg setClrOvrMap modNotesTx">
        <pc:chgData name="Muchen He" userId="2cd3e99d6a3c3959" providerId="LiveId" clId="{3D8650F9-E9BB-4C69-B191-F86479AA20E0}" dt="2018-08-18T06:54:51.988" v="6068"/>
        <pc:sldMkLst>
          <pc:docMk/>
          <pc:sldMk cId="3829410063" sldId="269"/>
        </pc:sldMkLst>
        <pc:spChg chg="mod">
          <ac:chgData name="Muchen He" userId="2cd3e99d6a3c3959" providerId="LiveId" clId="{3D8650F9-E9BB-4C69-B191-F86479AA20E0}" dt="2018-08-18T06:41:13.929" v="2946" actId="26606"/>
          <ac:spMkLst>
            <pc:docMk/>
            <pc:sldMk cId="3829410063" sldId="269"/>
            <ac:spMk id="2" creationId="{9FB346C3-AB20-4110-B994-46657795490B}"/>
          </ac:spMkLst>
        </pc:spChg>
        <pc:spChg chg="del mod">
          <ac:chgData name="Muchen He" userId="2cd3e99d6a3c3959" providerId="LiveId" clId="{3D8650F9-E9BB-4C69-B191-F86479AA20E0}" dt="2018-08-18T06:40:57.549" v="2939" actId="26606"/>
          <ac:spMkLst>
            <pc:docMk/>
            <pc:sldMk cId="3829410063" sldId="269"/>
            <ac:spMk id="3" creationId="{E51239CB-9A8C-4835-AD30-E2E50F682541}"/>
          </ac:spMkLst>
        </pc:spChg>
        <pc:spChg chg="add del">
          <ac:chgData name="Muchen He" userId="2cd3e99d6a3c3959" providerId="LiveId" clId="{3D8650F9-E9BB-4C69-B191-F86479AA20E0}" dt="2018-08-18T06:41:13.929" v="2946" actId="26606"/>
          <ac:spMkLst>
            <pc:docMk/>
            <pc:sldMk cId="3829410063" sldId="269"/>
            <ac:spMk id="10" creationId="{0604E0B1-6762-4B99-A6A5-42ED8E20D69F}"/>
          </ac:spMkLst>
        </pc:spChg>
        <pc:spChg chg="add del">
          <ac:chgData name="Muchen He" userId="2cd3e99d6a3c3959" providerId="LiveId" clId="{3D8650F9-E9BB-4C69-B191-F86479AA20E0}" dt="2018-08-18T06:41:13.929" v="2946" actId="26606"/>
          <ac:spMkLst>
            <pc:docMk/>
            <pc:sldMk cId="3829410063" sldId="269"/>
            <ac:spMk id="12" creationId="{6D86F5FF-DE1B-4BAB-A7BE-6F39F5DD988E}"/>
          </ac:spMkLst>
        </pc:spChg>
        <pc:spChg chg="add del">
          <ac:chgData name="Muchen He" userId="2cd3e99d6a3c3959" providerId="LiveId" clId="{3D8650F9-E9BB-4C69-B191-F86479AA20E0}" dt="2018-08-18T06:41:13.929" v="2946" actId="26606"/>
          <ac:spMkLst>
            <pc:docMk/>
            <pc:sldMk cId="3829410063" sldId="269"/>
            <ac:spMk id="14" creationId="{736AD705-9544-45E1-B278-8D99F718B8E7}"/>
          </ac:spMkLst>
        </pc:spChg>
        <pc:spChg chg="add del">
          <ac:chgData name="Muchen He" userId="2cd3e99d6a3c3959" providerId="LiveId" clId="{3D8650F9-E9BB-4C69-B191-F86479AA20E0}" dt="2018-08-18T06:41:13.929" v="2946" actId="26606"/>
          <ac:spMkLst>
            <pc:docMk/>
            <pc:sldMk cId="3829410063" sldId="269"/>
            <ac:spMk id="16" creationId="{8DFFC5B7-4963-4902-8A90-EFF5766892DF}"/>
          </ac:spMkLst>
        </pc:spChg>
        <pc:spChg chg="add del">
          <ac:chgData name="Muchen He" userId="2cd3e99d6a3c3959" providerId="LiveId" clId="{3D8650F9-E9BB-4C69-B191-F86479AA20E0}" dt="2018-08-18T06:41:13.808" v="2945" actId="26606"/>
          <ac:spMkLst>
            <pc:docMk/>
            <pc:sldMk cId="3829410063" sldId="269"/>
            <ac:spMk id="21" creationId="{0A01F2A2-AEDD-47DC-AFB5-B97CEB9A5328}"/>
          </ac:spMkLst>
        </pc:spChg>
        <pc:spChg chg="add del">
          <ac:chgData name="Muchen He" userId="2cd3e99d6a3c3959" providerId="LiveId" clId="{3D8650F9-E9BB-4C69-B191-F86479AA20E0}" dt="2018-08-18T06:41:13.808" v="2945" actId="26606"/>
          <ac:spMkLst>
            <pc:docMk/>
            <pc:sldMk cId="3829410063" sldId="269"/>
            <ac:spMk id="23" creationId="{DB5AF5F3-AD0A-4EFA-854A-47C780F26264}"/>
          </ac:spMkLst>
        </pc:spChg>
        <pc:spChg chg="add del">
          <ac:chgData name="Muchen He" userId="2cd3e99d6a3c3959" providerId="LiveId" clId="{3D8650F9-E9BB-4C69-B191-F86479AA20E0}" dt="2018-08-18T06:41:13.808" v="2945" actId="26606"/>
          <ac:spMkLst>
            <pc:docMk/>
            <pc:sldMk cId="3829410063" sldId="269"/>
            <ac:spMk id="25" creationId="{1E3D6D6C-E192-4135-B1DB-17C71EEBC946}"/>
          </ac:spMkLst>
        </pc:spChg>
        <pc:spChg chg="add">
          <ac:chgData name="Muchen He" userId="2cd3e99d6a3c3959" providerId="LiveId" clId="{3D8650F9-E9BB-4C69-B191-F86479AA20E0}" dt="2018-08-18T06:41:13.929" v="2946" actId="26606"/>
          <ac:spMkLst>
            <pc:docMk/>
            <pc:sldMk cId="3829410063" sldId="269"/>
            <ac:spMk id="27" creationId="{11DF0705-615B-4CF3-A16F-8C14680D8BA6}"/>
          </ac:spMkLst>
        </pc:spChg>
        <pc:spChg chg="add">
          <ac:chgData name="Muchen He" userId="2cd3e99d6a3c3959" providerId="LiveId" clId="{3D8650F9-E9BB-4C69-B191-F86479AA20E0}" dt="2018-08-18T06:41:13.929" v="2946" actId="26606"/>
          <ac:spMkLst>
            <pc:docMk/>
            <pc:sldMk cId="3829410063" sldId="269"/>
            <ac:spMk id="28" creationId="{D6CEF2A9-EF08-4FB3-AFFB-C5F77AB6E028}"/>
          </ac:spMkLst>
        </pc:spChg>
        <pc:spChg chg="add">
          <ac:chgData name="Muchen He" userId="2cd3e99d6a3c3959" providerId="LiveId" clId="{3D8650F9-E9BB-4C69-B191-F86479AA20E0}" dt="2018-08-18T06:41:13.929" v="2946" actId="26606"/>
          <ac:spMkLst>
            <pc:docMk/>
            <pc:sldMk cId="3829410063" sldId="269"/>
            <ac:spMk id="29" creationId="{4109C3C2-C0A8-4559-8462-8007573DF44C}"/>
          </ac:spMkLst>
        </pc:spChg>
        <pc:spChg chg="add">
          <ac:chgData name="Muchen He" userId="2cd3e99d6a3c3959" providerId="LiveId" clId="{3D8650F9-E9BB-4C69-B191-F86479AA20E0}" dt="2018-08-18T06:41:13.929" v="2946" actId="26606"/>
          <ac:spMkLst>
            <pc:docMk/>
            <pc:sldMk cId="3829410063" sldId="269"/>
            <ac:spMk id="30" creationId="{4C535542-B72A-4DE0-BE5A-5EA00508C77D}"/>
          </ac:spMkLst>
        </pc:spChg>
        <pc:graphicFrameChg chg="add mod ord modGraphic">
          <ac:chgData name="Muchen He" userId="2cd3e99d6a3c3959" providerId="LiveId" clId="{3D8650F9-E9BB-4C69-B191-F86479AA20E0}" dt="2018-08-18T06:41:13.929" v="2946" actId="26606"/>
          <ac:graphicFrameMkLst>
            <pc:docMk/>
            <pc:sldMk cId="3829410063" sldId="269"/>
            <ac:graphicFrameMk id="5" creationId="{E2C5BE9F-FDD4-48CB-B3BF-FDBF4D30CB2E}"/>
          </ac:graphicFrameMkLst>
        </pc:graphicFrameChg>
        <pc:picChg chg="add mod">
          <ac:chgData name="Muchen He" userId="2cd3e99d6a3c3959" providerId="LiveId" clId="{3D8650F9-E9BB-4C69-B191-F86479AA20E0}" dt="2018-08-18T06:41:13.929" v="2946" actId="26606"/>
          <ac:picMkLst>
            <pc:docMk/>
            <pc:sldMk cId="3829410063" sldId="269"/>
            <ac:picMk id="6" creationId="{2BE81870-DD08-42B9-B92D-EF1376D5CDC7}"/>
          </ac:picMkLst>
        </pc:picChg>
      </pc:sldChg>
      <pc:sldChg chg="addSp delSp modSp mod setBg modNotesTx">
        <pc:chgData name="Muchen He" userId="2cd3e99d6a3c3959" providerId="LiveId" clId="{3D8650F9-E9BB-4C69-B191-F86479AA20E0}" dt="2018-08-18T06:54:51.988" v="6068"/>
        <pc:sldMkLst>
          <pc:docMk/>
          <pc:sldMk cId="2612427863" sldId="270"/>
        </pc:sldMkLst>
        <pc:spChg chg="mod">
          <ac:chgData name="Muchen He" userId="2cd3e99d6a3c3959" providerId="LiveId" clId="{3D8650F9-E9BB-4C69-B191-F86479AA20E0}" dt="2018-08-18T06:43:06.536" v="3187" actId="26606"/>
          <ac:spMkLst>
            <pc:docMk/>
            <pc:sldMk cId="2612427863" sldId="270"/>
            <ac:spMk id="2" creationId="{2F931ECA-4537-4306-A24E-4F3CFD7328B9}"/>
          </ac:spMkLst>
        </pc:spChg>
        <pc:spChg chg="del">
          <ac:chgData name="Muchen He" userId="2cd3e99d6a3c3959" providerId="LiveId" clId="{3D8650F9-E9BB-4C69-B191-F86479AA20E0}" dt="2018-08-18T06:41:25.139" v="2964"/>
          <ac:spMkLst>
            <pc:docMk/>
            <pc:sldMk cId="2612427863" sldId="270"/>
            <ac:spMk id="3" creationId="{897A7613-83F6-4C7F-946C-3E6C07EC78A5}"/>
          </ac:spMkLst>
        </pc:spChg>
        <pc:spChg chg="add mod">
          <ac:chgData name="Muchen He" userId="2cd3e99d6a3c3959" providerId="LiveId" clId="{3D8650F9-E9BB-4C69-B191-F86479AA20E0}" dt="2018-08-18T06:43:06.536" v="3187" actId="26606"/>
          <ac:spMkLst>
            <pc:docMk/>
            <pc:sldMk cId="2612427863" sldId="270"/>
            <ac:spMk id="7" creationId="{DDF9139D-F5B3-4FC5-9B09-D78C652458FA}"/>
          </ac:spMkLst>
        </pc:spChg>
        <pc:spChg chg="add del">
          <ac:chgData name="Muchen He" userId="2cd3e99d6a3c3959" providerId="LiveId" clId="{3D8650F9-E9BB-4C69-B191-F86479AA20E0}" dt="2018-08-18T06:43:02.768" v="3184" actId="26606"/>
          <ac:spMkLst>
            <pc:docMk/>
            <pc:sldMk cId="2612427863" sldId="270"/>
            <ac:spMk id="13" creationId="{AD488FAE-8A33-44D2-922D-E1A7E147D9DE}"/>
          </ac:spMkLst>
        </pc:spChg>
        <pc:spChg chg="add del">
          <ac:chgData name="Muchen He" userId="2cd3e99d6a3c3959" providerId="LiveId" clId="{3D8650F9-E9BB-4C69-B191-F86479AA20E0}" dt="2018-08-18T06:43:02.768" v="3184" actId="26606"/>
          <ac:spMkLst>
            <pc:docMk/>
            <pc:sldMk cId="2612427863" sldId="270"/>
            <ac:spMk id="15" creationId="{D1A684E7-FC3D-4F0E-9F70-C69B3BEFCA22}"/>
          </ac:spMkLst>
        </pc:spChg>
        <pc:spChg chg="add del">
          <ac:chgData name="Muchen He" userId="2cd3e99d6a3c3959" providerId="LiveId" clId="{3D8650F9-E9BB-4C69-B191-F86479AA20E0}" dt="2018-08-18T06:43:02.768" v="3184" actId="26606"/>
          <ac:spMkLst>
            <pc:docMk/>
            <pc:sldMk cId="2612427863" sldId="270"/>
            <ac:spMk id="17" creationId="{E284F65F-D81D-4196-A4FB-F1C7EAC55532}"/>
          </ac:spMkLst>
        </pc:spChg>
        <pc:spChg chg="add del">
          <ac:chgData name="Muchen He" userId="2cd3e99d6a3c3959" providerId="LiveId" clId="{3D8650F9-E9BB-4C69-B191-F86479AA20E0}" dt="2018-08-18T06:43:02.768" v="3184" actId="26606"/>
          <ac:spMkLst>
            <pc:docMk/>
            <pc:sldMk cId="2612427863" sldId="270"/>
            <ac:spMk id="19" creationId="{FE0E41EA-15C8-4C96-84B8-F9BBB96B5035}"/>
          </ac:spMkLst>
        </pc:spChg>
        <pc:spChg chg="add del">
          <ac:chgData name="Muchen He" userId="2cd3e99d6a3c3959" providerId="LiveId" clId="{3D8650F9-E9BB-4C69-B191-F86479AA20E0}" dt="2018-08-18T06:43:06.473" v="3186" actId="26606"/>
          <ac:spMkLst>
            <pc:docMk/>
            <pc:sldMk cId="2612427863" sldId="270"/>
            <ac:spMk id="21" creationId="{D6CEF2A9-EF08-4FB3-AFFB-C5F77AB6E028}"/>
          </ac:spMkLst>
        </pc:spChg>
        <pc:spChg chg="add del">
          <ac:chgData name="Muchen He" userId="2cd3e99d6a3c3959" providerId="LiveId" clId="{3D8650F9-E9BB-4C69-B191-F86479AA20E0}" dt="2018-08-18T06:43:06.473" v="3186" actId="26606"/>
          <ac:spMkLst>
            <pc:docMk/>
            <pc:sldMk cId="2612427863" sldId="270"/>
            <ac:spMk id="22" creationId="{4109C3C2-C0A8-4559-8462-8007573DF44C}"/>
          </ac:spMkLst>
        </pc:spChg>
        <pc:spChg chg="add del">
          <ac:chgData name="Muchen He" userId="2cd3e99d6a3c3959" providerId="LiveId" clId="{3D8650F9-E9BB-4C69-B191-F86479AA20E0}" dt="2018-08-18T06:43:06.473" v="3186" actId="26606"/>
          <ac:spMkLst>
            <pc:docMk/>
            <pc:sldMk cId="2612427863" sldId="270"/>
            <ac:spMk id="23" creationId="{4C535542-B72A-4DE0-BE5A-5EA00508C77D}"/>
          </ac:spMkLst>
        </pc:spChg>
        <pc:spChg chg="add del">
          <ac:chgData name="Muchen He" userId="2cd3e99d6a3c3959" providerId="LiveId" clId="{3D8650F9-E9BB-4C69-B191-F86479AA20E0}" dt="2018-08-18T06:43:06.473" v="3186" actId="26606"/>
          <ac:spMkLst>
            <pc:docMk/>
            <pc:sldMk cId="2612427863" sldId="270"/>
            <ac:spMk id="24" creationId="{11DF0705-615B-4CF3-A16F-8C14680D8BA6}"/>
          </ac:spMkLst>
        </pc:spChg>
        <pc:spChg chg="add">
          <ac:chgData name="Muchen He" userId="2cd3e99d6a3c3959" providerId="LiveId" clId="{3D8650F9-E9BB-4C69-B191-F86479AA20E0}" dt="2018-08-18T06:43:06.536" v="3187" actId="26606"/>
          <ac:spMkLst>
            <pc:docMk/>
            <pc:sldMk cId="2612427863" sldId="270"/>
            <ac:spMk id="26" creationId="{2FEA51AE-2D18-46BE-B2CA-B90B13168980}"/>
          </ac:spMkLst>
        </pc:spChg>
        <pc:spChg chg="add">
          <ac:chgData name="Muchen He" userId="2cd3e99d6a3c3959" providerId="LiveId" clId="{3D8650F9-E9BB-4C69-B191-F86479AA20E0}" dt="2018-08-18T06:43:06.536" v="3187" actId="26606"/>
          <ac:spMkLst>
            <pc:docMk/>
            <pc:sldMk cId="2612427863" sldId="270"/>
            <ac:spMk id="27" creationId="{5E6A537E-C106-45AE-9BBB-3CE559441813}"/>
          </ac:spMkLst>
        </pc:spChg>
        <pc:spChg chg="add">
          <ac:chgData name="Muchen He" userId="2cd3e99d6a3c3959" providerId="LiveId" clId="{3D8650F9-E9BB-4C69-B191-F86479AA20E0}" dt="2018-08-18T06:43:06.536" v="3187" actId="26606"/>
          <ac:spMkLst>
            <pc:docMk/>
            <pc:sldMk cId="2612427863" sldId="270"/>
            <ac:spMk id="28" creationId="{F918BA52-E4A7-4EEC-898E-C49023767C63}"/>
          </ac:spMkLst>
        </pc:spChg>
        <pc:spChg chg="add">
          <ac:chgData name="Muchen He" userId="2cd3e99d6a3c3959" providerId="LiveId" clId="{3D8650F9-E9BB-4C69-B191-F86479AA20E0}" dt="2018-08-18T06:43:06.536" v="3187" actId="26606"/>
          <ac:spMkLst>
            <pc:docMk/>
            <pc:sldMk cId="2612427863" sldId="270"/>
            <ac:spMk id="29" creationId="{86D3F3B7-282C-4DDC-AD1B-C497F2942BA6}"/>
          </ac:spMkLst>
        </pc:spChg>
        <pc:graphicFrameChg chg="add mod">
          <ac:chgData name="Muchen He" userId="2cd3e99d6a3c3959" providerId="LiveId" clId="{3D8650F9-E9BB-4C69-B191-F86479AA20E0}" dt="2018-08-18T06:43:06.536" v="3187" actId="26606"/>
          <ac:graphicFrameMkLst>
            <pc:docMk/>
            <pc:sldMk cId="2612427863" sldId="270"/>
            <ac:graphicFrameMk id="8" creationId="{26E62768-430F-4E36-9D7B-C5841FA129BA}"/>
          </ac:graphicFrameMkLst>
        </pc:graphicFrameChg>
        <pc:picChg chg="add del mod">
          <ac:chgData name="Muchen He" userId="2cd3e99d6a3c3959" providerId="LiveId" clId="{3D8650F9-E9BB-4C69-B191-F86479AA20E0}" dt="2018-08-18T06:41:27.398" v="2966" actId="478"/>
          <ac:picMkLst>
            <pc:docMk/>
            <pc:sldMk cId="2612427863" sldId="270"/>
            <ac:picMk id="5" creationId="{44F5DF8F-029B-48B1-B9F9-7FD22E9E4934}"/>
          </ac:picMkLst>
        </pc:picChg>
      </pc:sldChg>
      <pc:sldChg chg="del">
        <pc:chgData name="Muchen He" userId="2cd3e99d6a3c3959" providerId="LiveId" clId="{3D8650F9-E9BB-4C69-B191-F86479AA20E0}" dt="2018-08-18T06:43:17.889" v="3188" actId="2696"/>
        <pc:sldMkLst>
          <pc:docMk/>
          <pc:sldMk cId="3177852120" sldId="271"/>
        </pc:sldMkLst>
      </pc:sldChg>
      <pc:sldChg chg="addSp delSp modSp add mod setBg modNotesTx">
        <pc:chgData name="Muchen He" userId="2cd3e99d6a3c3959" providerId="LiveId" clId="{3D8650F9-E9BB-4C69-B191-F86479AA20E0}" dt="2018-08-18T06:46:53.623" v="3981" actId="20577"/>
        <pc:sldMkLst>
          <pc:docMk/>
          <pc:sldMk cId="2789817052" sldId="272"/>
        </pc:sldMkLst>
        <pc:spChg chg="mod">
          <ac:chgData name="Muchen He" userId="2cd3e99d6a3c3959" providerId="LiveId" clId="{3D8650F9-E9BB-4C69-B191-F86479AA20E0}" dt="2018-08-18T06:14:36.108" v="444" actId="26606"/>
          <ac:spMkLst>
            <pc:docMk/>
            <pc:sldMk cId="2789817052" sldId="272"/>
            <ac:spMk id="2" creationId="{A3EC721C-EC5E-4F14-9D9C-2D139DEE1AF5}"/>
          </ac:spMkLst>
        </pc:spChg>
        <pc:spChg chg="del">
          <ac:chgData name="Muchen He" userId="2cd3e99d6a3c3959" providerId="LiveId" clId="{3D8650F9-E9BB-4C69-B191-F86479AA20E0}" dt="2018-08-18T06:12:03.359" v="296"/>
          <ac:spMkLst>
            <pc:docMk/>
            <pc:sldMk cId="2789817052" sldId="272"/>
            <ac:spMk id="3" creationId="{FEB807E7-E83D-42ED-B460-C78F6115A18F}"/>
          </ac:spMkLst>
        </pc:spChg>
        <pc:spChg chg="add mod">
          <ac:chgData name="Muchen He" userId="2cd3e99d6a3c3959" providerId="LiveId" clId="{3D8650F9-E9BB-4C69-B191-F86479AA20E0}" dt="2018-08-18T06:14:36.108" v="444" actId="26606"/>
          <ac:spMkLst>
            <pc:docMk/>
            <pc:sldMk cId="2789817052" sldId="272"/>
            <ac:spMk id="10" creationId="{936B8329-EFD6-4999-9284-5D772ED6092C}"/>
          </ac:spMkLst>
        </pc:spChg>
        <pc:spChg chg="add">
          <ac:chgData name="Muchen He" userId="2cd3e99d6a3c3959" providerId="LiveId" clId="{3D8650F9-E9BB-4C69-B191-F86479AA20E0}" dt="2018-08-18T06:14:36.108" v="444" actId="26606"/>
          <ac:spMkLst>
            <pc:docMk/>
            <pc:sldMk cId="2789817052" sldId="272"/>
            <ac:spMk id="17" creationId="{CE14FBD6-A8E7-4AAF-914D-B7E8BE5961BF}"/>
          </ac:spMkLst>
        </pc:spChg>
        <pc:spChg chg="add del">
          <ac:chgData name="Muchen He" userId="2cd3e99d6a3c3959" providerId="LiveId" clId="{3D8650F9-E9BB-4C69-B191-F86479AA20E0}" dt="2018-08-18T06:13:37.277" v="312" actId="26606"/>
          <ac:spMkLst>
            <pc:docMk/>
            <pc:sldMk cId="2789817052" sldId="272"/>
            <ac:spMk id="18" creationId="{8F54B2FB-3F54-4350-8D1B-F86D677CA7ED}"/>
          </ac:spMkLst>
        </pc:spChg>
        <pc:spChg chg="add del">
          <ac:chgData name="Muchen He" userId="2cd3e99d6a3c3959" providerId="LiveId" clId="{3D8650F9-E9BB-4C69-B191-F86479AA20E0}" dt="2018-08-18T06:13:37.277" v="312" actId="26606"/>
          <ac:spMkLst>
            <pc:docMk/>
            <pc:sldMk cId="2789817052" sldId="272"/>
            <ac:spMk id="24" creationId="{DDB56DB5-0324-4F79-9AB8-CB18C1DC8743}"/>
          </ac:spMkLst>
        </pc:spChg>
        <pc:spChg chg="add del">
          <ac:chgData name="Muchen He" userId="2cd3e99d6a3c3959" providerId="LiveId" clId="{3D8650F9-E9BB-4C69-B191-F86479AA20E0}" dt="2018-08-18T06:13:37.277" v="312" actId="26606"/>
          <ac:spMkLst>
            <pc:docMk/>
            <pc:sldMk cId="2789817052" sldId="272"/>
            <ac:spMk id="26" creationId="{A4322390-8B58-46BE-88EB-D9FD30C08743}"/>
          </ac:spMkLst>
        </pc:spChg>
        <pc:spChg chg="add del">
          <ac:chgData name="Muchen He" userId="2cd3e99d6a3c3959" providerId="LiveId" clId="{3D8650F9-E9BB-4C69-B191-F86479AA20E0}" dt="2018-08-18T06:13:37.277" v="312" actId="26606"/>
          <ac:spMkLst>
            <pc:docMk/>
            <pc:sldMk cId="2789817052" sldId="272"/>
            <ac:spMk id="28" creationId="{C885E190-58DD-42DD-A4A8-401E15C92A52}"/>
          </ac:spMkLst>
        </pc:spChg>
        <pc:picChg chg="add del mod">
          <ac:chgData name="Muchen He" userId="2cd3e99d6a3c3959" providerId="LiveId" clId="{3D8650F9-E9BB-4C69-B191-F86479AA20E0}" dt="2018-08-18T06:13:38.164" v="313"/>
          <ac:picMkLst>
            <pc:docMk/>
            <pc:sldMk cId="2789817052" sldId="272"/>
            <ac:picMk id="5" creationId="{16355772-FD62-4B51-AA35-B0EE8C511E0F}"/>
          </ac:picMkLst>
        </pc:picChg>
        <pc:picChg chg="add del mod">
          <ac:chgData name="Muchen He" userId="2cd3e99d6a3c3959" providerId="LiveId" clId="{3D8650F9-E9BB-4C69-B191-F86479AA20E0}" dt="2018-08-18T06:13:25.943" v="306" actId="478"/>
          <ac:picMkLst>
            <pc:docMk/>
            <pc:sldMk cId="2789817052" sldId="272"/>
            <ac:picMk id="7" creationId="{CF7438B8-26DA-498C-93A8-4734687C216A}"/>
          </ac:picMkLst>
        </pc:picChg>
        <pc:picChg chg="add del mod ord">
          <ac:chgData name="Muchen He" userId="2cd3e99d6a3c3959" providerId="LiveId" clId="{3D8650F9-E9BB-4C69-B191-F86479AA20E0}" dt="2018-08-18T06:13:46.954" v="318" actId="478"/>
          <ac:picMkLst>
            <pc:docMk/>
            <pc:sldMk cId="2789817052" sldId="272"/>
            <ac:picMk id="9" creationId="{8B8851E1-F9D9-4200-8B1A-C32830238FB4}"/>
          </ac:picMkLst>
        </pc:picChg>
        <pc:picChg chg="add mod">
          <ac:chgData name="Muchen He" userId="2cd3e99d6a3c3959" providerId="LiveId" clId="{3D8650F9-E9BB-4C69-B191-F86479AA20E0}" dt="2018-08-18T06:14:36.108" v="444" actId="26606"/>
          <ac:picMkLst>
            <pc:docMk/>
            <pc:sldMk cId="2789817052" sldId="272"/>
            <ac:picMk id="12" creationId="{616BF431-4321-468B-9615-2E541F4A1368}"/>
          </ac:picMkLst>
        </pc:picChg>
        <pc:picChg chg="add del">
          <ac:chgData name="Muchen He" userId="2cd3e99d6a3c3959" providerId="LiveId" clId="{3D8650F9-E9BB-4C69-B191-F86479AA20E0}" dt="2018-08-18T06:13:37.277" v="312" actId="26606"/>
          <ac:picMkLst>
            <pc:docMk/>
            <pc:sldMk cId="2789817052" sldId="272"/>
            <ac:picMk id="14" creationId="{AA085689-791F-4B8F-9F30-12415B97D366}"/>
          </ac:picMkLst>
        </pc:picChg>
        <pc:picChg chg="add mod ord">
          <ac:chgData name="Muchen He" userId="2cd3e99d6a3c3959" providerId="LiveId" clId="{3D8650F9-E9BB-4C69-B191-F86479AA20E0}" dt="2018-08-18T06:14:36.108" v="444" actId="26606"/>
          <ac:picMkLst>
            <pc:docMk/>
            <pc:sldMk cId="2789817052" sldId="272"/>
            <ac:picMk id="15" creationId="{4C051F99-873E-4976-B5CB-9433F1E8C823}"/>
          </ac:picMkLst>
        </pc:picChg>
        <pc:picChg chg="add del">
          <ac:chgData name="Muchen He" userId="2cd3e99d6a3c3959" providerId="LiveId" clId="{3D8650F9-E9BB-4C69-B191-F86479AA20E0}" dt="2018-08-18T06:13:37.277" v="312" actId="26606"/>
          <ac:picMkLst>
            <pc:docMk/>
            <pc:sldMk cId="2789817052" sldId="272"/>
            <ac:picMk id="16" creationId="{AA3FED7F-6821-47C0-A464-E9278B24129E}"/>
          </ac:picMkLst>
        </pc:picChg>
        <pc:picChg chg="add del mod">
          <ac:chgData name="Muchen He" userId="2cd3e99d6a3c3959" providerId="LiveId" clId="{3D8650F9-E9BB-4C69-B191-F86479AA20E0}" dt="2018-08-18T06:13:45.037" v="317" actId="478"/>
          <ac:picMkLst>
            <pc:docMk/>
            <pc:sldMk cId="2789817052" sldId="272"/>
            <ac:picMk id="19" creationId="{3C8B5C89-5786-4C98-A310-005A42B15CAA}"/>
          </ac:picMkLst>
        </pc:picChg>
        <pc:picChg chg="add del">
          <ac:chgData name="Muchen He" userId="2cd3e99d6a3c3959" providerId="LiveId" clId="{3D8650F9-E9BB-4C69-B191-F86479AA20E0}" dt="2018-08-18T06:13:37.277" v="312" actId="26606"/>
          <ac:picMkLst>
            <pc:docMk/>
            <pc:sldMk cId="2789817052" sldId="272"/>
            <ac:picMk id="20" creationId="{561B34F5-88E5-4711-BC16-3005C29AD7C6}"/>
          </ac:picMkLst>
        </pc:picChg>
        <pc:picChg chg="add del">
          <ac:chgData name="Muchen He" userId="2cd3e99d6a3c3959" providerId="LiveId" clId="{3D8650F9-E9BB-4C69-B191-F86479AA20E0}" dt="2018-08-18T06:13:37.277" v="312" actId="26606"/>
          <ac:picMkLst>
            <pc:docMk/>
            <pc:sldMk cId="2789817052" sldId="272"/>
            <ac:picMk id="22" creationId="{4F3661D0-2268-4D3E-88BA-0647BCBE33AF}"/>
          </ac:picMkLst>
        </pc:picChg>
      </pc:sldChg>
      <pc:sldChg chg="addSp delSp modSp add mod setBg modNotesTx">
        <pc:chgData name="Muchen He" userId="2cd3e99d6a3c3959" providerId="LiveId" clId="{3D8650F9-E9BB-4C69-B191-F86479AA20E0}" dt="2018-08-18T06:45:37.024" v="3628" actId="20577"/>
        <pc:sldMkLst>
          <pc:docMk/>
          <pc:sldMk cId="3184286467" sldId="273"/>
        </pc:sldMkLst>
        <pc:spChg chg="mod">
          <ac:chgData name="Muchen He" userId="2cd3e99d6a3c3959" providerId="LiveId" clId="{3D8650F9-E9BB-4C69-B191-F86479AA20E0}" dt="2018-08-18T06:15:53.438" v="620" actId="26606"/>
          <ac:spMkLst>
            <pc:docMk/>
            <pc:sldMk cId="3184286467" sldId="273"/>
            <ac:spMk id="2" creationId="{93040A2C-DA30-4432-90DB-6B62BCE81FAD}"/>
          </ac:spMkLst>
        </pc:spChg>
        <pc:spChg chg="mod">
          <ac:chgData name="Muchen He" userId="2cd3e99d6a3c3959" providerId="LiveId" clId="{3D8650F9-E9BB-4C69-B191-F86479AA20E0}" dt="2018-08-18T06:15:53.438" v="620" actId="26606"/>
          <ac:spMkLst>
            <pc:docMk/>
            <pc:sldMk cId="3184286467" sldId="273"/>
            <ac:spMk id="3" creationId="{12B4FD38-8BB3-4EBD-A4FC-2EF68F703989}"/>
          </ac:spMkLst>
        </pc:spChg>
        <pc:spChg chg="add del">
          <ac:chgData name="Muchen He" userId="2cd3e99d6a3c3959" providerId="LiveId" clId="{3D8650F9-E9BB-4C69-B191-F86479AA20E0}" dt="2018-08-18T06:15:53.331" v="619" actId="26606"/>
          <ac:spMkLst>
            <pc:docMk/>
            <pc:sldMk cId="3184286467" sldId="273"/>
            <ac:spMk id="10" creationId="{E76BDDC1-3B8A-4ED1-9384-28046DA7DFFF}"/>
          </ac:spMkLst>
        </pc:spChg>
        <pc:spChg chg="add del">
          <ac:chgData name="Muchen He" userId="2cd3e99d6a3c3959" providerId="LiveId" clId="{3D8650F9-E9BB-4C69-B191-F86479AA20E0}" dt="2018-08-18T06:15:53.331" v="619" actId="26606"/>
          <ac:spMkLst>
            <pc:docMk/>
            <pc:sldMk cId="3184286467" sldId="273"/>
            <ac:spMk id="12" creationId="{A4C54E1D-046B-434B-8B3E-C179D9913307}"/>
          </ac:spMkLst>
        </pc:spChg>
        <pc:spChg chg="add del">
          <ac:chgData name="Muchen He" userId="2cd3e99d6a3c3959" providerId="LiveId" clId="{3D8650F9-E9BB-4C69-B191-F86479AA20E0}" dt="2018-08-18T06:15:53.331" v="619" actId="26606"/>
          <ac:spMkLst>
            <pc:docMk/>
            <pc:sldMk cId="3184286467" sldId="273"/>
            <ac:spMk id="14" creationId="{CD62FCDA-81D0-4D28-B17F-CC6E3206841E}"/>
          </ac:spMkLst>
        </pc:spChg>
        <pc:spChg chg="add">
          <ac:chgData name="Muchen He" userId="2cd3e99d6a3c3959" providerId="LiveId" clId="{3D8650F9-E9BB-4C69-B191-F86479AA20E0}" dt="2018-08-18T06:15:53.438" v="620" actId="26606"/>
          <ac:spMkLst>
            <pc:docMk/>
            <pc:sldMk cId="3184286467" sldId="273"/>
            <ac:spMk id="16" creationId="{86D3F3B7-282C-4DDC-AD1B-C497F2942BA6}"/>
          </ac:spMkLst>
        </pc:spChg>
        <pc:spChg chg="add">
          <ac:chgData name="Muchen He" userId="2cd3e99d6a3c3959" providerId="LiveId" clId="{3D8650F9-E9BB-4C69-B191-F86479AA20E0}" dt="2018-08-18T06:15:53.438" v="620" actId="26606"/>
          <ac:spMkLst>
            <pc:docMk/>
            <pc:sldMk cId="3184286467" sldId="273"/>
            <ac:spMk id="17" creationId="{2FEA51AE-2D18-46BE-B2CA-B90B13168980}"/>
          </ac:spMkLst>
        </pc:spChg>
        <pc:spChg chg="add">
          <ac:chgData name="Muchen He" userId="2cd3e99d6a3c3959" providerId="LiveId" clId="{3D8650F9-E9BB-4C69-B191-F86479AA20E0}" dt="2018-08-18T06:15:53.438" v="620" actId="26606"/>
          <ac:spMkLst>
            <pc:docMk/>
            <pc:sldMk cId="3184286467" sldId="273"/>
            <ac:spMk id="18" creationId="{5E6A537E-C106-45AE-9BBB-3CE559441813}"/>
          </ac:spMkLst>
        </pc:spChg>
        <pc:spChg chg="add">
          <ac:chgData name="Muchen He" userId="2cd3e99d6a3c3959" providerId="LiveId" clId="{3D8650F9-E9BB-4C69-B191-F86479AA20E0}" dt="2018-08-18T06:15:53.438" v="620" actId="26606"/>
          <ac:spMkLst>
            <pc:docMk/>
            <pc:sldMk cId="3184286467" sldId="273"/>
            <ac:spMk id="19" creationId="{F918BA52-E4A7-4EEC-898E-C49023767C63}"/>
          </ac:spMkLst>
        </pc:spChg>
        <pc:picChg chg="add mod">
          <ac:chgData name="Muchen He" userId="2cd3e99d6a3c3959" providerId="LiveId" clId="{3D8650F9-E9BB-4C69-B191-F86479AA20E0}" dt="2018-08-18T06:15:53.438" v="620" actId="26606"/>
          <ac:picMkLst>
            <pc:docMk/>
            <pc:sldMk cId="3184286467" sldId="273"/>
            <ac:picMk id="5" creationId="{2CC10FE4-41C0-41EF-88C2-91021115B52C}"/>
          </ac:picMkLst>
        </pc:picChg>
      </pc:sldChg>
      <pc:sldMasterChg chg="setBg">
        <pc:chgData name="Muchen He" userId="2cd3e99d6a3c3959" providerId="LiveId" clId="{3D8650F9-E9BB-4C69-B191-F86479AA20E0}" dt="2018-08-18T06:54:51.988" v="6068"/>
        <pc:sldMasterMkLst>
          <pc:docMk/>
          <pc:sldMasterMk cId="1911769715" sldId="2147483671"/>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2cd3e99d6a3c3959/Documents/2018%20UBC/MECH%20431/MECH431/data/Mai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cd3e99d6a3c3959/Documents/2018%20UBC/MECH%20431/MECH431/data/Mai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cd3e99d6a3c3959/Documents/2018%20UBC/MECH%20431/MECH431/data/Mai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Projected Cost</c:v>
          </c:tx>
          <c:xVal>
            <c:numRef>
              <c:f>'[Main.xlsx]Grid Power'!$C$18:$C$57</c:f>
              <c:numCache>
                <c:formatCode>General</c:formatCode>
                <c:ptCount val="40"/>
                <c:pt idx="0">
                  <c:v>2019</c:v>
                </c:pt>
                <c:pt idx="1">
                  <c:v>2020</c:v>
                </c:pt>
                <c:pt idx="2">
                  <c:v>2021</c:v>
                </c:pt>
                <c:pt idx="3">
                  <c:v>2022</c:v>
                </c:pt>
                <c:pt idx="4">
                  <c:v>2023</c:v>
                </c:pt>
                <c:pt idx="5">
                  <c:v>2024</c:v>
                </c:pt>
                <c:pt idx="6">
                  <c:v>2025</c:v>
                </c:pt>
                <c:pt idx="7">
                  <c:v>2026</c:v>
                </c:pt>
                <c:pt idx="8">
                  <c:v>2027</c:v>
                </c:pt>
                <c:pt idx="9">
                  <c:v>2028</c:v>
                </c:pt>
                <c:pt idx="10">
                  <c:v>2029</c:v>
                </c:pt>
                <c:pt idx="11">
                  <c:v>2030</c:v>
                </c:pt>
                <c:pt idx="12">
                  <c:v>2031</c:v>
                </c:pt>
                <c:pt idx="13">
                  <c:v>2032</c:v>
                </c:pt>
                <c:pt idx="14">
                  <c:v>2033</c:v>
                </c:pt>
                <c:pt idx="15">
                  <c:v>2034</c:v>
                </c:pt>
                <c:pt idx="16">
                  <c:v>2035</c:v>
                </c:pt>
                <c:pt idx="17">
                  <c:v>2036</c:v>
                </c:pt>
                <c:pt idx="18">
                  <c:v>2037</c:v>
                </c:pt>
                <c:pt idx="19">
                  <c:v>2038</c:v>
                </c:pt>
                <c:pt idx="20">
                  <c:v>2039</c:v>
                </c:pt>
                <c:pt idx="21">
                  <c:v>2040</c:v>
                </c:pt>
                <c:pt idx="22">
                  <c:v>2041</c:v>
                </c:pt>
                <c:pt idx="23">
                  <c:v>2042</c:v>
                </c:pt>
                <c:pt idx="24">
                  <c:v>2043</c:v>
                </c:pt>
                <c:pt idx="25">
                  <c:v>2044</c:v>
                </c:pt>
                <c:pt idx="26">
                  <c:v>2045</c:v>
                </c:pt>
                <c:pt idx="27">
                  <c:v>2046</c:v>
                </c:pt>
                <c:pt idx="28">
                  <c:v>2047</c:v>
                </c:pt>
                <c:pt idx="29">
                  <c:v>2048</c:v>
                </c:pt>
                <c:pt idx="30">
                  <c:v>2049</c:v>
                </c:pt>
                <c:pt idx="31">
                  <c:v>2050</c:v>
                </c:pt>
                <c:pt idx="32">
                  <c:v>2051</c:v>
                </c:pt>
                <c:pt idx="33">
                  <c:v>2052</c:v>
                </c:pt>
                <c:pt idx="34">
                  <c:v>2053</c:v>
                </c:pt>
                <c:pt idx="35">
                  <c:v>2054</c:v>
                </c:pt>
                <c:pt idx="36">
                  <c:v>2055</c:v>
                </c:pt>
                <c:pt idx="37">
                  <c:v>2056</c:v>
                </c:pt>
                <c:pt idx="38">
                  <c:v>2057</c:v>
                </c:pt>
                <c:pt idx="39">
                  <c:v>2058</c:v>
                </c:pt>
              </c:numCache>
            </c:numRef>
          </c:xVal>
          <c:yVal>
            <c:numRef>
              <c:f>'[Main.xlsx]Grid Power'!$K$17:$K$57</c:f>
              <c:numCache>
                <c:formatCode>_("$"* #,##0.00_);_("$"* \(#,##0.00\);_("$"* "-"??_);_(@_)</c:formatCode>
                <c:ptCount val="41"/>
                <c:pt idx="0" formatCode="_(&quot;$&quot;* #,##0.000_);_(&quot;$&quot;* \(#,##0.000\);_(&quot;$&quot;* &quot;-&quot;??_);_(@_)">
                  <c:v>0.11652699999999999</c:v>
                </c:pt>
                <c:pt idx="1">
                  <c:v>0.121800644</c:v>
                </c:pt>
                <c:pt idx="2">
                  <c:v>0.12732852071799999</c:v>
                </c:pt>
                <c:pt idx="3">
                  <c:v>0.13312327211384598</c:v>
                </c:pt>
                <c:pt idx="4">
                  <c:v>0.13919817776134313</c:v>
                </c:pt>
                <c:pt idx="5" formatCode="_(&quot;$&quot;* #,##0.0000_);_(&quot;$&quot;* \(#,##0.0000\);_(&quot;$&quot;* &quot;-&quot;??_);_(@_)">
                  <c:v>0.14556718720979583</c:v>
                </c:pt>
                <c:pt idx="6">
                  <c:v>0.15224495399253735</c:v>
                </c:pt>
                <c:pt idx="7">
                  <c:v>0.15924687136636964</c:v>
                </c:pt>
                <c:pt idx="8">
                  <c:v>0.16658910987011202</c:v>
                </c:pt>
                <c:pt idx="9">
                  <c:v>0.17428865679495459</c:v>
                </c:pt>
                <c:pt idx="10">
                  <c:v>0.18236335766403633</c:v>
                </c:pt>
                <c:pt idx="11">
                  <c:v>0.1908319598236371</c:v>
                </c:pt>
                <c:pt idx="12">
                  <c:v>0.19971415825358976</c:v>
                </c:pt>
                <c:pt idx="13">
                  <c:v>0.20903064371000679</c:v>
                </c:pt>
                <c:pt idx="14">
                  <c:v>0.21880315331918171</c:v>
                </c:pt>
                <c:pt idx="15">
                  <c:v>0.22905452374758384</c:v>
                </c:pt>
                <c:pt idx="16">
                  <c:v>0.23980874707923514</c:v>
                </c:pt>
                <c:pt idx="17">
                  <c:v>0.25109102953845219</c:v>
                </c:pt>
                <c:pt idx="18">
                  <c:v>0.26292785320296924</c:v>
                </c:pt>
                <c:pt idx="19">
                  <c:v>0.27534704085985384</c:v>
                </c:pt>
                <c:pt idx="20">
                  <c:v>0.28837782416439728</c:v>
                </c:pt>
                <c:pt idx="21">
                  <c:v>0.30205091527032768</c:v>
                </c:pt>
                <c:pt idx="22">
                  <c:v>0.31639858210827854</c:v>
                </c:pt>
                <c:pt idx="23">
                  <c:v>0.33145472749846644</c:v>
                </c:pt>
                <c:pt idx="24">
                  <c:v>0.34725497229301261</c:v>
                </c:pt>
                <c:pt idx="25">
                  <c:v>0.36383674275330735</c:v>
                </c:pt>
                <c:pt idx="26">
                  <c:v>0.38123936237829092</c:v>
                </c:pt>
                <c:pt idx="27">
                  <c:v>0.399504148410529</c:v>
                </c:pt>
                <c:pt idx="28">
                  <c:v>0.41867451325853211</c:v>
                </c:pt>
                <c:pt idx="29">
                  <c:v>0.43879607108592272</c:v>
                </c:pt>
                <c:pt idx="30">
                  <c:v>0.4599167498308368</c:v>
                </c:pt>
                <c:pt idx="31">
                  <c:v>0.48208690893237127</c:v>
                </c:pt>
                <c:pt idx="32">
                  <c:v>0.50535946305500745</c:v>
                </c:pt>
                <c:pt idx="33">
                  <c:v>0.52979001211677401</c:v>
                </c:pt>
                <c:pt idx="34">
                  <c:v>0.5554369779425018</c:v>
                </c:pt>
                <c:pt idx="35">
                  <c:v>0.58236174787991268</c:v>
                </c:pt>
                <c:pt idx="36">
                  <c:v>0.61062882573350319</c:v>
                </c:pt>
                <c:pt idx="37">
                  <c:v>0.64030599038928437</c:v>
                </c:pt>
                <c:pt idx="38">
                  <c:v>0.67146446252246461</c:v>
                </c:pt>
                <c:pt idx="39">
                  <c:v>0.70417907980015026</c:v>
                </c:pt>
                <c:pt idx="40">
                  <c:v>0.73852848101215673</c:v>
                </c:pt>
              </c:numCache>
            </c:numRef>
          </c:yVal>
          <c:smooth val="1"/>
          <c:extLst>
            <c:ext xmlns:c16="http://schemas.microsoft.com/office/drawing/2014/chart" uri="{C3380CC4-5D6E-409C-BE32-E72D297353CC}">
              <c16:uniqueId val="{00000000-369B-41D5-B600-6B4087681690}"/>
            </c:ext>
          </c:extLst>
        </c:ser>
        <c:ser>
          <c:idx val="0"/>
          <c:order val="1"/>
          <c:tx>
            <c:v>Projected Buyback</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'[Main.xlsx]Grid Power'!$C$18:$C$57</c:f>
              <c:numCache>
                <c:formatCode>General</c:formatCode>
                <c:ptCount val="40"/>
                <c:pt idx="0">
                  <c:v>2019</c:v>
                </c:pt>
                <c:pt idx="1">
                  <c:v>2020</c:v>
                </c:pt>
                <c:pt idx="2">
                  <c:v>2021</c:v>
                </c:pt>
                <c:pt idx="3">
                  <c:v>2022</c:v>
                </c:pt>
                <c:pt idx="4">
                  <c:v>2023</c:v>
                </c:pt>
                <c:pt idx="5">
                  <c:v>2024</c:v>
                </c:pt>
                <c:pt idx="6">
                  <c:v>2025</c:v>
                </c:pt>
                <c:pt idx="7">
                  <c:v>2026</c:v>
                </c:pt>
                <c:pt idx="8">
                  <c:v>2027</c:v>
                </c:pt>
                <c:pt idx="9">
                  <c:v>2028</c:v>
                </c:pt>
                <c:pt idx="10">
                  <c:v>2029</c:v>
                </c:pt>
                <c:pt idx="11">
                  <c:v>2030</c:v>
                </c:pt>
                <c:pt idx="12">
                  <c:v>2031</c:v>
                </c:pt>
                <c:pt idx="13">
                  <c:v>2032</c:v>
                </c:pt>
                <c:pt idx="14">
                  <c:v>2033</c:v>
                </c:pt>
                <c:pt idx="15">
                  <c:v>2034</c:v>
                </c:pt>
                <c:pt idx="16">
                  <c:v>2035</c:v>
                </c:pt>
                <c:pt idx="17">
                  <c:v>2036</c:v>
                </c:pt>
                <c:pt idx="18">
                  <c:v>2037</c:v>
                </c:pt>
                <c:pt idx="19">
                  <c:v>2038</c:v>
                </c:pt>
                <c:pt idx="20">
                  <c:v>2039</c:v>
                </c:pt>
                <c:pt idx="21">
                  <c:v>2040</c:v>
                </c:pt>
                <c:pt idx="22">
                  <c:v>2041</c:v>
                </c:pt>
                <c:pt idx="23">
                  <c:v>2042</c:v>
                </c:pt>
                <c:pt idx="24">
                  <c:v>2043</c:v>
                </c:pt>
                <c:pt idx="25">
                  <c:v>2044</c:v>
                </c:pt>
                <c:pt idx="26">
                  <c:v>2045</c:v>
                </c:pt>
                <c:pt idx="27">
                  <c:v>2046</c:v>
                </c:pt>
                <c:pt idx="28">
                  <c:v>2047</c:v>
                </c:pt>
                <c:pt idx="29">
                  <c:v>2048</c:v>
                </c:pt>
                <c:pt idx="30">
                  <c:v>2049</c:v>
                </c:pt>
                <c:pt idx="31">
                  <c:v>2050</c:v>
                </c:pt>
                <c:pt idx="32">
                  <c:v>2051</c:v>
                </c:pt>
                <c:pt idx="33">
                  <c:v>2052</c:v>
                </c:pt>
                <c:pt idx="34">
                  <c:v>2053</c:v>
                </c:pt>
                <c:pt idx="35">
                  <c:v>2054</c:v>
                </c:pt>
                <c:pt idx="36">
                  <c:v>2055</c:v>
                </c:pt>
                <c:pt idx="37">
                  <c:v>2056</c:v>
                </c:pt>
                <c:pt idx="38">
                  <c:v>2057</c:v>
                </c:pt>
                <c:pt idx="39">
                  <c:v>2058</c:v>
                </c:pt>
              </c:numCache>
            </c:numRef>
          </c:xVal>
          <c:yVal>
            <c:numRef>
              <c:f>'[Main.xlsx]Grid Power'!$L$18:$L$57</c:f>
              <c:numCache>
                <c:formatCode>_("$"* #,##0.00_);_("$"* \(#,##0.00\);_("$"* "-"??_);_(@_)</c:formatCode>
                <c:ptCount val="40"/>
                <c:pt idx="0">
                  <c:v>0.101999799</c:v>
                </c:pt>
                <c:pt idx="1">
                  <c:v>0.10301979699000001</c:v>
                </c:pt>
                <c:pt idx="2">
                  <c:v>0.10404999495990001</c:v>
                </c:pt>
                <c:pt idx="3">
                  <c:v>0.10509049490949901</c:v>
                </c:pt>
                <c:pt idx="4">
                  <c:v>0.106141399858594</c:v>
                </c:pt>
                <c:pt idx="5">
                  <c:v>0.10720281385717995</c:v>
                </c:pt>
                <c:pt idx="6">
                  <c:v>0.10827484199575174</c:v>
                </c:pt>
                <c:pt idx="7">
                  <c:v>0.10935759041570926</c:v>
                </c:pt>
                <c:pt idx="8">
                  <c:v>0.11045116631986636</c:v>
                </c:pt>
                <c:pt idx="9">
                  <c:v>0.11155567798306502</c:v>
                </c:pt>
                <c:pt idx="10">
                  <c:v>0.11267123476289567</c:v>
                </c:pt>
                <c:pt idx="11">
                  <c:v>0.11379794711052463</c:v>
                </c:pt>
                <c:pt idx="12">
                  <c:v>0.11493592658162988</c:v>
                </c:pt>
                <c:pt idx="13">
                  <c:v>0.11608528584744618</c:v>
                </c:pt>
                <c:pt idx="14">
                  <c:v>0.11724613870592064</c:v>
                </c:pt>
                <c:pt idx="15">
                  <c:v>0.11841860009297984</c:v>
                </c:pt>
                <c:pt idx="16">
                  <c:v>0.11960278609390965</c:v>
                </c:pt>
                <c:pt idx="17">
                  <c:v>0.12079881395484875</c:v>
                </c:pt>
                <c:pt idx="18">
                  <c:v>0.12200680209439724</c:v>
                </c:pt>
                <c:pt idx="19">
                  <c:v>0.12322687011534121</c:v>
                </c:pt>
                <c:pt idx="20">
                  <c:v>0.12445913881649462</c:v>
                </c:pt>
                <c:pt idx="21">
                  <c:v>0.12570373020465955</c:v>
                </c:pt>
                <c:pt idx="22">
                  <c:v>0.12696076750670615</c:v>
                </c:pt>
                <c:pt idx="23">
                  <c:v>0.12823037518177322</c:v>
                </c:pt>
                <c:pt idx="24">
                  <c:v>0.12951267893359095</c:v>
                </c:pt>
                <c:pt idx="25">
                  <c:v>0.13080780572292686</c:v>
                </c:pt>
                <c:pt idx="26">
                  <c:v>0.13211588378015612</c:v>
                </c:pt>
                <c:pt idx="27">
                  <c:v>0.13343704261795769</c:v>
                </c:pt>
                <c:pt idx="28">
                  <c:v>0.13477141304413726</c:v>
                </c:pt>
                <c:pt idx="29">
                  <c:v>0.13611912717457864</c:v>
                </c:pt>
                <c:pt idx="30">
                  <c:v>0.13748031844632441</c:v>
                </c:pt>
                <c:pt idx="31">
                  <c:v>0.13885512163078767</c:v>
                </c:pt>
                <c:pt idx="32">
                  <c:v>0.14024367284709555</c:v>
                </c:pt>
                <c:pt idx="33">
                  <c:v>0.1416461095755665</c:v>
                </c:pt>
                <c:pt idx="34">
                  <c:v>0.14306257067132216</c:v>
                </c:pt>
                <c:pt idx="35">
                  <c:v>0.1444931963780354</c:v>
                </c:pt>
                <c:pt idx="36">
                  <c:v>0.14593812834181574</c:v>
                </c:pt>
                <c:pt idx="37">
                  <c:v>0.1473975096252339</c:v>
                </c:pt>
                <c:pt idx="38">
                  <c:v>0.14887148472148623</c:v>
                </c:pt>
                <c:pt idx="39">
                  <c:v>0.15036019956870109</c:v>
                </c:pt>
              </c:numCache>
            </c:numRef>
          </c:yVal>
          <c:smooth val="1"/>
          <c:extLst>
            <c:ext xmlns:c16="http://schemas.microsoft.com/office/drawing/2014/chart" uri="{C3380CC4-5D6E-409C-BE32-E72D297353CC}">
              <c16:uniqueId val="{00000001-369B-41D5-B600-6B4087681690}"/>
            </c:ext>
          </c:extLst>
        </c:ser>
        <c:dLbls>
          <c:showLegendKey val="0"/>
          <c:showVal val="0"/>
          <c:showCatName val="0"/>
          <c:showSerName val="0"/>
          <c:showPercent val="0"/>
          <c:showBubbleSize val="0"/>
        </c:dLbls>
        <c:axId val="616850704"/>
        <c:axId val="218400776"/>
      </c:scatterChart>
      <c:valAx>
        <c:axId val="61685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218400776"/>
        <c:crosses val="autoZero"/>
        <c:crossBetween val="midCat"/>
      </c:valAx>
      <c:valAx>
        <c:axId val="218400776"/>
        <c:scaling>
          <c:orientation val="minMax"/>
        </c:scaling>
        <c:delete val="0"/>
        <c:axPos val="l"/>
        <c:numFmt formatCode="_(&quot;$&quot;* #,##0.000_);_(&quot;$&quot;* \(#,##0.000\);_(&quot;$&quot;* &quot;-&quot;??_);_(@_)"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616850704"/>
        <c:crosses val="autoZero"/>
        <c:crossBetween val="midCat"/>
      </c:valAx>
    </c:plotArea>
    <c:legend>
      <c:legendPos val="b"/>
      <c:overlay val="0"/>
    </c:legend>
    <c:plotVisOnly val="1"/>
    <c:dispBlanksAs val="gap"/>
    <c:showDLblsOverMax val="0"/>
    <c:extLst/>
  </c:chart>
  <c:spPr>
    <a:solidFill>
      <a:schemeClr val="lt1"/>
    </a:solidFill>
    <a:ln w="9525" cap="flat" cmpd="sng" algn="ctr">
      <a:solidFill>
        <a:schemeClr val="tx1"/>
      </a:solidFill>
      <a:round/>
    </a:ln>
    <a:effectLst/>
  </c:spPr>
  <c:txPr>
    <a:bodyPr/>
    <a:lstStyle/>
    <a:p>
      <a:pPr>
        <a:defRPr>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r>
              <a:rPr lang="en-US"/>
              <a:t>Replacement Analysis for Alt. A Panels</a:t>
            </a:r>
          </a:p>
        </c:rich>
      </c:tx>
      <c:layout>
        <c:manualLayout>
          <c:xMode val="edge"/>
          <c:yMode val="edge"/>
          <c:x val="1.4677352276686862E-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scatterChart>
        <c:scatterStyle val="smoothMarker"/>
        <c:varyColors val="0"/>
        <c:ser>
          <c:idx val="0"/>
          <c:order val="0"/>
          <c:tx>
            <c:v>Defender Marg. Cost</c:v>
          </c:tx>
          <c:spPr>
            <a:ln w="19050" cap="rnd">
              <a:solidFill>
                <a:schemeClr val="accent1"/>
              </a:solidFill>
              <a:round/>
            </a:ln>
            <a:effectLst/>
          </c:spPr>
          <c:marker>
            <c:symbol val="none"/>
          </c:marker>
          <c:xVal>
            <c:numRef>
              <c:f>'[Main.xlsx]Analysis (A)'!$F$91:$F$130</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'[Main.xlsx]Analysis (A)'!$J$91:$J$130</c:f>
              <c:numCache>
                <c:formatCode>_("$"* #,##0.00_);_("$"* \(#,##0.00\);_("$"* "-"??_);_(@_)</c:formatCode>
                <c:ptCount val="40"/>
                <c:pt idx="0">
                  <c:v>0.45921955647213225</c:v>
                </c:pt>
                <c:pt idx="1">
                  <c:v>0.95772182359473279</c:v>
                </c:pt>
                <c:pt idx="2">
                  <c:v>1.4982101909027954</c:v>
                </c:pt>
                <c:pt idx="3">
                  <c:v>2.0835588546789783</c:v>
                </c:pt>
                <c:pt idx="4">
                  <c:v>2.716823080726285</c:v>
                </c:pt>
                <c:pt idx="5">
                  <c:v>3.4012500629345075</c:v>
                </c:pt>
                <c:pt idx="6">
                  <c:v>4.140290411375843</c:v>
                </c:pt>
                <c:pt idx="7">
                  <c:v>4.9376103055395717</c:v>
                </c:pt>
                <c:pt idx="8">
                  <c:v>5.7971043502933242</c:v>
                </c:pt>
                <c:pt idx="9">
                  <c:v>6.7229091742437106</c:v>
                </c:pt>
                <c:pt idx="10">
                  <c:v>7.7194178123692829</c:v>
                </c:pt>
                <c:pt idx="11">
                  <c:v>8.7912949171184529</c:v>
                </c:pt>
                <c:pt idx="12">
                  <c:v>9.9434928446119759</c:v>
                </c:pt>
                <c:pt idx="13">
                  <c:v>11.181268665170075</c:v>
                </c:pt>
                <c:pt idx="14">
                  <c:v>12.510202150105428</c:v>
                </c:pt>
                <c:pt idx="15">
                  <c:v>13.936214789593205</c:v>
                </c:pt>
                <c:pt idx="16">
                  <c:v>15.465589899455564</c:v>
                </c:pt>
                <c:pt idx="17">
                  <c:v>17.104993877889157</c:v>
                </c:pt>
                <c:pt idx="18">
                  <c:v>18.861498676529212</c:v>
                </c:pt>
                <c:pt idx="19">
                  <c:v>20.742605553792028</c:v>
                </c:pt>
                <c:pt idx="20">
                  <c:v>22.756270182179211</c:v>
                </c:pt>
                <c:pt idx="21">
                  <c:v>24.910929185171195</c:v>
                </c:pt>
                <c:pt idx="22">
                  <c:v>27.215528183497526</c:v>
                </c:pt>
                <c:pt idx="23">
                  <c:v>29.679551434955954</c:v>
                </c:pt>
                <c:pt idx="24">
                  <c:v>32.313053156576167</c:v>
                </c:pt>
                <c:pt idx="25">
                  <c:v>35.126690622797874</c:v>
                </c:pt>
                <c:pt idx="26">
                  <c:v>38.131759138471871</c:v>
                </c:pt>
                <c:pt idx="27">
                  <c:v>41.340228990910099</c:v>
                </c:pt>
                <c:pt idx="28">
                  <c:v>44.764784490921521</c:v>
                </c:pt>
                <c:pt idx="29">
                  <c:v>48.418865218790984</c:v>
                </c:pt>
                <c:pt idx="30">
                  <c:v>52.31670959750501</c:v>
                </c:pt>
                <c:pt idx="31">
                  <c:v>56.473400922217358</c:v>
                </c:pt>
                <c:pt idx="32">
                  <c:v>60.904915982000126</c:v>
                </c:pt>
                <c:pt idx="33">
                  <c:v>65.628176417358389</c:v>
                </c:pt>
                <c:pt idx="34">
                  <c:v>70.661102964821282</c:v>
                </c:pt>
                <c:pt idx="35">
                  <c:v>76.022672748181179</c:v>
                </c:pt>
                <c:pt idx="36">
                  <c:v>81.732979784655868</c:v>
                </c:pt>
                <c:pt idx="37">
                  <c:v>87.813298883423286</c:v>
                </c:pt>
                <c:pt idx="38">
                  <c:v>94.286153123646756</c:v>
                </c:pt>
                <c:pt idx="39">
                  <c:v>101.17538510929921</c:v>
                </c:pt>
              </c:numCache>
            </c:numRef>
          </c:yVal>
          <c:smooth val="1"/>
          <c:extLst>
            <c:ext xmlns:c16="http://schemas.microsoft.com/office/drawing/2014/chart" uri="{C3380CC4-5D6E-409C-BE32-E72D297353CC}">
              <c16:uniqueId val="{00000000-05AC-4D77-8A9E-B3DF947B3717}"/>
            </c:ext>
          </c:extLst>
        </c:ser>
        <c:ser>
          <c:idx val="1"/>
          <c:order val="1"/>
          <c:tx>
            <c:v>Challenger EUAC</c:v>
          </c:tx>
          <c:spPr>
            <a:ln w="19050" cap="rnd">
              <a:solidFill>
                <a:schemeClr val="accent2"/>
              </a:solidFill>
              <a:round/>
            </a:ln>
            <a:effectLst/>
          </c:spPr>
          <c:marker>
            <c:symbol val="none"/>
          </c:marker>
          <c:xVal>
            <c:numRef>
              <c:f>'[Main.xlsx]Analysis (A)'!$F$91:$F$130</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'[Main.xlsx]Analysis (A)'!$L$91:$L$130</c:f>
              <c:numCache>
                <c:formatCode>"$"#,##0.00_);[Red]\("$"#,##0.00\)</c:formatCode>
                <c:ptCount val="40"/>
                <c:pt idx="0">
                  <c:v>1000.0592195564722</c:v>
                </c:pt>
                <c:pt idx="1">
                  <c:v>500.50478717574435</c:v>
                </c:pt>
                <c:pt idx="2">
                  <c:v>334.16148361210867</c:v>
                </c:pt>
                <c:pt idx="3">
                  <c:v>251.12968994182455</c:v>
                </c:pt>
                <c:pt idx="4">
                  <c:v>201.42979826681801</c:v>
                </c:pt>
                <c:pt idx="5">
                  <c:v>168.40221198671958</c:v>
                </c:pt>
                <c:pt idx="6">
                  <c:v>144.90734607671303</c:v>
                </c:pt>
                <c:pt idx="7">
                  <c:v>127.37562737131377</c:v>
                </c:pt>
                <c:pt idx="8">
                  <c:v>113.82416152086913</c:v>
                </c:pt>
                <c:pt idx="9">
                  <c:v>103.06339995423902</c:v>
                </c:pt>
                <c:pt idx="10">
                  <c:v>94.33653412051477</c:v>
                </c:pt>
                <c:pt idx="11">
                  <c:v>87.139192767484886</c:v>
                </c:pt>
                <c:pt idx="12">
                  <c:v>81.122356009897501</c:v>
                </c:pt>
                <c:pt idx="13">
                  <c:v>76.036877796051073</c:v>
                </c:pt>
                <c:pt idx="14">
                  <c:v>71.700199523439025</c:v>
                </c:pt>
                <c:pt idx="15">
                  <c:v>67.975546178886376</c:v>
                </c:pt>
                <c:pt idx="16">
                  <c:v>64.758465143188658</c:v>
                </c:pt>
                <c:pt idx="17">
                  <c:v>61.967852182551646</c:v>
                </c:pt>
                <c:pt idx="18">
                  <c:v>59.539811455599462</c:v>
                </c:pt>
                <c:pt idx="19">
                  <c:v>57.423357633278464</c:v>
                </c:pt>
                <c:pt idx="20">
                  <c:v>55.577346096734843</c:v>
                </c:pt>
                <c:pt idx="21">
                  <c:v>53.968240463733821</c:v>
                </c:pt>
                <c:pt idx="22">
                  <c:v>52.568462607097587</c:v>
                </c:pt>
                <c:pt idx="23">
                  <c:v>51.355155274208769</c:v>
                </c:pt>
                <c:pt idx="24">
                  <c:v>50.30924178179211</c:v>
                </c:pt>
                <c:pt idx="25">
                  <c:v>49.414702806643788</c:v>
                </c:pt>
                <c:pt idx="26">
                  <c:v>48.65801399061661</c:v>
                </c:pt>
                <c:pt idx="27">
                  <c:v>48.027704158711913</c:v>
                </c:pt>
                <c:pt idx="28">
                  <c:v>47.514005039159528</c:v>
                </c:pt>
                <c:pt idx="29">
                  <c:v>47.108571137390129</c:v>
                </c:pt>
                <c:pt idx="30">
                  <c:v>46.804253925048073</c:v>
                </c:pt>
                <c:pt idx="31">
                  <c:v>46.594918464962788</c:v>
                </c:pt>
                <c:pt idx="32">
                  <c:v>46.475293472831282</c:v>
                </c:pt>
                <c:pt idx="33">
                  <c:v>46.440847933891078</c:v>
                </c:pt>
                <c:pt idx="34">
                  <c:v>46.487688965883919</c:v>
                </c:pt>
                <c:pt idx="35">
                  <c:v>46.612476799377944</c:v>
                </c:pt>
                <c:pt idx="36">
                  <c:v>46.812353639314523</c:v>
                </c:pt>
                <c:pt idx="37">
                  <c:v>47.084883852992888</c:v>
                </c:pt>
                <c:pt idx="38">
                  <c:v>47.428003453821077</c:v>
                </c:pt>
                <c:pt idx="39">
                  <c:v>47.839977256351432</c:v>
                </c:pt>
              </c:numCache>
            </c:numRef>
          </c:yVal>
          <c:smooth val="1"/>
          <c:extLst>
            <c:ext xmlns:c16="http://schemas.microsoft.com/office/drawing/2014/chart" uri="{C3380CC4-5D6E-409C-BE32-E72D297353CC}">
              <c16:uniqueId val="{00000001-05AC-4D77-8A9E-B3DF947B3717}"/>
            </c:ext>
          </c:extLst>
        </c:ser>
        <c:ser>
          <c:idx val="2"/>
          <c:order val="2"/>
          <c:tx>
            <c:v>Challenger Minimum Cost</c:v>
          </c:tx>
          <c:spPr>
            <a:ln w="19050" cap="rnd">
              <a:solidFill>
                <a:schemeClr val="tx1"/>
              </a:solidFill>
              <a:prstDash val="sysDot"/>
              <a:round/>
            </a:ln>
            <a:effectLst/>
          </c:spPr>
          <c:marker>
            <c:symbol val="none"/>
          </c:marker>
          <c:xVal>
            <c:numRef>
              <c:f>'[Main.xlsx]Analysis (A)'!$F$91:$F$130</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'[Main.xlsx]Analysis (A)'!$N$91:$N$130</c:f>
              <c:numCache>
                <c:formatCode>"$"#,##0.00_);[Red]\("$"#,##0.00\)</c:formatCode>
                <c:ptCount val="40"/>
                <c:pt idx="0">
                  <c:v>46.440847933891078</c:v>
                </c:pt>
                <c:pt idx="1">
                  <c:v>46.440847933891078</c:v>
                </c:pt>
                <c:pt idx="2">
                  <c:v>46.440847933891078</c:v>
                </c:pt>
                <c:pt idx="3">
                  <c:v>46.440847933891078</c:v>
                </c:pt>
                <c:pt idx="4">
                  <c:v>46.440847933891078</c:v>
                </c:pt>
                <c:pt idx="5">
                  <c:v>46.440847933891078</c:v>
                </c:pt>
                <c:pt idx="6">
                  <c:v>46.440847933891078</c:v>
                </c:pt>
                <c:pt idx="7">
                  <c:v>46.440847933891078</c:v>
                </c:pt>
                <c:pt idx="8">
                  <c:v>46.440847933891078</c:v>
                </c:pt>
                <c:pt idx="9">
                  <c:v>46.440847933891078</c:v>
                </c:pt>
                <c:pt idx="10">
                  <c:v>46.440847933891078</c:v>
                </c:pt>
                <c:pt idx="11">
                  <c:v>46.440847933891078</c:v>
                </c:pt>
                <c:pt idx="12">
                  <c:v>46.440847933891078</c:v>
                </c:pt>
                <c:pt idx="13">
                  <c:v>46.440847933891078</c:v>
                </c:pt>
                <c:pt idx="14">
                  <c:v>46.440847933891078</c:v>
                </c:pt>
                <c:pt idx="15">
                  <c:v>46.440847933891078</c:v>
                </c:pt>
                <c:pt idx="16">
                  <c:v>46.440847933891078</c:v>
                </c:pt>
                <c:pt idx="17">
                  <c:v>46.440847933891078</c:v>
                </c:pt>
                <c:pt idx="18">
                  <c:v>46.440847933891078</c:v>
                </c:pt>
                <c:pt idx="19">
                  <c:v>46.440847933891078</c:v>
                </c:pt>
                <c:pt idx="20">
                  <c:v>46.440847933891078</c:v>
                </c:pt>
                <c:pt idx="21">
                  <c:v>46.440847933891078</c:v>
                </c:pt>
                <c:pt idx="22">
                  <c:v>46.440847933891078</c:v>
                </c:pt>
                <c:pt idx="23">
                  <c:v>46.440847933891078</c:v>
                </c:pt>
                <c:pt idx="24">
                  <c:v>46.440847933891078</c:v>
                </c:pt>
                <c:pt idx="25">
                  <c:v>46.440847933891078</c:v>
                </c:pt>
                <c:pt idx="26">
                  <c:v>46.440847933891078</c:v>
                </c:pt>
                <c:pt idx="27">
                  <c:v>46.440847933891078</c:v>
                </c:pt>
                <c:pt idx="28">
                  <c:v>46.440847933891078</c:v>
                </c:pt>
                <c:pt idx="29">
                  <c:v>46.440847933891078</c:v>
                </c:pt>
                <c:pt idx="30">
                  <c:v>46.440847933891078</c:v>
                </c:pt>
                <c:pt idx="31">
                  <c:v>46.440847933891078</c:v>
                </c:pt>
                <c:pt idx="32">
                  <c:v>46.440847933891078</c:v>
                </c:pt>
                <c:pt idx="33">
                  <c:v>46.440847933891078</c:v>
                </c:pt>
                <c:pt idx="34">
                  <c:v>46.440847933891078</c:v>
                </c:pt>
                <c:pt idx="35">
                  <c:v>46.440847933891078</c:v>
                </c:pt>
                <c:pt idx="36">
                  <c:v>46.440847933891078</c:v>
                </c:pt>
                <c:pt idx="37">
                  <c:v>46.440847933891078</c:v>
                </c:pt>
                <c:pt idx="38">
                  <c:v>46.440847933891078</c:v>
                </c:pt>
                <c:pt idx="39">
                  <c:v>46.440847933891078</c:v>
                </c:pt>
              </c:numCache>
            </c:numRef>
          </c:yVal>
          <c:smooth val="1"/>
          <c:extLst>
            <c:ext xmlns:c16="http://schemas.microsoft.com/office/drawing/2014/chart" uri="{C3380CC4-5D6E-409C-BE32-E72D297353CC}">
              <c16:uniqueId val="{00000002-05AC-4D77-8A9E-B3DF947B3717}"/>
            </c:ext>
          </c:extLst>
        </c:ser>
        <c:dLbls>
          <c:showLegendKey val="0"/>
          <c:showVal val="0"/>
          <c:showCatName val="0"/>
          <c:showSerName val="0"/>
          <c:showPercent val="0"/>
          <c:showBubbleSize val="0"/>
        </c:dLbls>
        <c:axId val="587501039"/>
        <c:axId val="558639343"/>
      </c:scatterChart>
      <c:valAx>
        <c:axId val="5875010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58639343"/>
        <c:crosses val="autoZero"/>
        <c:crossBetween val="midCat"/>
      </c:valAx>
      <c:valAx>
        <c:axId val="558639343"/>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8750103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ysClr val="windowText" lastClr="000000"/>
                </a:solidFill>
                <a:latin typeface="+mn-lt"/>
                <a:ea typeface="+mn-ea"/>
                <a:cs typeface="+mn-cs"/>
              </a:defRPr>
            </a:pPr>
            <a:r>
              <a:rPr lang="en-US"/>
              <a:t>NPV Cashflows of All Alternatives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v>Do Nothing</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[Main.xlsx]Sheet2!$B$2:$B$42</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cat>
          <c:val>
            <c:numRef>
              <c:f>[Main.xlsx]Sheet2!$K$2:$K$42</c:f>
              <c:numCache>
                <c:formatCode>_("$"* #,##0.00_);_("$"* \(#,##0.00\);_("$"* "-"??_);_(@_)</c:formatCode>
                <c:ptCount val="41"/>
                <c:pt idx="0">
                  <c:v>0</c:v>
                </c:pt>
                <c:pt idx="1">
                  <c:v>-952.91753909488182</c:v>
                </c:pt>
                <c:pt idx="2">
                  <c:v>-1920.0683600229167</c:v>
                </c:pt>
                <c:pt idx="3">
                  <c:v>-2901.7830064642944</c:v>
                </c:pt>
                <c:pt idx="4">
                  <c:v>-3898.3984479369155</c:v>
                </c:pt>
                <c:pt idx="5">
                  <c:v>-4910.258213242807</c:v>
                </c:pt>
                <c:pt idx="6">
                  <c:v>-5937.7125266163857</c:v>
                </c:pt>
                <c:pt idx="7">
                  <c:v>-6981.1184466298073</c:v>
                </c:pt>
                <c:pt idx="8">
                  <c:v>-8040.8400079117391</c:v>
                </c:pt>
                <c:pt idx="9">
                  <c:v>-9117.2483657370885</c:v>
                </c:pt>
                <c:pt idx="10">
                  <c:v>-10210.721943546339</c:v>
                </c:pt>
                <c:pt idx="11">
                  <c:v>-11321.646583454396</c:v>
                </c:pt>
                <c:pt idx="12">
                  <c:v>-12450.415699809993</c:v>
                </c:pt>
                <c:pt idx="13">
                  <c:v>-13597.430435868044</c:v>
                </c:pt>
                <c:pt idx="14">
                  <c:v>-14763.099823638506</c:v>
                </c:pt>
                <c:pt idx="15">
                  <c:v>-15947.840946976678</c:v>
                </c:pt>
                <c:pt idx="16">
                  <c:v>-17152.079107981153</c:v>
                </c:pt>
                <c:pt idx="17">
                  <c:v>-18376.247996766993</c:v>
                </c:pt>
                <c:pt idx="18">
                  <c:v>-19620.789864683102</c:v>
                </c:pt>
                <c:pt idx="19">
                  <c:v>-20886.155701044077</c:v>
                </c:pt>
                <c:pt idx="20">
                  <c:v>-22172.805413448466</c:v>
                </c:pt>
                <c:pt idx="21">
                  <c:v>-23481.208011756502</c:v>
                </c:pt>
                <c:pt idx="22">
                  <c:v>-24811.841795802226</c:v>
                </c:pt>
                <c:pt idx="23">
                  <c:v>-26165.194546916155</c:v>
                </c:pt>
                <c:pt idx="24">
                  <c:v>-27541.763723336353</c:v>
                </c:pt>
                <c:pt idx="25">
                  <c:v>-28942.056659587321</c:v>
                </c:pt>
                <c:pt idx="26">
                  <c:v>-30366.590769907692</c:v>
                </c:pt>
                <c:pt idx="27">
                  <c:v>-31815.893755809469</c:v>
                </c:pt>
                <c:pt idx="28">
                  <c:v>-33290.503817853089</c:v>
                </c:pt>
                <c:pt idx="29">
                  <c:v>-34790.969871724454</c:v>
                </c:pt>
                <c:pt idx="30">
                  <c:v>-36317.851768701716</c:v>
                </c:pt>
                <c:pt idx="31">
                  <c:v>-37871.720520601484</c:v>
                </c:pt>
                <c:pt idx="32">
                  <c:v>-39453.158529295848</c:v>
                </c:pt>
                <c:pt idx="33">
                  <c:v>-41062.759820893589</c:v>
                </c:pt>
                <c:pt idx="34">
                  <c:v>-42701.130284680723</c:v>
                </c:pt>
                <c:pt idx="35">
                  <c:v>-44368.887916917593</c:v>
                </c:pt>
                <c:pt idx="36">
                  <c:v>-46066.663069591639</c:v>
                </c:pt>
                <c:pt idx="37">
                  <c:v>-47795.098704226897</c:v>
                </c:pt>
                <c:pt idx="38">
                  <c:v>-49554.850650853645</c:v>
                </c:pt>
                <c:pt idx="39">
                  <c:v>-51346.587872243297</c:v>
                </c:pt>
                <c:pt idx="40">
                  <c:v>-53170.992733516119</c:v>
                </c:pt>
              </c:numCache>
            </c:numRef>
          </c:val>
          <c:smooth val="0"/>
          <c:extLst>
            <c:ext xmlns:c16="http://schemas.microsoft.com/office/drawing/2014/chart" uri="{C3380CC4-5D6E-409C-BE32-E72D297353CC}">
              <c16:uniqueId val="{00000000-95DE-4316-9C2C-901DCEF2A373}"/>
            </c:ext>
          </c:extLst>
        </c:ser>
        <c:ser>
          <c:idx val="1"/>
          <c:order val="1"/>
          <c:tx>
            <c:v>Alternative A</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[Main.xlsx]Sheet2!$B$2:$B$42</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cat>
          <c:val>
            <c:numRef>
              <c:f>[Main.xlsx]Sheet2!$L$2:$L$42</c:f>
              <c:numCache>
                <c:formatCode>_("$"* #,##0.00_);_("$"* \(#,##0.00\);_("$"* "-"??_);_(@_)</c:formatCode>
                <c:ptCount val="41"/>
                <c:pt idx="0">
                  <c:v>-1629.1019417475727</c:v>
                </c:pt>
                <c:pt idx="1">
                  <c:v>-2501.377869439093</c:v>
                </c:pt>
                <c:pt idx="2">
                  <c:v>-3386.9535668906306</c:v>
                </c:pt>
                <c:pt idx="3">
                  <c:v>-4286.144442288095</c:v>
                </c:pt>
                <c:pt idx="4">
                  <c:v>-5199.2720344195013</c:v>
                </c:pt>
                <c:pt idx="5">
                  <c:v>-6126.6641448461569</c:v>
                </c:pt>
                <c:pt idx="6">
                  <c:v>-7068.6549726491521</c:v>
                </c:pt>
                <c:pt idx="7">
                  <c:v>-8025.5852518078345</c:v>
                </c:pt>
                <c:pt idx="8">
                  <c:v>-8997.8023912679873</c:v>
                </c:pt>
                <c:pt idx="9">
                  <c:v>-9985.6606177585181</c:v>
                </c:pt>
                <c:pt idx="10">
                  <c:v>-11667.423186844902</c:v>
                </c:pt>
                <c:pt idx="11">
                  <c:v>-12684.848750189452</c:v>
                </c:pt>
                <c:pt idx="12">
                  <c:v>-13719.10217227071</c:v>
                </c:pt>
                <c:pt idx="13">
                  <c:v>-14770.564056182966</c:v>
                </c:pt>
                <c:pt idx="14">
                  <c:v>-15839.622649571853</c:v>
                </c:pt>
                <c:pt idx="15">
                  <c:v>-16926.674003221007</c:v>
                </c:pt>
                <c:pt idx="16">
                  <c:v>-18032.122132889766</c:v>
                </c:pt>
                <c:pt idx="17">
                  <c:v>-19156.379184468591</c:v>
                </c:pt>
                <c:pt idx="18">
                  <c:v>-20299.86560252008</c:v>
                </c:pt>
                <c:pt idx="19">
                  <c:v>-21463.01030227503</c:v>
                </c:pt>
                <c:pt idx="20">
                  <c:v>-22646.250845154238</c:v>
                </c:pt>
                <c:pt idx="21">
                  <c:v>-23850.033617888352</c:v>
                </c:pt>
                <c:pt idx="22">
                  <c:v>-25074.814015309399</c:v>
                </c:pt>
                <c:pt idx="23">
                  <c:v>-26321.056626889265</c:v>
                </c:pt>
                <c:pt idx="24">
                  <c:v>-27589.235427101863</c:v>
                </c:pt>
                <c:pt idx="25">
                  <c:v>-28879.833969687319</c:v>
                </c:pt>
                <c:pt idx="26">
                  <c:v>-30193.345585898103</c:v>
                </c:pt>
                <c:pt idx="27">
                  <c:v>-31530.273586808689</c:v>
                </c:pt>
                <c:pt idx="28">
                  <c:v>-32891.131469771964</c:v>
                </c:pt>
                <c:pt idx="29">
                  <c:v>-34276.443129107349</c:v>
                </c:pt>
                <c:pt idx="30">
                  <c:v>-36063.680957028453</c:v>
                </c:pt>
                <c:pt idx="31">
                  <c:v>-37501.067867508325</c:v>
                </c:pt>
                <c:pt idx="32">
                  <c:v>-38964.499548157626</c:v>
                </c:pt>
                <c:pt idx="33">
                  <c:v>-40454.544993510142</c:v>
                </c:pt>
                <c:pt idx="34">
                  <c:v>-41971.784676697651</c:v>
                </c:pt>
                <c:pt idx="35">
                  <c:v>-43516.810788529889</c:v>
                </c:pt>
                <c:pt idx="36">
                  <c:v>-45090.227481418966</c:v>
                </c:pt>
                <c:pt idx="37">
                  <c:v>-46692.651118249109</c:v>
                </c:pt>
                <c:pt idx="38">
                  <c:v>-48324.710526294621</c:v>
                </c:pt>
                <c:pt idx="39">
                  <c:v>-49987.047256290862</c:v>
                </c:pt>
                <c:pt idx="40">
                  <c:v>-51670.687175134502</c:v>
                </c:pt>
              </c:numCache>
            </c:numRef>
          </c:val>
          <c:smooth val="0"/>
          <c:extLst>
            <c:ext xmlns:c16="http://schemas.microsoft.com/office/drawing/2014/chart" uri="{C3380CC4-5D6E-409C-BE32-E72D297353CC}">
              <c16:uniqueId val="{00000001-95DE-4316-9C2C-901DCEF2A373}"/>
            </c:ext>
          </c:extLst>
        </c:ser>
        <c:ser>
          <c:idx val="2"/>
          <c:order val="2"/>
          <c:tx>
            <c:v>Alternative B</c:v>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[Main.xlsx]Sheet2!$B$2:$B$42</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cat>
          <c:val>
            <c:numRef>
              <c:f>[Main.xlsx]Sheet2!$M$2:$M$42</c:f>
              <c:numCache>
                <c:formatCode>_("$"* #,##0.00_);_("$"* \(#,##0.00\);_("$"* "-"??_);_(@_)</c:formatCode>
                <c:ptCount val="41"/>
                <c:pt idx="0">
                  <c:v>0</c:v>
                </c:pt>
                <c:pt idx="1">
                  <c:v>-1269.1755471971583</c:v>
                </c:pt>
                <c:pt idx="2">
                  <c:v>-2513.392962704143</c:v>
                </c:pt>
                <c:pt idx="3">
                  <c:v>-3733.7114111126857</c:v>
                </c:pt>
                <c:pt idx="4">
                  <c:v>-4931.1651150927592</c:v>
                </c:pt>
                <c:pt idx="5">
                  <c:v>-6106.7642577888619</c:v>
                </c:pt>
                <c:pt idx="6">
                  <c:v>-7261.4958616253816</c:v>
                </c:pt>
                <c:pt idx="7">
                  <c:v>-8396.3246442917425</c:v>
                </c:pt>
                <c:pt idx="8">
                  <c:v>-9512.1938526566628</c:v>
                </c:pt>
                <c:pt idx="9">
                  <c:v>-10610.026075340224</c:v>
                </c:pt>
                <c:pt idx="10">
                  <c:v>-16264.228652543849</c:v>
                </c:pt>
                <c:pt idx="11">
                  <c:v>-17328.675976478793</c:v>
                </c:pt>
                <c:pt idx="12">
                  <c:v>-18377.737951435232</c:v>
                </c:pt>
                <c:pt idx="13">
                  <c:v>-19412.262256315364</c:v>
                </c:pt>
                <c:pt idx="14">
                  <c:v>-20433.079678636732</c:v>
                </c:pt>
                <c:pt idx="15">
                  <c:v>-21441.004813274696</c:v>
                </c:pt>
                <c:pt idx="16">
                  <c:v>-21613.800746149765</c:v>
                </c:pt>
                <c:pt idx="17">
                  <c:v>-21799.259637158262</c:v>
                </c:pt>
                <c:pt idx="18">
                  <c:v>-21997.453319599852</c:v>
                </c:pt>
                <c:pt idx="19">
                  <c:v>-22208.460403442066</c:v>
                </c:pt>
                <c:pt idx="20">
                  <c:v>-25835.483259524488</c:v>
                </c:pt>
                <c:pt idx="21">
                  <c:v>-26072.380227395566</c:v>
                </c:pt>
                <c:pt idx="22">
                  <c:v>-26322.367385668258</c:v>
                </c:pt>
                <c:pt idx="23">
                  <c:v>-26585.550766403743</c:v>
                </c:pt>
                <c:pt idx="24">
                  <c:v>-26862.043352412416</c:v>
                </c:pt>
                <c:pt idx="25">
                  <c:v>-27151.965121935675</c:v>
                </c:pt>
                <c:pt idx="26">
                  <c:v>-27455.443096649258</c:v>
                </c:pt>
                <c:pt idx="27">
                  <c:v>-27772.611393005333</c:v>
                </c:pt>
                <c:pt idx="28">
                  <c:v>-28103.611276931879</c:v>
                </c:pt>
                <c:pt idx="29">
                  <c:v>-28448.591221909548</c:v>
                </c:pt>
                <c:pt idx="30">
                  <c:v>-31339.945589033399</c:v>
                </c:pt>
                <c:pt idx="31">
                  <c:v>-31713.360217568246</c:v>
                </c:pt>
                <c:pt idx="32">
                  <c:v>-32101.244204808296</c:v>
                </c:pt>
                <c:pt idx="33">
                  <c:v>-32503.775503552704</c:v>
                </c:pt>
                <c:pt idx="34">
                  <c:v>-32921.139616010798</c:v>
                </c:pt>
                <c:pt idx="35">
                  <c:v>-33353.529672651886</c:v>
                </c:pt>
                <c:pt idx="36">
                  <c:v>-33801.146514616325</c:v>
                </c:pt>
                <c:pt idx="37">
                  <c:v>-34264.198779720384</c:v>
                </c:pt>
                <c:pt idx="38">
                  <c:v>-34742.90299208893</c:v>
                </c:pt>
                <c:pt idx="39">
                  <c:v>-35237.483655451644</c:v>
                </c:pt>
                <c:pt idx="40">
                  <c:v>-35560.291666690959</c:v>
                </c:pt>
              </c:numCache>
            </c:numRef>
          </c:val>
          <c:smooth val="0"/>
          <c:extLst>
            <c:ext xmlns:c16="http://schemas.microsoft.com/office/drawing/2014/chart" uri="{C3380CC4-5D6E-409C-BE32-E72D297353CC}">
              <c16:uniqueId val="{00000002-95DE-4316-9C2C-901DCEF2A373}"/>
            </c:ext>
          </c:extLst>
        </c:ser>
        <c:ser>
          <c:idx val="3"/>
          <c:order val="3"/>
          <c:tx>
            <c:v>Alternative C</c:v>
          </c:tx>
          <c:spPr>
            <a:ln w="22225" cap="rnd">
              <a:solidFill>
                <a:schemeClr val="accent4"/>
              </a:solidFill>
              <a:round/>
            </a:ln>
            <a:effectLst/>
          </c:spPr>
          <c:marker>
            <c:symbol val="x"/>
            <c:size val="6"/>
            <c:spPr>
              <a:noFill/>
              <a:ln w="9525">
                <a:solidFill>
                  <a:schemeClr val="accent4"/>
                </a:solidFill>
                <a:round/>
              </a:ln>
              <a:effectLst/>
            </c:spPr>
          </c:marker>
          <c:cat>
            <c:numRef>
              <c:f>[Main.xlsx]Sheet2!$B$2:$B$42</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cat>
          <c:val>
            <c:numRef>
              <c:f>[Main.xlsx]Sheet2!$N$2:$N$42</c:f>
              <c:numCache>
                <c:formatCode>_("$"* #,##0.00_);_("$"* \(#,##0.00\);_("$"* "-"??_);_(@_)</c:formatCode>
                <c:ptCount val="41"/>
                <c:pt idx="0">
                  <c:v>0</c:v>
                </c:pt>
                <c:pt idx="1">
                  <c:v>-1297.2553786269279</c:v>
                </c:pt>
                <c:pt idx="2">
                  <c:v>-2559.5084587279325</c:v>
                </c:pt>
                <c:pt idx="3">
                  <c:v>-3788.0270026877829</c:v>
                </c:pt>
                <c:pt idx="4">
                  <c:v>-4984.0420295173726</c:v>
                </c:pt>
                <c:pt idx="5">
                  <c:v>-6148.7490312053214</c:v>
                </c:pt>
                <c:pt idx="6">
                  <c:v>-7283.309153292189</c:v>
                </c:pt>
                <c:pt idx="7">
                  <c:v>-8388.8503407871376</c:v>
                </c:pt>
                <c:pt idx="8">
                  <c:v>-9466.4684505138557</c:v>
                </c:pt>
                <c:pt idx="9">
                  <c:v>-10517.228330940481</c:v>
                </c:pt>
                <c:pt idx="10">
                  <c:v>-19677.206382040542</c:v>
                </c:pt>
                <c:pt idx="11">
                  <c:v>-20677.325527038422</c:v>
                </c:pt>
                <c:pt idx="12">
                  <c:v>-21653.605269853797</c:v>
                </c:pt>
                <c:pt idx="13">
                  <c:v>-22606.996608714267</c:v>
                </c:pt>
                <c:pt idx="14">
                  <c:v>-23538.424479694822</c:v>
                </c:pt>
                <c:pt idx="15">
                  <c:v>-24448.788661926075</c:v>
                </c:pt>
                <c:pt idx="16">
                  <c:v>-23933.041974225078</c:v>
                </c:pt>
                <c:pt idx="17">
                  <c:v>-23438.908381456502</c:v>
                </c:pt>
                <c:pt idx="18">
                  <c:v>-22966.024672508836</c:v>
                </c:pt>
                <c:pt idx="19">
                  <c:v>-22514.040587529729</c:v>
                </c:pt>
                <c:pt idx="20">
                  <c:v>-28135.853475798074</c:v>
                </c:pt>
                <c:pt idx="21">
                  <c:v>-27724.668530251205</c:v>
                </c:pt>
                <c:pt idx="22">
                  <c:v>-27333.407890877479</c:v>
                </c:pt>
                <c:pt idx="23">
                  <c:v>-26961.770893701902</c:v>
                </c:pt>
                <c:pt idx="24">
                  <c:v>-26609.468757583578</c:v>
                </c:pt>
                <c:pt idx="25">
                  <c:v>-26276.224391755764</c:v>
                </c:pt>
                <c:pt idx="26">
                  <c:v>-25961.772210140549</c:v>
                </c:pt>
                <c:pt idx="27">
                  <c:v>-25665.857952317492</c:v>
                </c:pt>
                <c:pt idx="28">
                  <c:v>-25388.238511029376</c:v>
                </c:pt>
                <c:pt idx="29">
                  <c:v>-25128.681766111931</c:v>
                </c:pt>
                <c:pt idx="30">
                  <c:v>-29391.141668968099</c:v>
                </c:pt>
                <c:pt idx="31">
                  <c:v>-29167.057112102051</c:v>
                </c:pt>
                <c:pt idx="32">
                  <c:v>-28960.403247058253</c:v>
                </c:pt>
                <c:pt idx="33">
                  <c:v>-28770.990366070419</c:v>
                </c:pt>
                <c:pt idx="34">
                  <c:v>-28598.639010772516</c:v>
                </c:pt>
                <c:pt idx="35">
                  <c:v>-28443.179842501075</c:v>
                </c:pt>
                <c:pt idx="36">
                  <c:v>-28304.453518330076</c:v>
                </c:pt>
                <c:pt idx="37">
                  <c:v>-28182.310572753257</c:v>
                </c:pt>
                <c:pt idx="38">
                  <c:v>-28076.611304931757</c:v>
                </c:pt>
                <c:pt idx="39">
                  <c:v>-27987.225671428183</c:v>
                </c:pt>
                <c:pt idx="40">
                  <c:v>-27643.868634501341</c:v>
                </c:pt>
              </c:numCache>
            </c:numRef>
          </c:val>
          <c:smooth val="0"/>
          <c:extLst>
            <c:ext xmlns:c16="http://schemas.microsoft.com/office/drawing/2014/chart" uri="{C3380CC4-5D6E-409C-BE32-E72D297353CC}">
              <c16:uniqueId val="{00000003-95DE-4316-9C2C-901DCEF2A373}"/>
            </c:ext>
          </c:extLst>
        </c:ser>
        <c:dLbls>
          <c:showLegendKey val="0"/>
          <c:showVal val="0"/>
          <c:showCatName val="0"/>
          <c:showSerName val="0"/>
          <c:showPercent val="0"/>
          <c:showBubbleSize val="0"/>
        </c:dLbls>
        <c:marker val="1"/>
        <c:smooth val="0"/>
        <c:axId val="507892680"/>
        <c:axId val="507890056"/>
      </c:lineChart>
      <c:catAx>
        <c:axId val="507892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ysClr val="windowText" lastClr="000000"/>
                </a:solidFill>
                <a:latin typeface="+mn-lt"/>
                <a:ea typeface="+mn-ea"/>
                <a:cs typeface="+mn-cs"/>
              </a:defRPr>
            </a:pPr>
            <a:endParaRPr lang="en-US"/>
          </a:p>
        </c:txPr>
        <c:crossAx val="507890056"/>
        <c:crosses val="autoZero"/>
        <c:auto val="1"/>
        <c:lblAlgn val="ctr"/>
        <c:lblOffset val="100"/>
        <c:noMultiLvlLbl val="0"/>
      </c:catAx>
      <c:valAx>
        <c:axId val="507890056"/>
        <c:scaling>
          <c:orientation val="minMax"/>
        </c:scaling>
        <c:delete val="0"/>
        <c:axPos val="l"/>
        <c:numFmt formatCode="_(&quot;$&quot;* #,##0.00_);_(&quot;$&quot;* \(#,##0.00\);_(&quot;$&quot;* &quot;-&quot;??_);_(@_)"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078926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tx1"/>
      </a:solidFill>
      <a:round/>
    </a:ln>
    <a:effectLst/>
  </c:spPr>
  <c:txPr>
    <a:bodyPr/>
    <a:lstStyle/>
    <a:p>
      <a:pPr>
        <a:defRPr>
          <a:solidFill>
            <a:sysClr val="windowText" lastClr="00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4BF24-5D07-4D3D-AA9E-EFCF9E9E5D70}" type="doc">
      <dgm:prSet loTypeId="urn:microsoft.com/office/officeart/2018/5/layout/IconCircleLabel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18DD2CEF-3B01-459D-9283-B25ECAB1C87D}">
      <dgm:prSet/>
      <dgm:spPr/>
      <dgm:t>
        <a:bodyPr/>
        <a:lstStyle/>
        <a:p>
          <a:pPr>
            <a:defRPr cap="all"/>
          </a:pPr>
          <a:r>
            <a:rPr lang="en-US" b="0" i="0" dirty="0"/>
            <a:t>Estimated $0.01/W maintenance per year (for cleaning and care)</a:t>
          </a:r>
          <a:endParaRPr lang="en-US" dirty="0"/>
        </a:p>
      </dgm:t>
    </dgm:pt>
    <dgm:pt modelId="{45D12688-F94E-4F7E-BDCA-1D4FD522DA72}" type="parTrans" cxnId="{8F2CB67C-9A93-465B-8652-38523EA24816}">
      <dgm:prSet/>
      <dgm:spPr/>
      <dgm:t>
        <a:bodyPr/>
        <a:lstStyle/>
        <a:p>
          <a:endParaRPr lang="en-US"/>
        </a:p>
      </dgm:t>
    </dgm:pt>
    <dgm:pt modelId="{79CAEFFB-E0E8-43C4-92B4-26B459E77CFB}" type="sibTrans" cxnId="{8F2CB67C-9A93-465B-8652-38523EA24816}">
      <dgm:prSet/>
      <dgm:spPr/>
      <dgm:t>
        <a:bodyPr/>
        <a:lstStyle/>
        <a:p>
          <a:endParaRPr lang="en-US"/>
        </a:p>
      </dgm:t>
    </dgm:pt>
    <dgm:pt modelId="{C1B44B8C-2D4C-49FE-978E-C111A7A152EF}">
      <dgm:prSet/>
      <dgm:spPr/>
      <dgm:t>
        <a:bodyPr/>
        <a:lstStyle/>
        <a:p>
          <a:pPr>
            <a:defRPr cap="all"/>
          </a:pPr>
          <a:r>
            <a:rPr lang="en-US" b="0" i="0"/>
            <a:t>Solar cells lose 0.5% efficiency each year</a:t>
          </a:r>
          <a:endParaRPr lang="en-US"/>
        </a:p>
      </dgm:t>
    </dgm:pt>
    <dgm:pt modelId="{41956870-D587-43AD-918F-8DCC1300902A}" type="parTrans" cxnId="{801A28A3-605E-4BF5-AFCE-02EEBFBA55F4}">
      <dgm:prSet/>
      <dgm:spPr/>
      <dgm:t>
        <a:bodyPr/>
        <a:lstStyle/>
        <a:p>
          <a:endParaRPr lang="en-US"/>
        </a:p>
      </dgm:t>
    </dgm:pt>
    <dgm:pt modelId="{F353CB69-DEC0-4B93-BA74-A1550D626357}" type="sibTrans" cxnId="{801A28A3-605E-4BF5-AFCE-02EEBFBA55F4}">
      <dgm:prSet/>
      <dgm:spPr/>
      <dgm:t>
        <a:bodyPr/>
        <a:lstStyle/>
        <a:p>
          <a:endParaRPr lang="en-US"/>
        </a:p>
      </dgm:t>
    </dgm:pt>
    <dgm:pt modelId="{DE344B66-9DC5-46F6-992D-171C2C7CDC49}">
      <dgm:prSet/>
      <dgm:spPr/>
      <dgm:t>
        <a:bodyPr/>
        <a:lstStyle/>
        <a:p>
          <a:pPr>
            <a:defRPr cap="all"/>
          </a:pPr>
          <a:r>
            <a:rPr lang="en-US" b="0" i="0"/>
            <a:t>Salvage value is the UCC book value</a:t>
          </a:r>
          <a:endParaRPr lang="en-US"/>
        </a:p>
      </dgm:t>
    </dgm:pt>
    <dgm:pt modelId="{4A27D3EF-B426-4597-85D9-42A76BE57798}" type="parTrans" cxnId="{ECABADFA-AB60-48ED-B6CB-032C885001CF}">
      <dgm:prSet/>
      <dgm:spPr/>
      <dgm:t>
        <a:bodyPr/>
        <a:lstStyle/>
        <a:p>
          <a:endParaRPr lang="en-US"/>
        </a:p>
      </dgm:t>
    </dgm:pt>
    <dgm:pt modelId="{2310E9A4-D536-4183-ACAA-6CAEB3B18C58}" type="sibTrans" cxnId="{ECABADFA-AB60-48ED-B6CB-032C885001CF}">
      <dgm:prSet/>
      <dgm:spPr/>
      <dgm:t>
        <a:bodyPr/>
        <a:lstStyle/>
        <a:p>
          <a:endParaRPr lang="en-US"/>
        </a:p>
      </dgm:t>
    </dgm:pt>
    <dgm:pt modelId="{AE38B3AB-A9F8-4383-B0C4-22AAD6610DCD}" type="pres">
      <dgm:prSet presAssocID="{C244BF24-5D07-4D3D-AA9E-EFCF9E9E5D70}" presName="root" presStyleCnt="0">
        <dgm:presLayoutVars>
          <dgm:dir/>
          <dgm:resizeHandles val="exact"/>
        </dgm:presLayoutVars>
      </dgm:prSet>
      <dgm:spPr/>
    </dgm:pt>
    <dgm:pt modelId="{F4BF125C-AA20-4106-A1E6-CC4EF69667BC}" type="pres">
      <dgm:prSet presAssocID="{18DD2CEF-3B01-459D-9283-B25ECAB1C87D}" presName="compNode" presStyleCnt="0"/>
      <dgm:spPr/>
    </dgm:pt>
    <dgm:pt modelId="{5FEEE8E0-13B5-4B63-AB6C-77BD98BE3F3C}" type="pres">
      <dgm:prSet presAssocID="{18DD2CEF-3B01-459D-9283-B25ECAB1C87D}" presName="iconBgRect" presStyleLbl="bgShp" presStyleIdx="0" presStyleCnt="3"/>
      <dgm:spPr/>
    </dgm:pt>
    <dgm:pt modelId="{C9CAF4B5-0E8C-4191-962F-286BF4A7EA39}" type="pres">
      <dgm:prSet presAssocID="{18DD2CEF-3B01-459D-9283-B25ECAB1C8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A1DE9844-218F-40E2-908E-8564EFCCAE4C}" type="pres">
      <dgm:prSet presAssocID="{18DD2CEF-3B01-459D-9283-B25ECAB1C87D}" presName="spaceRect" presStyleCnt="0"/>
      <dgm:spPr/>
    </dgm:pt>
    <dgm:pt modelId="{157ABCF3-4096-48B1-BAE4-92989E40E832}" type="pres">
      <dgm:prSet presAssocID="{18DD2CEF-3B01-459D-9283-B25ECAB1C87D}" presName="textRect" presStyleLbl="revTx" presStyleIdx="0" presStyleCnt="3">
        <dgm:presLayoutVars>
          <dgm:chMax val="1"/>
          <dgm:chPref val="1"/>
        </dgm:presLayoutVars>
      </dgm:prSet>
      <dgm:spPr/>
    </dgm:pt>
    <dgm:pt modelId="{BE8EA067-C03B-4EBD-A30C-60FD3F308C89}" type="pres">
      <dgm:prSet presAssocID="{79CAEFFB-E0E8-43C4-92B4-26B459E77CFB}" presName="sibTrans" presStyleCnt="0"/>
      <dgm:spPr/>
    </dgm:pt>
    <dgm:pt modelId="{7C79FF9C-09CF-4E7B-9876-9C9A98C88EA9}" type="pres">
      <dgm:prSet presAssocID="{C1B44B8C-2D4C-49FE-978E-C111A7A152EF}" presName="compNode" presStyleCnt="0"/>
      <dgm:spPr/>
    </dgm:pt>
    <dgm:pt modelId="{3694597E-C118-4D17-94D1-77D11676EB4C}" type="pres">
      <dgm:prSet presAssocID="{C1B44B8C-2D4C-49FE-978E-C111A7A152EF}" presName="iconBgRect" presStyleLbl="bgShp" presStyleIdx="1" presStyleCnt="3"/>
      <dgm:spPr/>
    </dgm:pt>
    <dgm:pt modelId="{7F3B4E77-0140-4A78-94E4-5EBF4C5814FA}" type="pres">
      <dgm:prSet presAssocID="{C1B44B8C-2D4C-49FE-978E-C111A7A152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on and stars"/>
        </a:ext>
      </dgm:extLst>
    </dgm:pt>
    <dgm:pt modelId="{0D390381-178F-4E40-A280-E5B4CB83267A}" type="pres">
      <dgm:prSet presAssocID="{C1B44B8C-2D4C-49FE-978E-C111A7A152EF}" presName="spaceRect" presStyleCnt="0"/>
      <dgm:spPr/>
    </dgm:pt>
    <dgm:pt modelId="{8F79BE32-6B71-4A21-9094-984AD2BDF679}" type="pres">
      <dgm:prSet presAssocID="{C1B44B8C-2D4C-49FE-978E-C111A7A152EF}" presName="textRect" presStyleLbl="revTx" presStyleIdx="1" presStyleCnt="3">
        <dgm:presLayoutVars>
          <dgm:chMax val="1"/>
          <dgm:chPref val="1"/>
        </dgm:presLayoutVars>
      </dgm:prSet>
      <dgm:spPr/>
    </dgm:pt>
    <dgm:pt modelId="{DF0311AF-11DB-4455-8D87-0C4CD720CFB9}" type="pres">
      <dgm:prSet presAssocID="{F353CB69-DEC0-4B93-BA74-A1550D626357}" presName="sibTrans" presStyleCnt="0"/>
      <dgm:spPr/>
    </dgm:pt>
    <dgm:pt modelId="{A1309F73-2F72-4AB9-9EF2-2B093F1AE376}" type="pres">
      <dgm:prSet presAssocID="{DE344B66-9DC5-46F6-992D-171C2C7CDC49}" presName="compNode" presStyleCnt="0"/>
      <dgm:spPr/>
    </dgm:pt>
    <dgm:pt modelId="{3EAEDF64-9D77-4417-BA97-57C55BADBF9A}" type="pres">
      <dgm:prSet presAssocID="{DE344B66-9DC5-46F6-992D-171C2C7CDC49}" presName="iconBgRect" presStyleLbl="bgShp" presStyleIdx="2" presStyleCnt="3"/>
      <dgm:spPr/>
    </dgm:pt>
    <dgm:pt modelId="{26148568-1422-48A3-AF85-EAA1CFC7C0C8}" type="pres">
      <dgm:prSet presAssocID="{DE344B66-9DC5-46F6-992D-171C2C7CDC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ginning"/>
        </a:ext>
      </dgm:extLst>
    </dgm:pt>
    <dgm:pt modelId="{9D653837-B7BA-499A-A9B4-5C8B821C33CC}" type="pres">
      <dgm:prSet presAssocID="{DE344B66-9DC5-46F6-992D-171C2C7CDC49}" presName="spaceRect" presStyleCnt="0"/>
      <dgm:spPr/>
    </dgm:pt>
    <dgm:pt modelId="{86DBBF4E-92C4-4836-86A7-09314CC797A5}" type="pres">
      <dgm:prSet presAssocID="{DE344B66-9DC5-46F6-992D-171C2C7CDC49}" presName="textRect" presStyleLbl="revTx" presStyleIdx="2" presStyleCnt="3">
        <dgm:presLayoutVars>
          <dgm:chMax val="1"/>
          <dgm:chPref val="1"/>
        </dgm:presLayoutVars>
      </dgm:prSet>
      <dgm:spPr/>
    </dgm:pt>
  </dgm:ptLst>
  <dgm:cxnLst>
    <dgm:cxn modelId="{81104B65-0465-46BC-B436-5C2C16FDF980}" type="presOf" srcId="{C244BF24-5D07-4D3D-AA9E-EFCF9E9E5D70}" destId="{AE38B3AB-A9F8-4383-B0C4-22AAD6610DCD}" srcOrd="0" destOrd="0" presId="urn:microsoft.com/office/officeart/2018/5/layout/IconCircleLabelList"/>
    <dgm:cxn modelId="{8F2CB67C-9A93-465B-8652-38523EA24816}" srcId="{C244BF24-5D07-4D3D-AA9E-EFCF9E9E5D70}" destId="{18DD2CEF-3B01-459D-9283-B25ECAB1C87D}" srcOrd="0" destOrd="0" parTransId="{45D12688-F94E-4F7E-BDCA-1D4FD522DA72}" sibTransId="{79CAEFFB-E0E8-43C4-92B4-26B459E77CFB}"/>
    <dgm:cxn modelId="{30707FA2-766B-4B86-9A44-4D775D417748}" type="presOf" srcId="{DE344B66-9DC5-46F6-992D-171C2C7CDC49}" destId="{86DBBF4E-92C4-4836-86A7-09314CC797A5}" srcOrd="0" destOrd="0" presId="urn:microsoft.com/office/officeart/2018/5/layout/IconCircleLabelList"/>
    <dgm:cxn modelId="{801A28A3-605E-4BF5-AFCE-02EEBFBA55F4}" srcId="{C244BF24-5D07-4D3D-AA9E-EFCF9E9E5D70}" destId="{C1B44B8C-2D4C-49FE-978E-C111A7A152EF}" srcOrd="1" destOrd="0" parTransId="{41956870-D587-43AD-918F-8DCC1300902A}" sibTransId="{F353CB69-DEC0-4B93-BA74-A1550D626357}"/>
    <dgm:cxn modelId="{939C28C0-6B26-4D44-ADCB-A32B4F5054EC}" type="presOf" srcId="{C1B44B8C-2D4C-49FE-978E-C111A7A152EF}" destId="{8F79BE32-6B71-4A21-9094-984AD2BDF679}" srcOrd="0" destOrd="0" presId="urn:microsoft.com/office/officeart/2018/5/layout/IconCircleLabelList"/>
    <dgm:cxn modelId="{4C52C2F9-A47A-4D96-9D3E-FB35E0FC2D67}" type="presOf" srcId="{18DD2CEF-3B01-459D-9283-B25ECAB1C87D}" destId="{157ABCF3-4096-48B1-BAE4-92989E40E832}" srcOrd="0" destOrd="0" presId="urn:microsoft.com/office/officeart/2018/5/layout/IconCircleLabelList"/>
    <dgm:cxn modelId="{ECABADFA-AB60-48ED-B6CB-032C885001CF}" srcId="{C244BF24-5D07-4D3D-AA9E-EFCF9E9E5D70}" destId="{DE344B66-9DC5-46F6-992D-171C2C7CDC49}" srcOrd="2" destOrd="0" parTransId="{4A27D3EF-B426-4597-85D9-42A76BE57798}" sibTransId="{2310E9A4-D536-4183-ACAA-6CAEB3B18C58}"/>
    <dgm:cxn modelId="{FB1910AE-4212-4F94-81E6-E2D551683CD9}" type="presParOf" srcId="{AE38B3AB-A9F8-4383-B0C4-22AAD6610DCD}" destId="{F4BF125C-AA20-4106-A1E6-CC4EF69667BC}" srcOrd="0" destOrd="0" presId="urn:microsoft.com/office/officeart/2018/5/layout/IconCircleLabelList"/>
    <dgm:cxn modelId="{552EFCD2-3C75-44FC-8F6E-FAABD4651BF0}" type="presParOf" srcId="{F4BF125C-AA20-4106-A1E6-CC4EF69667BC}" destId="{5FEEE8E0-13B5-4B63-AB6C-77BD98BE3F3C}" srcOrd="0" destOrd="0" presId="urn:microsoft.com/office/officeart/2018/5/layout/IconCircleLabelList"/>
    <dgm:cxn modelId="{F6CB56BF-9CDE-4AF5-A7AB-A1B97EC1FD46}" type="presParOf" srcId="{F4BF125C-AA20-4106-A1E6-CC4EF69667BC}" destId="{C9CAF4B5-0E8C-4191-962F-286BF4A7EA39}" srcOrd="1" destOrd="0" presId="urn:microsoft.com/office/officeart/2018/5/layout/IconCircleLabelList"/>
    <dgm:cxn modelId="{29F6FFC5-56A5-4D15-8D10-D54954C66187}" type="presParOf" srcId="{F4BF125C-AA20-4106-A1E6-CC4EF69667BC}" destId="{A1DE9844-218F-40E2-908E-8564EFCCAE4C}" srcOrd="2" destOrd="0" presId="urn:microsoft.com/office/officeart/2018/5/layout/IconCircleLabelList"/>
    <dgm:cxn modelId="{3E891831-1946-4405-B502-E80DBB7907BF}" type="presParOf" srcId="{F4BF125C-AA20-4106-A1E6-CC4EF69667BC}" destId="{157ABCF3-4096-48B1-BAE4-92989E40E832}" srcOrd="3" destOrd="0" presId="urn:microsoft.com/office/officeart/2018/5/layout/IconCircleLabelList"/>
    <dgm:cxn modelId="{B81F5049-1DBD-4C25-9844-23A20F417727}" type="presParOf" srcId="{AE38B3AB-A9F8-4383-B0C4-22AAD6610DCD}" destId="{BE8EA067-C03B-4EBD-A30C-60FD3F308C89}" srcOrd="1" destOrd="0" presId="urn:microsoft.com/office/officeart/2018/5/layout/IconCircleLabelList"/>
    <dgm:cxn modelId="{0F3B9D03-397B-40EC-94E1-752314DDE9C6}" type="presParOf" srcId="{AE38B3AB-A9F8-4383-B0C4-22AAD6610DCD}" destId="{7C79FF9C-09CF-4E7B-9876-9C9A98C88EA9}" srcOrd="2" destOrd="0" presId="urn:microsoft.com/office/officeart/2018/5/layout/IconCircleLabelList"/>
    <dgm:cxn modelId="{79737A1D-20C7-433A-B13E-5F5C77BE8DC0}" type="presParOf" srcId="{7C79FF9C-09CF-4E7B-9876-9C9A98C88EA9}" destId="{3694597E-C118-4D17-94D1-77D11676EB4C}" srcOrd="0" destOrd="0" presId="urn:microsoft.com/office/officeart/2018/5/layout/IconCircleLabelList"/>
    <dgm:cxn modelId="{E163BDF4-6BA6-4C07-B22E-50C132E3D4AC}" type="presParOf" srcId="{7C79FF9C-09CF-4E7B-9876-9C9A98C88EA9}" destId="{7F3B4E77-0140-4A78-94E4-5EBF4C5814FA}" srcOrd="1" destOrd="0" presId="urn:microsoft.com/office/officeart/2018/5/layout/IconCircleLabelList"/>
    <dgm:cxn modelId="{34A11EE3-BBFF-4FBA-975A-F14F8815664A}" type="presParOf" srcId="{7C79FF9C-09CF-4E7B-9876-9C9A98C88EA9}" destId="{0D390381-178F-4E40-A280-E5B4CB83267A}" srcOrd="2" destOrd="0" presId="urn:microsoft.com/office/officeart/2018/5/layout/IconCircleLabelList"/>
    <dgm:cxn modelId="{C7071694-2231-4AE7-BDCD-92775BE518BB}" type="presParOf" srcId="{7C79FF9C-09CF-4E7B-9876-9C9A98C88EA9}" destId="{8F79BE32-6B71-4A21-9094-984AD2BDF679}" srcOrd="3" destOrd="0" presId="urn:microsoft.com/office/officeart/2018/5/layout/IconCircleLabelList"/>
    <dgm:cxn modelId="{D652BDC2-2F06-4646-B5B6-206E669B1971}" type="presParOf" srcId="{AE38B3AB-A9F8-4383-B0C4-22AAD6610DCD}" destId="{DF0311AF-11DB-4455-8D87-0C4CD720CFB9}" srcOrd="3" destOrd="0" presId="urn:microsoft.com/office/officeart/2018/5/layout/IconCircleLabelList"/>
    <dgm:cxn modelId="{CF062991-1987-429A-900E-6C360A362655}" type="presParOf" srcId="{AE38B3AB-A9F8-4383-B0C4-22AAD6610DCD}" destId="{A1309F73-2F72-4AB9-9EF2-2B093F1AE376}" srcOrd="4" destOrd="0" presId="urn:microsoft.com/office/officeart/2018/5/layout/IconCircleLabelList"/>
    <dgm:cxn modelId="{CCF6217B-1DC5-4613-B2C0-E6E9370110F5}" type="presParOf" srcId="{A1309F73-2F72-4AB9-9EF2-2B093F1AE376}" destId="{3EAEDF64-9D77-4417-BA97-57C55BADBF9A}" srcOrd="0" destOrd="0" presId="urn:microsoft.com/office/officeart/2018/5/layout/IconCircleLabelList"/>
    <dgm:cxn modelId="{816AA506-7034-4678-89BD-BF6C4DA3B57D}" type="presParOf" srcId="{A1309F73-2F72-4AB9-9EF2-2B093F1AE376}" destId="{26148568-1422-48A3-AF85-EAA1CFC7C0C8}" srcOrd="1" destOrd="0" presId="urn:microsoft.com/office/officeart/2018/5/layout/IconCircleLabelList"/>
    <dgm:cxn modelId="{1BB22381-DAD1-4874-A8FF-D43AD5108E4B}" type="presParOf" srcId="{A1309F73-2F72-4AB9-9EF2-2B093F1AE376}" destId="{9D653837-B7BA-499A-A9B4-5C8B821C33CC}" srcOrd="2" destOrd="0" presId="urn:microsoft.com/office/officeart/2018/5/layout/IconCircleLabelList"/>
    <dgm:cxn modelId="{0DFFF454-50CC-4DD7-A50F-EDC7237C8F0F}" type="presParOf" srcId="{A1309F73-2F72-4AB9-9EF2-2B093F1AE376}" destId="{86DBBF4E-92C4-4836-86A7-09314CC797A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635704-7D1C-4D68-A0A4-EDB0DE3F8095}" type="doc">
      <dgm:prSet loTypeId="urn:microsoft.com/office/officeart/2018/5/layout/IconCircleOutlineLabelList" loCatId="icon" qsTypeId="urn:microsoft.com/office/officeart/2005/8/quickstyle/simple4" qsCatId="simple" csTypeId="urn:microsoft.com/office/officeart/2018/5/colors/Iconchunking_coloredoutline_colorful5" csCatId="colorful" phldr="1"/>
      <dgm:spPr/>
      <dgm:t>
        <a:bodyPr/>
        <a:lstStyle/>
        <a:p>
          <a:endParaRPr lang="en-US"/>
        </a:p>
      </dgm:t>
    </dgm:pt>
    <dgm:pt modelId="{937FCF3D-C2FF-40AF-9161-ED5E3811932F}">
      <dgm:prSet/>
      <dgm:spPr/>
      <dgm:t>
        <a:bodyPr/>
        <a:lstStyle/>
        <a:p>
          <a:pPr>
            <a:lnSpc>
              <a:spcPct val="100000"/>
            </a:lnSpc>
            <a:defRPr cap="all"/>
          </a:pPr>
          <a:r>
            <a:rPr lang="en-US" b="0" i="0" dirty="0"/>
            <a:t>Provides much more energy (12.5x of alternative 1)</a:t>
          </a:r>
          <a:endParaRPr lang="en-US" dirty="0"/>
        </a:p>
      </dgm:t>
    </dgm:pt>
    <dgm:pt modelId="{ADC88095-BF9E-4750-953C-489A033F0194}" type="parTrans" cxnId="{EF6BC730-CF37-4922-9246-B6C11804167D}">
      <dgm:prSet/>
      <dgm:spPr/>
      <dgm:t>
        <a:bodyPr/>
        <a:lstStyle/>
        <a:p>
          <a:endParaRPr lang="en-US"/>
        </a:p>
      </dgm:t>
    </dgm:pt>
    <dgm:pt modelId="{867BAE97-8710-428E-A83E-6807202A26C6}" type="sibTrans" cxnId="{EF6BC730-CF37-4922-9246-B6C11804167D}">
      <dgm:prSet/>
      <dgm:spPr/>
      <dgm:t>
        <a:bodyPr/>
        <a:lstStyle/>
        <a:p>
          <a:endParaRPr lang="en-US"/>
        </a:p>
      </dgm:t>
    </dgm:pt>
    <dgm:pt modelId="{FC130A9B-AFFA-4AA2-A419-726E538A65A7}">
      <dgm:prSet/>
      <dgm:spPr/>
      <dgm:t>
        <a:bodyPr/>
        <a:lstStyle/>
        <a:p>
          <a:pPr>
            <a:lnSpc>
              <a:spcPct val="100000"/>
            </a:lnSpc>
            <a:defRPr cap="all"/>
          </a:pPr>
          <a:r>
            <a:rPr lang="en-US" b="0" i="0" dirty="0"/>
            <a:t>Can generate extra energy during the summer and be sold for extra income</a:t>
          </a:r>
          <a:endParaRPr lang="en-US" dirty="0"/>
        </a:p>
      </dgm:t>
    </dgm:pt>
    <dgm:pt modelId="{BDE37723-34D3-42CC-AB36-DA6FDF18B370}" type="parTrans" cxnId="{0FDF305E-CDA8-40F7-A400-D112CA176A3C}">
      <dgm:prSet/>
      <dgm:spPr/>
      <dgm:t>
        <a:bodyPr/>
        <a:lstStyle/>
        <a:p>
          <a:endParaRPr lang="en-US"/>
        </a:p>
      </dgm:t>
    </dgm:pt>
    <dgm:pt modelId="{79073D64-1945-45DE-852F-2B35D274B9FA}" type="sibTrans" cxnId="{0FDF305E-CDA8-40F7-A400-D112CA176A3C}">
      <dgm:prSet/>
      <dgm:spPr/>
      <dgm:t>
        <a:bodyPr/>
        <a:lstStyle/>
        <a:p>
          <a:endParaRPr lang="en-US"/>
        </a:p>
      </dgm:t>
    </dgm:pt>
    <dgm:pt modelId="{718658D3-2E0D-4B92-8B9E-AC8C8D741DDD}">
      <dgm:prSet/>
      <dgm:spPr/>
      <dgm:t>
        <a:bodyPr/>
        <a:lstStyle/>
        <a:p>
          <a:pPr>
            <a:lnSpc>
              <a:spcPct val="100000"/>
            </a:lnSpc>
            <a:defRPr cap="all"/>
          </a:pPr>
          <a:r>
            <a:rPr lang="en-US" b="0" i="0" dirty="0"/>
            <a:t>Downside: very expensive to install; requires professionals</a:t>
          </a:r>
          <a:endParaRPr lang="en-US" dirty="0"/>
        </a:p>
      </dgm:t>
    </dgm:pt>
    <dgm:pt modelId="{F5AA4E80-5807-4434-B508-32195533FB8D}" type="parTrans" cxnId="{9826A27D-8D39-48B7-8D6E-02C28698F93A}">
      <dgm:prSet/>
      <dgm:spPr/>
      <dgm:t>
        <a:bodyPr/>
        <a:lstStyle/>
        <a:p>
          <a:endParaRPr lang="en-US"/>
        </a:p>
      </dgm:t>
    </dgm:pt>
    <dgm:pt modelId="{567E5EC7-4BE8-4E4F-B314-743B4DB842DC}" type="sibTrans" cxnId="{9826A27D-8D39-48B7-8D6E-02C28698F93A}">
      <dgm:prSet/>
      <dgm:spPr/>
      <dgm:t>
        <a:bodyPr/>
        <a:lstStyle/>
        <a:p>
          <a:endParaRPr lang="en-US"/>
        </a:p>
      </dgm:t>
    </dgm:pt>
    <dgm:pt modelId="{6D6F386F-725E-4EB3-B52B-8C29612C6B5C}">
      <dgm:prSet/>
      <dgm:spPr/>
      <dgm:t>
        <a:bodyPr/>
        <a:lstStyle/>
        <a:p>
          <a:pPr>
            <a:lnSpc>
              <a:spcPct val="100000"/>
            </a:lnSpc>
            <a:defRPr cap="all"/>
          </a:pPr>
          <a:r>
            <a:rPr lang="en-US" b="0" i="0" dirty="0"/>
            <a:t>Downside: cannot sustain power demand completely in winter</a:t>
          </a:r>
          <a:endParaRPr lang="en-US" dirty="0"/>
        </a:p>
      </dgm:t>
    </dgm:pt>
    <dgm:pt modelId="{9E2E6FAC-584E-48E3-8F62-8E9DBA55055A}" type="parTrans" cxnId="{E130BDF2-8E7E-41BF-808C-29FFA49415CC}">
      <dgm:prSet/>
      <dgm:spPr/>
      <dgm:t>
        <a:bodyPr/>
        <a:lstStyle/>
        <a:p>
          <a:endParaRPr lang="en-US"/>
        </a:p>
      </dgm:t>
    </dgm:pt>
    <dgm:pt modelId="{049542FC-757D-4A31-B3F2-35A1E055BA9F}" type="sibTrans" cxnId="{E130BDF2-8E7E-41BF-808C-29FFA49415CC}">
      <dgm:prSet/>
      <dgm:spPr/>
      <dgm:t>
        <a:bodyPr/>
        <a:lstStyle/>
        <a:p>
          <a:endParaRPr lang="en-US"/>
        </a:p>
      </dgm:t>
    </dgm:pt>
    <dgm:pt modelId="{92139D6F-1208-4832-8D57-CDB7BE03331B}" type="pres">
      <dgm:prSet presAssocID="{08635704-7D1C-4D68-A0A4-EDB0DE3F8095}" presName="root" presStyleCnt="0">
        <dgm:presLayoutVars>
          <dgm:dir/>
          <dgm:resizeHandles val="exact"/>
        </dgm:presLayoutVars>
      </dgm:prSet>
      <dgm:spPr/>
    </dgm:pt>
    <dgm:pt modelId="{AB24CA38-83CF-4B1E-AD94-521EDAC869D0}" type="pres">
      <dgm:prSet presAssocID="{937FCF3D-C2FF-40AF-9161-ED5E3811932F}" presName="compNode" presStyleCnt="0"/>
      <dgm:spPr/>
    </dgm:pt>
    <dgm:pt modelId="{37DEF3FE-F91E-4966-B964-18A3265BF865}" type="pres">
      <dgm:prSet presAssocID="{937FCF3D-C2FF-40AF-9161-ED5E3811932F}" presName="iconBgRect" presStyleLbl="trAlignAcc1" presStyleIdx="0" presStyleCnt="4"/>
      <dgm:spPr>
        <a:solidFill>
          <a:schemeClr val="lt1">
            <a:alpha val="0"/>
            <a:hueOff val="0"/>
            <a:satOff val="0"/>
            <a:lumOff val="0"/>
            <a:alphaOff val="0"/>
          </a:schemeClr>
        </a:solidFill>
        <a:ln w="50800" cap="rnd" cmpd="sng" algn="ctr">
          <a:solidFill>
            <a:schemeClr val="accent5">
              <a:hueOff val="0"/>
              <a:satOff val="0"/>
              <a:lumOff val="0"/>
              <a:alphaOff val="0"/>
            </a:schemeClr>
          </a:solidFill>
          <a:prstDash val="solid"/>
        </a:ln>
        <a:effectLst/>
      </dgm:spPr>
    </dgm:pt>
    <dgm:pt modelId="{DCD07150-2371-4A8F-B52A-E9B58B0A2236}" type="pres">
      <dgm:prSet presAssocID="{937FCF3D-C2FF-40AF-9161-ED5E381193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BB570D67-F874-4ABF-90C2-88F400B447D0}" type="pres">
      <dgm:prSet presAssocID="{937FCF3D-C2FF-40AF-9161-ED5E3811932F}" presName="spaceRect" presStyleCnt="0"/>
      <dgm:spPr/>
    </dgm:pt>
    <dgm:pt modelId="{528D71B0-B9B0-4418-B930-9CB0208B6F03}" type="pres">
      <dgm:prSet presAssocID="{937FCF3D-C2FF-40AF-9161-ED5E3811932F}" presName="textRect" presStyleLbl="revTx" presStyleIdx="0" presStyleCnt="4">
        <dgm:presLayoutVars>
          <dgm:chMax val="1"/>
          <dgm:chPref val="1"/>
        </dgm:presLayoutVars>
      </dgm:prSet>
      <dgm:spPr/>
    </dgm:pt>
    <dgm:pt modelId="{4C467B40-BB12-4E64-8C6B-BA32C918BA66}" type="pres">
      <dgm:prSet presAssocID="{867BAE97-8710-428E-A83E-6807202A26C6}" presName="sibTrans" presStyleCnt="0"/>
      <dgm:spPr/>
    </dgm:pt>
    <dgm:pt modelId="{B8E5740B-904A-45FB-A69B-5C858AC3EDCC}" type="pres">
      <dgm:prSet presAssocID="{FC130A9B-AFFA-4AA2-A419-726E538A65A7}" presName="compNode" presStyleCnt="0"/>
      <dgm:spPr/>
    </dgm:pt>
    <dgm:pt modelId="{AAE1AB82-1778-47EA-A143-1F870DE7DF89}" type="pres">
      <dgm:prSet presAssocID="{FC130A9B-AFFA-4AA2-A419-726E538A65A7}" presName="iconBgRect" presStyleLbl="trAlignAcc1" presStyleIdx="1" presStyleCnt="4"/>
      <dgm:spPr>
        <a:solidFill>
          <a:schemeClr val="lt1">
            <a:alpha val="0"/>
            <a:hueOff val="0"/>
            <a:satOff val="0"/>
            <a:lumOff val="0"/>
            <a:alphaOff val="0"/>
          </a:schemeClr>
        </a:solidFill>
        <a:ln w="50800" cap="rnd" cmpd="sng" algn="ctr">
          <a:solidFill>
            <a:schemeClr val="accent5">
              <a:hueOff val="-875979"/>
              <a:satOff val="-5949"/>
              <a:lumOff val="-2484"/>
              <a:alphaOff val="0"/>
            </a:schemeClr>
          </a:solidFill>
          <a:prstDash val="solid"/>
        </a:ln>
        <a:effectLst/>
      </dgm:spPr>
    </dgm:pt>
    <dgm:pt modelId="{11EC879B-5D3D-4201-9FBB-085AD53010BF}" type="pres">
      <dgm:prSet presAssocID="{FC130A9B-AFFA-4AA2-A419-726E538A65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87174872-C3A0-4261-8E8B-2DD27A9389C9}" type="pres">
      <dgm:prSet presAssocID="{FC130A9B-AFFA-4AA2-A419-726E538A65A7}" presName="spaceRect" presStyleCnt="0"/>
      <dgm:spPr/>
    </dgm:pt>
    <dgm:pt modelId="{633A5CB6-6E06-495D-A91B-B78BE9C10398}" type="pres">
      <dgm:prSet presAssocID="{FC130A9B-AFFA-4AA2-A419-726E538A65A7}" presName="textRect" presStyleLbl="revTx" presStyleIdx="1" presStyleCnt="4">
        <dgm:presLayoutVars>
          <dgm:chMax val="1"/>
          <dgm:chPref val="1"/>
        </dgm:presLayoutVars>
      </dgm:prSet>
      <dgm:spPr/>
    </dgm:pt>
    <dgm:pt modelId="{B5EA4CD2-91E0-44A4-BC0E-DF7FE0D166FA}" type="pres">
      <dgm:prSet presAssocID="{79073D64-1945-45DE-852F-2B35D274B9FA}" presName="sibTrans" presStyleCnt="0"/>
      <dgm:spPr/>
    </dgm:pt>
    <dgm:pt modelId="{9F03A317-DD54-43D2-9F74-6CD57944A875}" type="pres">
      <dgm:prSet presAssocID="{718658D3-2E0D-4B92-8B9E-AC8C8D741DDD}" presName="compNode" presStyleCnt="0"/>
      <dgm:spPr/>
    </dgm:pt>
    <dgm:pt modelId="{34F3C278-10E3-40ED-906A-58475EE51788}" type="pres">
      <dgm:prSet presAssocID="{718658D3-2E0D-4B92-8B9E-AC8C8D741DDD}" presName="iconBgRect" presStyleLbl="trAlignAcc1" presStyleIdx="2" presStyleCnt="4"/>
      <dgm:spPr>
        <a:solidFill>
          <a:schemeClr val="lt1">
            <a:alpha val="0"/>
            <a:hueOff val="0"/>
            <a:satOff val="0"/>
            <a:lumOff val="0"/>
            <a:alphaOff val="0"/>
          </a:schemeClr>
        </a:solidFill>
        <a:ln w="50800" cap="rnd" cmpd="sng" algn="ctr">
          <a:solidFill>
            <a:schemeClr val="accent5">
              <a:hueOff val="-1751958"/>
              <a:satOff val="-11899"/>
              <a:lumOff val="-4967"/>
              <a:alphaOff val="0"/>
            </a:schemeClr>
          </a:solidFill>
          <a:prstDash val="solid"/>
        </a:ln>
        <a:effectLst/>
      </dgm:spPr>
    </dgm:pt>
    <dgm:pt modelId="{A03F1CDE-B59A-437C-A7D1-E4AD5755B747}" type="pres">
      <dgm:prSet presAssocID="{718658D3-2E0D-4B92-8B9E-AC8C8D741D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83B18B75-61ED-46E8-A7F3-C04BB5508F15}" type="pres">
      <dgm:prSet presAssocID="{718658D3-2E0D-4B92-8B9E-AC8C8D741DDD}" presName="spaceRect" presStyleCnt="0"/>
      <dgm:spPr/>
    </dgm:pt>
    <dgm:pt modelId="{60BBBACA-26A8-4292-920C-296BB3261D43}" type="pres">
      <dgm:prSet presAssocID="{718658D3-2E0D-4B92-8B9E-AC8C8D741DDD}" presName="textRect" presStyleLbl="revTx" presStyleIdx="2" presStyleCnt="4">
        <dgm:presLayoutVars>
          <dgm:chMax val="1"/>
          <dgm:chPref val="1"/>
        </dgm:presLayoutVars>
      </dgm:prSet>
      <dgm:spPr/>
    </dgm:pt>
    <dgm:pt modelId="{7172E485-DC96-4341-8C31-864FD186786F}" type="pres">
      <dgm:prSet presAssocID="{567E5EC7-4BE8-4E4F-B314-743B4DB842DC}" presName="sibTrans" presStyleCnt="0"/>
      <dgm:spPr/>
    </dgm:pt>
    <dgm:pt modelId="{6BB3AB7A-FECD-43D8-A1C6-EA3FA343757C}" type="pres">
      <dgm:prSet presAssocID="{6D6F386F-725E-4EB3-B52B-8C29612C6B5C}" presName="compNode" presStyleCnt="0"/>
      <dgm:spPr/>
    </dgm:pt>
    <dgm:pt modelId="{32AB827D-C945-497F-AEBD-A0A4519E4E7A}" type="pres">
      <dgm:prSet presAssocID="{6D6F386F-725E-4EB3-B52B-8C29612C6B5C}" presName="iconBgRect" presStyleLbl="trAlignAcc1" presStyleIdx="3" presStyleCnt="4"/>
      <dgm:spPr>
        <a:solidFill>
          <a:schemeClr val="lt1">
            <a:alpha val="0"/>
            <a:hueOff val="0"/>
            <a:satOff val="0"/>
            <a:lumOff val="0"/>
            <a:alphaOff val="0"/>
          </a:schemeClr>
        </a:solidFill>
        <a:ln w="50800" cap="rnd" cmpd="sng" algn="ctr">
          <a:solidFill>
            <a:schemeClr val="accent5">
              <a:hueOff val="-2627937"/>
              <a:satOff val="-17848"/>
              <a:lumOff val="-7451"/>
              <a:alphaOff val="0"/>
            </a:schemeClr>
          </a:solidFill>
          <a:prstDash val="solid"/>
        </a:ln>
        <a:effectLst/>
      </dgm:spPr>
    </dgm:pt>
    <dgm:pt modelId="{F99D8F41-AC7D-4E82-8E07-3C251B5D081D}" type="pres">
      <dgm:prSet presAssocID="{6D6F386F-725E-4EB3-B52B-8C29612C6B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nowflake"/>
        </a:ext>
      </dgm:extLst>
    </dgm:pt>
    <dgm:pt modelId="{B8978BAC-A79A-43AA-B254-6C1493C45B59}" type="pres">
      <dgm:prSet presAssocID="{6D6F386F-725E-4EB3-B52B-8C29612C6B5C}" presName="spaceRect" presStyleCnt="0"/>
      <dgm:spPr/>
    </dgm:pt>
    <dgm:pt modelId="{A6A3EBF6-E892-4EBE-84B4-48F757AF20AD}" type="pres">
      <dgm:prSet presAssocID="{6D6F386F-725E-4EB3-B52B-8C29612C6B5C}" presName="textRect" presStyleLbl="revTx" presStyleIdx="3" presStyleCnt="4">
        <dgm:presLayoutVars>
          <dgm:chMax val="1"/>
          <dgm:chPref val="1"/>
        </dgm:presLayoutVars>
      </dgm:prSet>
      <dgm:spPr/>
    </dgm:pt>
  </dgm:ptLst>
  <dgm:cxnLst>
    <dgm:cxn modelId="{EF6BC730-CF37-4922-9246-B6C11804167D}" srcId="{08635704-7D1C-4D68-A0A4-EDB0DE3F8095}" destId="{937FCF3D-C2FF-40AF-9161-ED5E3811932F}" srcOrd="0" destOrd="0" parTransId="{ADC88095-BF9E-4750-953C-489A033F0194}" sibTransId="{867BAE97-8710-428E-A83E-6807202A26C6}"/>
    <dgm:cxn modelId="{9EB52237-8957-47C1-A5EA-92D3817F9A91}" type="presOf" srcId="{08635704-7D1C-4D68-A0A4-EDB0DE3F8095}" destId="{92139D6F-1208-4832-8D57-CDB7BE03331B}" srcOrd="0" destOrd="0" presId="urn:microsoft.com/office/officeart/2018/5/layout/IconCircleOutlineLabelList"/>
    <dgm:cxn modelId="{8060153C-90A0-40D0-9D69-98A1AEF831CF}" type="presOf" srcId="{718658D3-2E0D-4B92-8B9E-AC8C8D741DDD}" destId="{60BBBACA-26A8-4292-920C-296BB3261D43}" srcOrd="0" destOrd="0" presId="urn:microsoft.com/office/officeart/2018/5/layout/IconCircleOutlineLabelList"/>
    <dgm:cxn modelId="{0FDF305E-CDA8-40F7-A400-D112CA176A3C}" srcId="{08635704-7D1C-4D68-A0A4-EDB0DE3F8095}" destId="{FC130A9B-AFFA-4AA2-A419-726E538A65A7}" srcOrd="1" destOrd="0" parTransId="{BDE37723-34D3-42CC-AB36-DA6FDF18B370}" sibTransId="{79073D64-1945-45DE-852F-2B35D274B9FA}"/>
    <dgm:cxn modelId="{F21FE572-071C-4B1D-A552-4E6A02DA8E4A}" type="presOf" srcId="{6D6F386F-725E-4EB3-B52B-8C29612C6B5C}" destId="{A6A3EBF6-E892-4EBE-84B4-48F757AF20AD}" srcOrd="0" destOrd="0" presId="urn:microsoft.com/office/officeart/2018/5/layout/IconCircleOutlineLabelList"/>
    <dgm:cxn modelId="{9826A27D-8D39-48B7-8D6E-02C28698F93A}" srcId="{08635704-7D1C-4D68-A0A4-EDB0DE3F8095}" destId="{718658D3-2E0D-4B92-8B9E-AC8C8D741DDD}" srcOrd="2" destOrd="0" parTransId="{F5AA4E80-5807-4434-B508-32195533FB8D}" sibTransId="{567E5EC7-4BE8-4E4F-B314-743B4DB842DC}"/>
    <dgm:cxn modelId="{3A28B390-9401-4405-9E55-8AA19D26A247}" type="presOf" srcId="{FC130A9B-AFFA-4AA2-A419-726E538A65A7}" destId="{633A5CB6-6E06-495D-A91B-B78BE9C10398}" srcOrd="0" destOrd="0" presId="urn:microsoft.com/office/officeart/2018/5/layout/IconCircleOutlineLabelList"/>
    <dgm:cxn modelId="{E130BDF2-8E7E-41BF-808C-29FFA49415CC}" srcId="{08635704-7D1C-4D68-A0A4-EDB0DE3F8095}" destId="{6D6F386F-725E-4EB3-B52B-8C29612C6B5C}" srcOrd="3" destOrd="0" parTransId="{9E2E6FAC-584E-48E3-8F62-8E9DBA55055A}" sibTransId="{049542FC-757D-4A31-B3F2-35A1E055BA9F}"/>
    <dgm:cxn modelId="{2B10FEFB-05FE-464B-96D0-12DFB614CAFA}" type="presOf" srcId="{937FCF3D-C2FF-40AF-9161-ED5E3811932F}" destId="{528D71B0-B9B0-4418-B930-9CB0208B6F03}" srcOrd="0" destOrd="0" presId="urn:microsoft.com/office/officeart/2018/5/layout/IconCircleOutlineLabelList"/>
    <dgm:cxn modelId="{A9B4AEB4-5877-4E90-9DED-3BCBF27C903E}" type="presParOf" srcId="{92139D6F-1208-4832-8D57-CDB7BE03331B}" destId="{AB24CA38-83CF-4B1E-AD94-521EDAC869D0}" srcOrd="0" destOrd="0" presId="urn:microsoft.com/office/officeart/2018/5/layout/IconCircleOutlineLabelList"/>
    <dgm:cxn modelId="{ACBE36F4-AFC6-4995-8D3B-12C4DF1992FF}" type="presParOf" srcId="{AB24CA38-83CF-4B1E-AD94-521EDAC869D0}" destId="{37DEF3FE-F91E-4966-B964-18A3265BF865}" srcOrd="0" destOrd="0" presId="urn:microsoft.com/office/officeart/2018/5/layout/IconCircleOutlineLabelList"/>
    <dgm:cxn modelId="{6E8BA11C-7A1B-46E6-92ED-EF55CD711B7F}" type="presParOf" srcId="{AB24CA38-83CF-4B1E-AD94-521EDAC869D0}" destId="{DCD07150-2371-4A8F-B52A-E9B58B0A2236}" srcOrd="1" destOrd="0" presId="urn:microsoft.com/office/officeart/2018/5/layout/IconCircleOutlineLabelList"/>
    <dgm:cxn modelId="{5ECEFA16-DA55-461F-B650-3265CCB5E8C9}" type="presParOf" srcId="{AB24CA38-83CF-4B1E-AD94-521EDAC869D0}" destId="{BB570D67-F874-4ABF-90C2-88F400B447D0}" srcOrd="2" destOrd="0" presId="urn:microsoft.com/office/officeart/2018/5/layout/IconCircleOutlineLabelList"/>
    <dgm:cxn modelId="{82D3391C-726E-477A-A97C-5F3280D4328B}" type="presParOf" srcId="{AB24CA38-83CF-4B1E-AD94-521EDAC869D0}" destId="{528D71B0-B9B0-4418-B930-9CB0208B6F03}" srcOrd="3" destOrd="0" presId="urn:microsoft.com/office/officeart/2018/5/layout/IconCircleOutlineLabelList"/>
    <dgm:cxn modelId="{BBE79666-A06B-46B6-943B-100B8DF7A47C}" type="presParOf" srcId="{92139D6F-1208-4832-8D57-CDB7BE03331B}" destId="{4C467B40-BB12-4E64-8C6B-BA32C918BA66}" srcOrd="1" destOrd="0" presId="urn:microsoft.com/office/officeart/2018/5/layout/IconCircleOutlineLabelList"/>
    <dgm:cxn modelId="{03ADA72B-44F8-41CB-9A32-DCD0FBDC6EC9}" type="presParOf" srcId="{92139D6F-1208-4832-8D57-CDB7BE03331B}" destId="{B8E5740B-904A-45FB-A69B-5C858AC3EDCC}" srcOrd="2" destOrd="0" presId="urn:microsoft.com/office/officeart/2018/5/layout/IconCircleOutlineLabelList"/>
    <dgm:cxn modelId="{FBACCE6A-36B1-4947-A62B-5B0CD04BF91C}" type="presParOf" srcId="{B8E5740B-904A-45FB-A69B-5C858AC3EDCC}" destId="{AAE1AB82-1778-47EA-A143-1F870DE7DF89}" srcOrd="0" destOrd="0" presId="urn:microsoft.com/office/officeart/2018/5/layout/IconCircleOutlineLabelList"/>
    <dgm:cxn modelId="{22CEEBF3-1787-4E5F-AF2C-2FED429DE5FB}" type="presParOf" srcId="{B8E5740B-904A-45FB-A69B-5C858AC3EDCC}" destId="{11EC879B-5D3D-4201-9FBB-085AD53010BF}" srcOrd="1" destOrd="0" presId="urn:microsoft.com/office/officeart/2018/5/layout/IconCircleOutlineLabelList"/>
    <dgm:cxn modelId="{F294F953-4566-4C9E-B38C-4B738B584CC6}" type="presParOf" srcId="{B8E5740B-904A-45FB-A69B-5C858AC3EDCC}" destId="{87174872-C3A0-4261-8E8B-2DD27A9389C9}" srcOrd="2" destOrd="0" presId="urn:microsoft.com/office/officeart/2018/5/layout/IconCircleOutlineLabelList"/>
    <dgm:cxn modelId="{3C08E8C7-B3C8-4A2E-9283-4434E980DC3A}" type="presParOf" srcId="{B8E5740B-904A-45FB-A69B-5C858AC3EDCC}" destId="{633A5CB6-6E06-495D-A91B-B78BE9C10398}" srcOrd="3" destOrd="0" presId="urn:microsoft.com/office/officeart/2018/5/layout/IconCircleOutlineLabelList"/>
    <dgm:cxn modelId="{B3B6FB50-81A4-4732-A28F-E31CEAFD8BB6}" type="presParOf" srcId="{92139D6F-1208-4832-8D57-CDB7BE03331B}" destId="{B5EA4CD2-91E0-44A4-BC0E-DF7FE0D166FA}" srcOrd="3" destOrd="0" presId="urn:microsoft.com/office/officeart/2018/5/layout/IconCircleOutlineLabelList"/>
    <dgm:cxn modelId="{DA62E7DA-A5CD-4578-A391-6027DC538005}" type="presParOf" srcId="{92139D6F-1208-4832-8D57-CDB7BE03331B}" destId="{9F03A317-DD54-43D2-9F74-6CD57944A875}" srcOrd="4" destOrd="0" presId="urn:microsoft.com/office/officeart/2018/5/layout/IconCircleOutlineLabelList"/>
    <dgm:cxn modelId="{3891629E-83CA-4B8D-9E1D-D435F634C09C}" type="presParOf" srcId="{9F03A317-DD54-43D2-9F74-6CD57944A875}" destId="{34F3C278-10E3-40ED-906A-58475EE51788}" srcOrd="0" destOrd="0" presId="urn:microsoft.com/office/officeart/2018/5/layout/IconCircleOutlineLabelList"/>
    <dgm:cxn modelId="{3B2B791D-EE82-4144-AA48-86AD660DDAEB}" type="presParOf" srcId="{9F03A317-DD54-43D2-9F74-6CD57944A875}" destId="{A03F1CDE-B59A-437C-A7D1-E4AD5755B747}" srcOrd="1" destOrd="0" presId="urn:microsoft.com/office/officeart/2018/5/layout/IconCircleOutlineLabelList"/>
    <dgm:cxn modelId="{29D09C29-4A6A-46C8-99AF-9E18AFA56986}" type="presParOf" srcId="{9F03A317-DD54-43D2-9F74-6CD57944A875}" destId="{83B18B75-61ED-46E8-A7F3-C04BB5508F15}" srcOrd="2" destOrd="0" presId="urn:microsoft.com/office/officeart/2018/5/layout/IconCircleOutlineLabelList"/>
    <dgm:cxn modelId="{A1339A9B-8749-451B-8403-CA4DBF71DC78}" type="presParOf" srcId="{9F03A317-DD54-43D2-9F74-6CD57944A875}" destId="{60BBBACA-26A8-4292-920C-296BB3261D43}" srcOrd="3" destOrd="0" presId="urn:microsoft.com/office/officeart/2018/5/layout/IconCircleOutlineLabelList"/>
    <dgm:cxn modelId="{40301B8F-F8C7-454A-B122-036B88C3D570}" type="presParOf" srcId="{92139D6F-1208-4832-8D57-CDB7BE03331B}" destId="{7172E485-DC96-4341-8C31-864FD186786F}" srcOrd="5" destOrd="0" presId="urn:microsoft.com/office/officeart/2018/5/layout/IconCircleOutlineLabelList"/>
    <dgm:cxn modelId="{EDB2C961-9CD8-4A36-A8D6-D194D0D17C3E}" type="presParOf" srcId="{92139D6F-1208-4832-8D57-CDB7BE03331B}" destId="{6BB3AB7A-FECD-43D8-A1C6-EA3FA343757C}" srcOrd="6" destOrd="0" presId="urn:microsoft.com/office/officeart/2018/5/layout/IconCircleOutlineLabelList"/>
    <dgm:cxn modelId="{BA6BCF51-803E-4AD5-BC09-E842D54454F7}" type="presParOf" srcId="{6BB3AB7A-FECD-43D8-A1C6-EA3FA343757C}" destId="{32AB827D-C945-497F-AEBD-A0A4519E4E7A}" srcOrd="0" destOrd="0" presId="urn:microsoft.com/office/officeart/2018/5/layout/IconCircleOutlineLabelList"/>
    <dgm:cxn modelId="{7BB1E6DD-A480-433A-BD15-CA1BD124D87C}" type="presParOf" srcId="{6BB3AB7A-FECD-43D8-A1C6-EA3FA343757C}" destId="{F99D8F41-AC7D-4E82-8E07-3C251B5D081D}" srcOrd="1" destOrd="0" presId="urn:microsoft.com/office/officeart/2018/5/layout/IconCircleOutlineLabelList"/>
    <dgm:cxn modelId="{A90AC57C-224D-4EED-B010-402E54ABD934}" type="presParOf" srcId="{6BB3AB7A-FECD-43D8-A1C6-EA3FA343757C}" destId="{B8978BAC-A79A-43AA-B254-6C1493C45B59}" srcOrd="2" destOrd="0" presId="urn:microsoft.com/office/officeart/2018/5/layout/IconCircleOutlineLabelList"/>
    <dgm:cxn modelId="{2CB7649C-76BC-47E1-96B1-39BF5773628F}" type="presParOf" srcId="{6BB3AB7A-FECD-43D8-A1C6-EA3FA343757C}" destId="{A6A3EBF6-E892-4EBE-84B4-48F757AF20AD}" srcOrd="3" destOrd="0" presId="urn:microsoft.com/office/officeart/2018/5/layout/IconCircleOutlin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37977B-9A51-48BD-BBC1-220B529B49B5}" type="doc">
      <dgm:prSet loTypeId="urn:microsoft.com/office/officeart/2018/2/layout/IconVerticalSolidList" loCatId="icon" qsTypeId="urn:microsoft.com/office/officeart/2005/8/quickstyle/simple4" qsCatId="simple" csTypeId="urn:microsoft.com/office/officeart/2018/5/colors/Iconchunking_neutralbg_accent6_2" csCatId="accent6" phldr="1"/>
      <dgm:spPr/>
      <dgm:t>
        <a:bodyPr/>
        <a:lstStyle/>
        <a:p>
          <a:endParaRPr lang="en-US"/>
        </a:p>
      </dgm:t>
    </dgm:pt>
    <dgm:pt modelId="{59CD8C4B-7B51-4B3A-B3CC-936219BD46C8}">
      <dgm:prSet/>
      <dgm:spPr/>
      <dgm:t>
        <a:bodyPr/>
        <a:lstStyle/>
        <a:p>
          <a:pPr>
            <a:lnSpc>
              <a:spcPct val="100000"/>
            </a:lnSpc>
          </a:pPr>
          <a:r>
            <a:rPr lang="en-US" dirty="0"/>
            <a:t>15 year loan repayment is better than 5 year loan repayment because it avoids taxes</a:t>
          </a:r>
        </a:p>
      </dgm:t>
    </dgm:pt>
    <dgm:pt modelId="{1958C1B2-A0DA-4934-98FF-9E1C048EAD0E}" type="parTrans" cxnId="{0612DA65-D6F3-47D7-B46C-D35760E9BE8A}">
      <dgm:prSet/>
      <dgm:spPr/>
      <dgm:t>
        <a:bodyPr/>
        <a:lstStyle/>
        <a:p>
          <a:endParaRPr lang="en-US"/>
        </a:p>
      </dgm:t>
    </dgm:pt>
    <dgm:pt modelId="{F5502B1B-7B7B-4C41-99D7-DCB3EA29E26D}" type="sibTrans" cxnId="{0612DA65-D6F3-47D7-B46C-D35760E9BE8A}">
      <dgm:prSet/>
      <dgm:spPr/>
      <dgm:t>
        <a:bodyPr/>
        <a:lstStyle/>
        <a:p>
          <a:endParaRPr lang="en-US"/>
        </a:p>
      </dgm:t>
    </dgm:pt>
    <dgm:pt modelId="{6895DF5C-D2FC-4388-B8C8-7BDAC6A9BC3B}">
      <dgm:prSet/>
      <dgm:spPr/>
      <dgm:t>
        <a:bodyPr/>
        <a:lstStyle/>
        <a:p>
          <a:pPr>
            <a:lnSpc>
              <a:spcPct val="100000"/>
            </a:lnSpc>
          </a:pPr>
          <a:r>
            <a:rPr lang="en-US" dirty="0"/>
            <a:t>Breakeven point is 24 years (only worth doing if lifetime is longer than this)</a:t>
          </a:r>
        </a:p>
      </dgm:t>
    </dgm:pt>
    <dgm:pt modelId="{06ED0081-454E-4648-A350-85F18795DDDA}" type="parTrans" cxnId="{21A6F687-7585-4B28-B982-287E7BAD1E55}">
      <dgm:prSet/>
      <dgm:spPr/>
      <dgm:t>
        <a:bodyPr/>
        <a:lstStyle/>
        <a:p>
          <a:endParaRPr lang="en-US"/>
        </a:p>
      </dgm:t>
    </dgm:pt>
    <dgm:pt modelId="{A81573E7-CE54-48C4-953B-452327530074}" type="sibTrans" cxnId="{21A6F687-7585-4B28-B982-287E7BAD1E55}">
      <dgm:prSet/>
      <dgm:spPr/>
      <dgm:t>
        <a:bodyPr/>
        <a:lstStyle/>
        <a:p>
          <a:endParaRPr lang="en-US"/>
        </a:p>
      </dgm:t>
    </dgm:pt>
    <dgm:pt modelId="{C194E8ED-747E-4F30-B2A4-00EBF9806DA5}">
      <dgm:prSet/>
      <dgm:spPr/>
      <dgm:t>
        <a:bodyPr/>
        <a:lstStyle/>
        <a:p>
          <a:pPr>
            <a:lnSpc>
              <a:spcPct val="100000"/>
            </a:lnSpc>
          </a:pPr>
          <a:r>
            <a:rPr lang="en-US" dirty="0"/>
            <a:t>Maximum of nominal IRR 7.89% or NPV of $7310 (already accounted for inflation rate) </a:t>
          </a:r>
        </a:p>
      </dgm:t>
    </dgm:pt>
    <dgm:pt modelId="{AC22E320-5BE0-4056-B1FB-92769086D004}" type="parTrans" cxnId="{B48928EB-7720-4FB0-A2B7-4E32CF78D7CF}">
      <dgm:prSet/>
      <dgm:spPr/>
      <dgm:t>
        <a:bodyPr/>
        <a:lstStyle/>
        <a:p>
          <a:endParaRPr lang="en-US"/>
        </a:p>
      </dgm:t>
    </dgm:pt>
    <dgm:pt modelId="{3C40FDA7-7269-47EA-85EC-3FA24AAFD46E}" type="sibTrans" cxnId="{B48928EB-7720-4FB0-A2B7-4E32CF78D7CF}">
      <dgm:prSet/>
      <dgm:spPr/>
      <dgm:t>
        <a:bodyPr/>
        <a:lstStyle/>
        <a:p>
          <a:endParaRPr lang="en-US"/>
        </a:p>
      </dgm:t>
    </dgm:pt>
    <dgm:pt modelId="{43F0F6BC-705B-44D5-AB28-54D1BC16F8FB}">
      <dgm:prSet/>
      <dgm:spPr/>
      <dgm:t>
        <a:bodyPr/>
        <a:lstStyle/>
        <a:p>
          <a:pPr>
            <a:lnSpc>
              <a:spcPct val="100000"/>
            </a:lnSpc>
          </a:pPr>
          <a:r>
            <a:rPr lang="en-US"/>
            <a:t>Has excess energy generated in the summer to sell</a:t>
          </a:r>
        </a:p>
      </dgm:t>
    </dgm:pt>
    <dgm:pt modelId="{000DFF7C-375A-48B9-811A-598CE93178B8}" type="parTrans" cxnId="{61EA0FAF-5C6C-43AB-8BFE-71D25A7B752E}">
      <dgm:prSet/>
      <dgm:spPr/>
      <dgm:t>
        <a:bodyPr/>
        <a:lstStyle/>
        <a:p>
          <a:endParaRPr lang="en-US"/>
        </a:p>
      </dgm:t>
    </dgm:pt>
    <dgm:pt modelId="{A5370D8B-A01E-4E0B-A2F6-D9513B2D7C13}" type="sibTrans" cxnId="{61EA0FAF-5C6C-43AB-8BFE-71D25A7B752E}">
      <dgm:prSet/>
      <dgm:spPr/>
      <dgm:t>
        <a:bodyPr/>
        <a:lstStyle/>
        <a:p>
          <a:endParaRPr lang="en-US"/>
        </a:p>
      </dgm:t>
    </dgm:pt>
    <dgm:pt modelId="{CE34375F-295C-4AF2-8AB9-A605984EFC8F}" type="pres">
      <dgm:prSet presAssocID="{1D37977B-9A51-48BD-BBC1-220B529B49B5}" presName="root" presStyleCnt="0">
        <dgm:presLayoutVars>
          <dgm:dir/>
          <dgm:resizeHandles val="exact"/>
        </dgm:presLayoutVars>
      </dgm:prSet>
      <dgm:spPr/>
    </dgm:pt>
    <dgm:pt modelId="{83DBB2FB-70C3-43A7-9636-77F32B44145A}" type="pres">
      <dgm:prSet presAssocID="{59CD8C4B-7B51-4B3A-B3CC-936219BD46C8}" presName="compNode" presStyleCnt="0"/>
      <dgm:spPr/>
    </dgm:pt>
    <dgm:pt modelId="{6E4AC603-137B-43CE-BDBF-218690CBDD5E}" type="pres">
      <dgm:prSet presAssocID="{59CD8C4B-7B51-4B3A-B3CC-936219BD46C8}" presName="bgRect" presStyleLbl="bgShp" presStyleIdx="0" presStyleCnt="4"/>
      <dgm:spPr/>
    </dgm:pt>
    <dgm:pt modelId="{3B492319-28BA-4B66-A844-DABBB4BBFEB8}" type="pres">
      <dgm:prSet presAssocID="{59CD8C4B-7B51-4B3A-B3CC-936219BD46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D37B15D-FB6A-4DD8-B81B-7933F1399190}" type="pres">
      <dgm:prSet presAssocID="{59CD8C4B-7B51-4B3A-B3CC-936219BD46C8}" presName="spaceRect" presStyleCnt="0"/>
      <dgm:spPr/>
    </dgm:pt>
    <dgm:pt modelId="{B9D4C948-A3E9-4F11-80B6-889413885A01}" type="pres">
      <dgm:prSet presAssocID="{59CD8C4B-7B51-4B3A-B3CC-936219BD46C8}" presName="parTx" presStyleLbl="revTx" presStyleIdx="0" presStyleCnt="4">
        <dgm:presLayoutVars>
          <dgm:chMax val="0"/>
          <dgm:chPref val="0"/>
        </dgm:presLayoutVars>
      </dgm:prSet>
      <dgm:spPr/>
    </dgm:pt>
    <dgm:pt modelId="{D94B2C18-BA42-4C1F-A9A6-B61F4E512273}" type="pres">
      <dgm:prSet presAssocID="{F5502B1B-7B7B-4C41-99D7-DCB3EA29E26D}" presName="sibTrans" presStyleCnt="0"/>
      <dgm:spPr/>
    </dgm:pt>
    <dgm:pt modelId="{9159B6DB-1813-4837-8577-8A1F087E64F2}" type="pres">
      <dgm:prSet presAssocID="{6895DF5C-D2FC-4388-B8C8-7BDAC6A9BC3B}" presName="compNode" presStyleCnt="0"/>
      <dgm:spPr/>
    </dgm:pt>
    <dgm:pt modelId="{5B2FF42E-E638-4363-8D1E-ED0A7B5F89DD}" type="pres">
      <dgm:prSet presAssocID="{6895DF5C-D2FC-4388-B8C8-7BDAC6A9BC3B}" presName="bgRect" presStyleLbl="bgShp" presStyleIdx="1" presStyleCnt="4"/>
      <dgm:spPr/>
    </dgm:pt>
    <dgm:pt modelId="{B8DFD030-ADB6-4995-8547-8BD77C1A0C91}" type="pres">
      <dgm:prSet presAssocID="{6895DF5C-D2FC-4388-B8C8-7BDAC6A9BC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rs"/>
        </a:ext>
      </dgm:extLst>
    </dgm:pt>
    <dgm:pt modelId="{1CC6B936-9276-4CB9-ADD3-8A897ABCD0A3}" type="pres">
      <dgm:prSet presAssocID="{6895DF5C-D2FC-4388-B8C8-7BDAC6A9BC3B}" presName="spaceRect" presStyleCnt="0"/>
      <dgm:spPr/>
    </dgm:pt>
    <dgm:pt modelId="{7A41465C-CB99-488E-91DE-9C2A4993B71E}" type="pres">
      <dgm:prSet presAssocID="{6895DF5C-D2FC-4388-B8C8-7BDAC6A9BC3B}" presName="parTx" presStyleLbl="revTx" presStyleIdx="1" presStyleCnt="4">
        <dgm:presLayoutVars>
          <dgm:chMax val="0"/>
          <dgm:chPref val="0"/>
        </dgm:presLayoutVars>
      </dgm:prSet>
      <dgm:spPr/>
    </dgm:pt>
    <dgm:pt modelId="{7E37CE5A-C2C2-4E9A-B05D-C698E6A365D8}" type="pres">
      <dgm:prSet presAssocID="{A81573E7-CE54-48C4-953B-452327530074}" presName="sibTrans" presStyleCnt="0"/>
      <dgm:spPr/>
    </dgm:pt>
    <dgm:pt modelId="{88E3D3EF-2BDE-48B2-9D53-BEF529A70DB7}" type="pres">
      <dgm:prSet presAssocID="{C194E8ED-747E-4F30-B2A4-00EBF9806DA5}" presName="compNode" presStyleCnt="0"/>
      <dgm:spPr/>
    </dgm:pt>
    <dgm:pt modelId="{D8CD4A69-4D41-4544-95D3-BC922DB69DE6}" type="pres">
      <dgm:prSet presAssocID="{C194E8ED-747E-4F30-B2A4-00EBF9806DA5}" presName="bgRect" presStyleLbl="bgShp" presStyleIdx="2" presStyleCnt="4"/>
      <dgm:spPr/>
    </dgm:pt>
    <dgm:pt modelId="{035B4274-0A17-4F8D-AB17-36151EF6D9FE}" type="pres">
      <dgm:prSet presAssocID="{C194E8ED-747E-4F30-B2A4-00EBF9806D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48893E6C-51E3-4644-B4D1-0C68E49CC95D}" type="pres">
      <dgm:prSet presAssocID="{C194E8ED-747E-4F30-B2A4-00EBF9806DA5}" presName="spaceRect" presStyleCnt="0"/>
      <dgm:spPr/>
    </dgm:pt>
    <dgm:pt modelId="{F0F395D1-0EF4-424E-8C87-18A4ACB40A74}" type="pres">
      <dgm:prSet presAssocID="{C194E8ED-747E-4F30-B2A4-00EBF9806DA5}" presName="parTx" presStyleLbl="revTx" presStyleIdx="2" presStyleCnt="4">
        <dgm:presLayoutVars>
          <dgm:chMax val="0"/>
          <dgm:chPref val="0"/>
        </dgm:presLayoutVars>
      </dgm:prSet>
      <dgm:spPr/>
    </dgm:pt>
    <dgm:pt modelId="{8B2D7DB1-64B2-484E-AB76-05A70655EF94}" type="pres">
      <dgm:prSet presAssocID="{3C40FDA7-7269-47EA-85EC-3FA24AAFD46E}" presName="sibTrans" presStyleCnt="0"/>
      <dgm:spPr/>
    </dgm:pt>
    <dgm:pt modelId="{458BBCEF-5057-44A7-AB1E-8DC635815D3F}" type="pres">
      <dgm:prSet presAssocID="{43F0F6BC-705B-44D5-AB28-54D1BC16F8FB}" presName="compNode" presStyleCnt="0"/>
      <dgm:spPr/>
    </dgm:pt>
    <dgm:pt modelId="{042B6803-1560-4B79-A39C-3EF00412FEE3}" type="pres">
      <dgm:prSet presAssocID="{43F0F6BC-705B-44D5-AB28-54D1BC16F8FB}" presName="bgRect" presStyleLbl="bgShp" presStyleIdx="3" presStyleCnt="4"/>
      <dgm:spPr/>
    </dgm:pt>
    <dgm:pt modelId="{58900B4C-A788-4753-900C-2C74B4F2F123}" type="pres">
      <dgm:prSet presAssocID="{43F0F6BC-705B-44D5-AB28-54D1BC16F8F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n"/>
        </a:ext>
      </dgm:extLst>
    </dgm:pt>
    <dgm:pt modelId="{B6F37858-6FF1-45D7-8699-65F39F069CBC}" type="pres">
      <dgm:prSet presAssocID="{43F0F6BC-705B-44D5-AB28-54D1BC16F8FB}" presName="spaceRect" presStyleCnt="0"/>
      <dgm:spPr/>
    </dgm:pt>
    <dgm:pt modelId="{23581499-2511-4778-AFAA-A5CDFAB1DED3}" type="pres">
      <dgm:prSet presAssocID="{43F0F6BC-705B-44D5-AB28-54D1BC16F8FB}" presName="parTx" presStyleLbl="revTx" presStyleIdx="3" presStyleCnt="4">
        <dgm:presLayoutVars>
          <dgm:chMax val="0"/>
          <dgm:chPref val="0"/>
        </dgm:presLayoutVars>
      </dgm:prSet>
      <dgm:spPr/>
    </dgm:pt>
  </dgm:ptLst>
  <dgm:cxnLst>
    <dgm:cxn modelId="{1F368C24-6C68-4FC8-81D2-9EB1B08FA8E3}" type="presOf" srcId="{6895DF5C-D2FC-4388-B8C8-7BDAC6A9BC3B}" destId="{7A41465C-CB99-488E-91DE-9C2A4993B71E}" srcOrd="0" destOrd="0" presId="urn:microsoft.com/office/officeart/2018/2/layout/IconVerticalSolidList"/>
    <dgm:cxn modelId="{EEFB3439-25CC-41F8-BE63-6EF7626C8AF8}" type="presOf" srcId="{C194E8ED-747E-4F30-B2A4-00EBF9806DA5}" destId="{F0F395D1-0EF4-424E-8C87-18A4ACB40A74}" srcOrd="0" destOrd="0" presId="urn:microsoft.com/office/officeart/2018/2/layout/IconVerticalSolidList"/>
    <dgm:cxn modelId="{A428123A-0EB3-4145-B61B-A6EBA0B0B319}" type="presOf" srcId="{59CD8C4B-7B51-4B3A-B3CC-936219BD46C8}" destId="{B9D4C948-A3E9-4F11-80B6-889413885A01}" srcOrd="0" destOrd="0" presId="urn:microsoft.com/office/officeart/2018/2/layout/IconVerticalSolidList"/>
    <dgm:cxn modelId="{7DABAD60-A921-4EB9-83FF-B8EB9BEDF69A}" type="presOf" srcId="{1D37977B-9A51-48BD-BBC1-220B529B49B5}" destId="{CE34375F-295C-4AF2-8AB9-A605984EFC8F}" srcOrd="0" destOrd="0" presId="urn:microsoft.com/office/officeart/2018/2/layout/IconVerticalSolidList"/>
    <dgm:cxn modelId="{0612DA65-D6F3-47D7-B46C-D35760E9BE8A}" srcId="{1D37977B-9A51-48BD-BBC1-220B529B49B5}" destId="{59CD8C4B-7B51-4B3A-B3CC-936219BD46C8}" srcOrd="0" destOrd="0" parTransId="{1958C1B2-A0DA-4934-98FF-9E1C048EAD0E}" sibTransId="{F5502B1B-7B7B-4C41-99D7-DCB3EA29E26D}"/>
    <dgm:cxn modelId="{21A6F687-7585-4B28-B982-287E7BAD1E55}" srcId="{1D37977B-9A51-48BD-BBC1-220B529B49B5}" destId="{6895DF5C-D2FC-4388-B8C8-7BDAC6A9BC3B}" srcOrd="1" destOrd="0" parTransId="{06ED0081-454E-4648-A350-85F18795DDDA}" sibTransId="{A81573E7-CE54-48C4-953B-452327530074}"/>
    <dgm:cxn modelId="{61EA0FAF-5C6C-43AB-8BFE-71D25A7B752E}" srcId="{1D37977B-9A51-48BD-BBC1-220B529B49B5}" destId="{43F0F6BC-705B-44D5-AB28-54D1BC16F8FB}" srcOrd="3" destOrd="0" parTransId="{000DFF7C-375A-48B9-811A-598CE93178B8}" sibTransId="{A5370D8B-A01E-4E0B-A2F6-D9513B2D7C13}"/>
    <dgm:cxn modelId="{B48928EB-7720-4FB0-A2B7-4E32CF78D7CF}" srcId="{1D37977B-9A51-48BD-BBC1-220B529B49B5}" destId="{C194E8ED-747E-4F30-B2A4-00EBF9806DA5}" srcOrd="2" destOrd="0" parTransId="{AC22E320-5BE0-4056-B1FB-92769086D004}" sibTransId="{3C40FDA7-7269-47EA-85EC-3FA24AAFD46E}"/>
    <dgm:cxn modelId="{4A3FD0FF-21AD-4CC0-8470-8036D392C1F3}" type="presOf" srcId="{43F0F6BC-705B-44D5-AB28-54D1BC16F8FB}" destId="{23581499-2511-4778-AFAA-A5CDFAB1DED3}" srcOrd="0" destOrd="0" presId="urn:microsoft.com/office/officeart/2018/2/layout/IconVerticalSolidList"/>
    <dgm:cxn modelId="{B67FF5BA-CB79-4EC5-9022-E8B26822522E}" type="presParOf" srcId="{CE34375F-295C-4AF2-8AB9-A605984EFC8F}" destId="{83DBB2FB-70C3-43A7-9636-77F32B44145A}" srcOrd="0" destOrd="0" presId="urn:microsoft.com/office/officeart/2018/2/layout/IconVerticalSolidList"/>
    <dgm:cxn modelId="{6BF8088A-C42F-4099-8C8E-14BE735D3903}" type="presParOf" srcId="{83DBB2FB-70C3-43A7-9636-77F32B44145A}" destId="{6E4AC603-137B-43CE-BDBF-218690CBDD5E}" srcOrd="0" destOrd="0" presId="urn:microsoft.com/office/officeart/2018/2/layout/IconVerticalSolidList"/>
    <dgm:cxn modelId="{4A577D77-0CA8-4644-B86F-57305A817659}" type="presParOf" srcId="{83DBB2FB-70C3-43A7-9636-77F32B44145A}" destId="{3B492319-28BA-4B66-A844-DABBB4BBFEB8}" srcOrd="1" destOrd="0" presId="urn:microsoft.com/office/officeart/2018/2/layout/IconVerticalSolidList"/>
    <dgm:cxn modelId="{BE95B59A-267F-4250-9BBD-44A57ED1B57B}" type="presParOf" srcId="{83DBB2FB-70C3-43A7-9636-77F32B44145A}" destId="{1D37B15D-FB6A-4DD8-B81B-7933F1399190}" srcOrd="2" destOrd="0" presId="urn:microsoft.com/office/officeart/2018/2/layout/IconVerticalSolidList"/>
    <dgm:cxn modelId="{4DC6BB2A-AD89-4413-8B43-3556A07C9623}" type="presParOf" srcId="{83DBB2FB-70C3-43A7-9636-77F32B44145A}" destId="{B9D4C948-A3E9-4F11-80B6-889413885A01}" srcOrd="3" destOrd="0" presId="urn:microsoft.com/office/officeart/2018/2/layout/IconVerticalSolidList"/>
    <dgm:cxn modelId="{172B24BC-C7D7-47B8-AB99-92E67D686377}" type="presParOf" srcId="{CE34375F-295C-4AF2-8AB9-A605984EFC8F}" destId="{D94B2C18-BA42-4C1F-A9A6-B61F4E512273}" srcOrd="1" destOrd="0" presId="urn:microsoft.com/office/officeart/2018/2/layout/IconVerticalSolidList"/>
    <dgm:cxn modelId="{40CF11AE-F9D2-4A0C-8112-83EBF1065811}" type="presParOf" srcId="{CE34375F-295C-4AF2-8AB9-A605984EFC8F}" destId="{9159B6DB-1813-4837-8577-8A1F087E64F2}" srcOrd="2" destOrd="0" presId="urn:microsoft.com/office/officeart/2018/2/layout/IconVerticalSolidList"/>
    <dgm:cxn modelId="{06E0B46F-D39C-4C9C-98A4-3ED2705D2B88}" type="presParOf" srcId="{9159B6DB-1813-4837-8577-8A1F087E64F2}" destId="{5B2FF42E-E638-4363-8D1E-ED0A7B5F89DD}" srcOrd="0" destOrd="0" presId="urn:microsoft.com/office/officeart/2018/2/layout/IconVerticalSolidList"/>
    <dgm:cxn modelId="{DD0625E0-FCE4-4FD4-B471-CBF3BF73D1B5}" type="presParOf" srcId="{9159B6DB-1813-4837-8577-8A1F087E64F2}" destId="{B8DFD030-ADB6-4995-8547-8BD77C1A0C91}" srcOrd="1" destOrd="0" presId="urn:microsoft.com/office/officeart/2018/2/layout/IconVerticalSolidList"/>
    <dgm:cxn modelId="{54528D20-0152-48A6-8E4F-FB2B5507D844}" type="presParOf" srcId="{9159B6DB-1813-4837-8577-8A1F087E64F2}" destId="{1CC6B936-9276-4CB9-ADD3-8A897ABCD0A3}" srcOrd="2" destOrd="0" presId="urn:microsoft.com/office/officeart/2018/2/layout/IconVerticalSolidList"/>
    <dgm:cxn modelId="{53EACA83-51D8-406F-AFAB-42B1DF35B3B3}" type="presParOf" srcId="{9159B6DB-1813-4837-8577-8A1F087E64F2}" destId="{7A41465C-CB99-488E-91DE-9C2A4993B71E}" srcOrd="3" destOrd="0" presId="urn:microsoft.com/office/officeart/2018/2/layout/IconVerticalSolidList"/>
    <dgm:cxn modelId="{CB421049-73DA-4A5D-8479-D7421CE70ACB}" type="presParOf" srcId="{CE34375F-295C-4AF2-8AB9-A605984EFC8F}" destId="{7E37CE5A-C2C2-4E9A-B05D-C698E6A365D8}" srcOrd="3" destOrd="0" presId="urn:microsoft.com/office/officeart/2018/2/layout/IconVerticalSolidList"/>
    <dgm:cxn modelId="{5D9F7943-7CFE-42F3-B733-336C026727EB}" type="presParOf" srcId="{CE34375F-295C-4AF2-8AB9-A605984EFC8F}" destId="{88E3D3EF-2BDE-48B2-9D53-BEF529A70DB7}" srcOrd="4" destOrd="0" presId="urn:microsoft.com/office/officeart/2018/2/layout/IconVerticalSolidList"/>
    <dgm:cxn modelId="{6571B948-2061-4DEA-8A91-C7DD610059DF}" type="presParOf" srcId="{88E3D3EF-2BDE-48B2-9D53-BEF529A70DB7}" destId="{D8CD4A69-4D41-4544-95D3-BC922DB69DE6}" srcOrd="0" destOrd="0" presId="urn:microsoft.com/office/officeart/2018/2/layout/IconVerticalSolidList"/>
    <dgm:cxn modelId="{AC3AC0AE-0A14-4E83-999C-64D041EA3A6A}" type="presParOf" srcId="{88E3D3EF-2BDE-48B2-9D53-BEF529A70DB7}" destId="{035B4274-0A17-4F8D-AB17-36151EF6D9FE}" srcOrd="1" destOrd="0" presId="urn:microsoft.com/office/officeart/2018/2/layout/IconVerticalSolidList"/>
    <dgm:cxn modelId="{ACC79EB0-0230-4BB1-9D11-23C8E438CDAA}" type="presParOf" srcId="{88E3D3EF-2BDE-48B2-9D53-BEF529A70DB7}" destId="{48893E6C-51E3-4644-B4D1-0C68E49CC95D}" srcOrd="2" destOrd="0" presId="urn:microsoft.com/office/officeart/2018/2/layout/IconVerticalSolidList"/>
    <dgm:cxn modelId="{3CDBF6AB-3F31-4577-8ADC-52F6EECC7FBB}" type="presParOf" srcId="{88E3D3EF-2BDE-48B2-9D53-BEF529A70DB7}" destId="{F0F395D1-0EF4-424E-8C87-18A4ACB40A74}" srcOrd="3" destOrd="0" presId="urn:microsoft.com/office/officeart/2018/2/layout/IconVerticalSolidList"/>
    <dgm:cxn modelId="{22EE7EC6-34D9-4815-AE15-31CADDA49A8A}" type="presParOf" srcId="{CE34375F-295C-4AF2-8AB9-A605984EFC8F}" destId="{8B2D7DB1-64B2-484E-AB76-05A70655EF94}" srcOrd="5" destOrd="0" presId="urn:microsoft.com/office/officeart/2018/2/layout/IconVerticalSolidList"/>
    <dgm:cxn modelId="{08A2364D-CFA0-4252-BBA8-B6560CDC5BCE}" type="presParOf" srcId="{CE34375F-295C-4AF2-8AB9-A605984EFC8F}" destId="{458BBCEF-5057-44A7-AB1E-8DC635815D3F}" srcOrd="6" destOrd="0" presId="urn:microsoft.com/office/officeart/2018/2/layout/IconVerticalSolidList"/>
    <dgm:cxn modelId="{F226A8A6-FEB3-4F6F-ACCD-155A23F84C16}" type="presParOf" srcId="{458BBCEF-5057-44A7-AB1E-8DC635815D3F}" destId="{042B6803-1560-4B79-A39C-3EF00412FEE3}" srcOrd="0" destOrd="0" presId="urn:microsoft.com/office/officeart/2018/2/layout/IconVerticalSolidList"/>
    <dgm:cxn modelId="{AE8FA3D0-A0F5-4A8C-A4B3-6C3DF914AB1A}" type="presParOf" srcId="{458BBCEF-5057-44A7-AB1E-8DC635815D3F}" destId="{58900B4C-A788-4753-900C-2C74B4F2F123}" srcOrd="1" destOrd="0" presId="urn:microsoft.com/office/officeart/2018/2/layout/IconVerticalSolidList"/>
    <dgm:cxn modelId="{1D4E0583-03B6-4867-865A-2E513C7B33BF}" type="presParOf" srcId="{458BBCEF-5057-44A7-AB1E-8DC635815D3F}" destId="{B6F37858-6FF1-45D7-8699-65F39F069CBC}" srcOrd="2" destOrd="0" presId="urn:microsoft.com/office/officeart/2018/2/layout/IconVerticalSolidList"/>
    <dgm:cxn modelId="{C9B212E5-DB45-4976-8152-A17E0F51C0A7}" type="presParOf" srcId="{458BBCEF-5057-44A7-AB1E-8DC635815D3F}" destId="{23581499-2511-4778-AFAA-A5CDFAB1DED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761AA4-5626-4B9B-BF22-EE5A4BE10A45}" type="doc">
      <dgm:prSet loTypeId="urn:microsoft.com/office/officeart/2018/2/layout/IconCircleList" loCatId="icon" qsTypeId="urn:microsoft.com/office/officeart/2005/8/quickstyle/simple4" qsCatId="simple" csTypeId="urn:microsoft.com/office/officeart/2018/5/colors/Iconchunking_neutralicon_accent3_2" csCatId="accent3" phldr="1"/>
      <dgm:spPr/>
      <dgm:t>
        <a:bodyPr/>
        <a:lstStyle/>
        <a:p>
          <a:endParaRPr lang="en-US"/>
        </a:p>
      </dgm:t>
    </dgm:pt>
    <dgm:pt modelId="{3E7EBA13-0135-4719-B4F1-0B46927153D3}">
      <dgm:prSet/>
      <dgm:spPr/>
      <dgm:t>
        <a:bodyPr/>
        <a:lstStyle/>
        <a:p>
          <a:pPr>
            <a:lnSpc>
              <a:spcPct val="100000"/>
            </a:lnSpc>
          </a:pPr>
          <a:r>
            <a:rPr lang="en-US"/>
            <a:t>15 year loan repayment is better than 5 year loan repayment also</a:t>
          </a:r>
        </a:p>
      </dgm:t>
    </dgm:pt>
    <dgm:pt modelId="{28B1C836-73BD-47B3-93CA-6223782D7A48}" type="parTrans" cxnId="{4F22C24D-5E9C-40C9-924E-A68EDEC075E4}">
      <dgm:prSet/>
      <dgm:spPr/>
      <dgm:t>
        <a:bodyPr/>
        <a:lstStyle/>
        <a:p>
          <a:endParaRPr lang="en-US"/>
        </a:p>
      </dgm:t>
    </dgm:pt>
    <dgm:pt modelId="{FE692A82-2667-471E-AF51-920F07971DAC}" type="sibTrans" cxnId="{4F22C24D-5E9C-40C9-924E-A68EDEC075E4}">
      <dgm:prSet/>
      <dgm:spPr/>
      <dgm:t>
        <a:bodyPr/>
        <a:lstStyle/>
        <a:p>
          <a:pPr>
            <a:lnSpc>
              <a:spcPct val="100000"/>
            </a:lnSpc>
          </a:pPr>
          <a:endParaRPr lang="en-US"/>
        </a:p>
      </dgm:t>
    </dgm:pt>
    <dgm:pt modelId="{4B07C32D-4A4A-4AC0-816C-C28734796F70}">
      <dgm:prSet/>
      <dgm:spPr/>
      <dgm:t>
        <a:bodyPr/>
        <a:lstStyle/>
        <a:p>
          <a:pPr>
            <a:lnSpc>
              <a:spcPct val="100000"/>
            </a:lnSpc>
          </a:pPr>
          <a:r>
            <a:rPr lang="en-US"/>
            <a:t>Breakeven point is 24 years </a:t>
          </a:r>
        </a:p>
      </dgm:t>
    </dgm:pt>
    <dgm:pt modelId="{13F15E17-ADD3-4116-9E7C-983F987E1B4C}" type="parTrans" cxnId="{C5788E65-A93B-458E-AE1D-9E1F7195366E}">
      <dgm:prSet/>
      <dgm:spPr/>
      <dgm:t>
        <a:bodyPr/>
        <a:lstStyle/>
        <a:p>
          <a:endParaRPr lang="en-US"/>
        </a:p>
      </dgm:t>
    </dgm:pt>
    <dgm:pt modelId="{1BA91289-AB2C-4118-B9FF-23FDF89078BC}" type="sibTrans" cxnId="{C5788E65-A93B-458E-AE1D-9E1F7195366E}">
      <dgm:prSet/>
      <dgm:spPr/>
      <dgm:t>
        <a:bodyPr/>
        <a:lstStyle/>
        <a:p>
          <a:pPr>
            <a:lnSpc>
              <a:spcPct val="100000"/>
            </a:lnSpc>
          </a:pPr>
          <a:endParaRPr lang="en-US"/>
        </a:p>
      </dgm:t>
    </dgm:pt>
    <dgm:pt modelId="{420A5240-A186-4FF5-B23E-ECA200D56BE6}">
      <dgm:prSet/>
      <dgm:spPr/>
      <dgm:t>
        <a:bodyPr/>
        <a:lstStyle/>
        <a:p>
          <a:pPr>
            <a:lnSpc>
              <a:spcPct val="100000"/>
            </a:lnSpc>
          </a:pPr>
          <a:r>
            <a:rPr lang="en-US"/>
            <a:t>Maximum of nominal IRR 7.95% or NPV of $10573 (already accounted for inflation rate)</a:t>
          </a:r>
        </a:p>
      </dgm:t>
    </dgm:pt>
    <dgm:pt modelId="{FE287846-5F24-4B67-8AAF-6DD807D737C4}" type="parTrans" cxnId="{E74F16A7-7144-493F-A6B9-D2FC9D5A582D}">
      <dgm:prSet/>
      <dgm:spPr/>
      <dgm:t>
        <a:bodyPr/>
        <a:lstStyle/>
        <a:p>
          <a:endParaRPr lang="en-US"/>
        </a:p>
      </dgm:t>
    </dgm:pt>
    <dgm:pt modelId="{B6294813-81E8-47FD-B7EF-FBD8DDADC22B}" type="sibTrans" cxnId="{E74F16A7-7144-493F-A6B9-D2FC9D5A582D}">
      <dgm:prSet/>
      <dgm:spPr/>
      <dgm:t>
        <a:bodyPr/>
        <a:lstStyle/>
        <a:p>
          <a:pPr>
            <a:lnSpc>
              <a:spcPct val="100000"/>
            </a:lnSpc>
          </a:pPr>
          <a:endParaRPr lang="en-US"/>
        </a:p>
      </dgm:t>
    </dgm:pt>
    <dgm:pt modelId="{0C528C09-808E-43F2-B67E-FE317ECA0677}">
      <dgm:prSet/>
      <dgm:spPr/>
      <dgm:t>
        <a:bodyPr/>
        <a:lstStyle/>
        <a:p>
          <a:pPr>
            <a:lnSpc>
              <a:spcPct val="100000"/>
            </a:lnSpc>
          </a:pPr>
          <a:r>
            <a:rPr lang="en-US"/>
            <a:t>Even more excess energy in summer</a:t>
          </a:r>
        </a:p>
      </dgm:t>
    </dgm:pt>
    <dgm:pt modelId="{377D938A-217E-4315-8B14-FB9E45BCA4BE}" type="parTrans" cxnId="{3CF46EA9-A7CE-4A59-9F74-891ECD41478C}">
      <dgm:prSet/>
      <dgm:spPr/>
      <dgm:t>
        <a:bodyPr/>
        <a:lstStyle/>
        <a:p>
          <a:endParaRPr lang="en-US"/>
        </a:p>
      </dgm:t>
    </dgm:pt>
    <dgm:pt modelId="{A54491AB-D172-429E-91F8-B48B69758ACE}" type="sibTrans" cxnId="{3CF46EA9-A7CE-4A59-9F74-891ECD41478C}">
      <dgm:prSet/>
      <dgm:spPr/>
      <dgm:t>
        <a:bodyPr/>
        <a:lstStyle/>
        <a:p>
          <a:pPr>
            <a:lnSpc>
              <a:spcPct val="100000"/>
            </a:lnSpc>
          </a:pPr>
          <a:endParaRPr lang="en-US"/>
        </a:p>
      </dgm:t>
    </dgm:pt>
    <dgm:pt modelId="{982DAE01-A653-4561-861A-31D43781D3A8}">
      <dgm:prSet/>
      <dgm:spPr/>
      <dgm:t>
        <a:bodyPr/>
        <a:lstStyle/>
        <a:p>
          <a:pPr>
            <a:lnSpc>
              <a:spcPct val="100000"/>
            </a:lnSpc>
          </a:pPr>
          <a:r>
            <a:rPr lang="en-US"/>
            <a:t>Less reliance on grid in winter</a:t>
          </a:r>
        </a:p>
      </dgm:t>
    </dgm:pt>
    <dgm:pt modelId="{B83CB829-3A29-4B18-9403-F44B0B6AAECF}" type="parTrans" cxnId="{FC57342E-3074-4011-84BB-D9CB827E9A5A}">
      <dgm:prSet/>
      <dgm:spPr/>
      <dgm:t>
        <a:bodyPr/>
        <a:lstStyle/>
        <a:p>
          <a:endParaRPr lang="en-US"/>
        </a:p>
      </dgm:t>
    </dgm:pt>
    <dgm:pt modelId="{FEB94564-4201-45AB-843A-1B7FA2A2EC4F}" type="sibTrans" cxnId="{FC57342E-3074-4011-84BB-D9CB827E9A5A}">
      <dgm:prSet/>
      <dgm:spPr/>
      <dgm:t>
        <a:bodyPr/>
        <a:lstStyle/>
        <a:p>
          <a:endParaRPr lang="en-US"/>
        </a:p>
      </dgm:t>
    </dgm:pt>
    <dgm:pt modelId="{4214697A-5A97-41BE-802E-E2A035AD5666}" type="pres">
      <dgm:prSet presAssocID="{E6761AA4-5626-4B9B-BF22-EE5A4BE10A45}" presName="root" presStyleCnt="0">
        <dgm:presLayoutVars>
          <dgm:dir/>
          <dgm:resizeHandles val="exact"/>
        </dgm:presLayoutVars>
      </dgm:prSet>
      <dgm:spPr/>
    </dgm:pt>
    <dgm:pt modelId="{F0280305-AAA8-4837-96B6-BD82D0F38671}" type="pres">
      <dgm:prSet presAssocID="{E6761AA4-5626-4B9B-BF22-EE5A4BE10A45}" presName="container" presStyleCnt="0">
        <dgm:presLayoutVars>
          <dgm:dir/>
          <dgm:resizeHandles val="exact"/>
        </dgm:presLayoutVars>
      </dgm:prSet>
      <dgm:spPr/>
    </dgm:pt>
    <dgm:pt modelId="{04B67D97-687D-41E9-B00B-4EF98B042190}" type="pres">
      <dgm:prSet presAssocID="{3E7EBA13-0135-4719-B4F1-0B46927153D3}" presName="compNode" presStyleCnt="0"/>
      <dgm:spPr/>
    </dgm:pt>
    <dgm:pt modelId="{F0536A38-E444-4A3C-BAB0-CE7511706526}" type="pres">
      <dgm:prSet presAssocID="{3E7EBA13-0135-4719-B4F1-0B46927153D3}" presName="iconBgRect" presStyleLbl="bgShp" presStyleIdx="0" presStyleCnt="5"/>
      <dgm:spPr/>
    </dgm:pt>
    <dgm:pt modelId="{3AF31299-8361-4E08-95C0-E0E5C8A8A0DF}" type="pres">
      <dgm:prSet presAssocID="{3E7EBA13-0135-4719-B4F1-0B46927153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FBADBB2-7A5B-49E9-8132-BFF19EF4A949}" type="pres">
      <dgm:prSet presAssocID="{3E7EBA13-0135-4719-B4F1-0B46927153D3}" presName="spaceRect" presStyleCnt="0"/>
      <dgm:spPr/>
    </dgm:pt>
    <dgm:pt modelId="{9F597A09-2C78-451E-BC71-51ABAA34AD39}" type="pres">
      <dgm:prSet presAssocID="{3E7EBA13-0135-4719-B4F1-0B46927153D3}" presName="textRect" presStyleLbl="revTx" presStyleIdx="0" presStyleCnt="5">
        <dgm:presLayoutVars>
          <dgm:chMax val="1"/>
          <dgm:chPref val="1"/>
        </dgm:presLayoutVars>
      </dgm:prSet>
      <dgm:spPr/>
    </dgm:pt>
    <dgm:pt modelId="{20DE1D7A-48AE-4028-A739-6150A841C3C3}" type="pres">
      <dgm:prSet presAssocID="{FE692A82-2667-471E-AF51-920F07971DAC}" presName="sibTrans" presStyleLbl="sibTrans2D1" presStyleIdx="0" presStyleCnt="0"/>
      <dgm:spPr/>
    </dgm:pt>
    <dgm:pt modelId="{35117B5A-226A-4627-A324-39B7F5D71BE1}" type="pres">
      <dgm:prSet presAssocID="{4B07C32D-4A4A-4AC0-816C-C28734796F70}" presName="compNode" presStyleCnt="0"/>
      <dgm:spPr/>
    </dgm:pt>
    <dgm:pt modelId="{0C93DE17-B60B-4D21-A07D-0A84C518F9A2}" type="pres">
      <dgm:prSet presAssocID="{4B07C32D-4A4A-4AC0-816C-C28734796F70}" presName="iconBgRect" presStyleLbl="bgShp" presStyleIdx="1" presStyleCnt="5"/>
      <dgm:spPr/>
    </dgm:pt>
    <dgm:pt modelId="{61A95B0F-A928-4CFF-A9F6-23F984DC8C9E}" type="pres">
      <dgm:prSet presAssocID="{4B07C32D-4A4A-4AC0-816C-C28734796F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ext>
      </dgm:extLst>
    </dgm:pt>
    <dgm:pt modelId="{742FDE27-B23B-4976-99E1-11B299C5A47F}" type="pres">
      <dgm:prSet presAssocID="{4B07C32D-4A4A-4AC0-816C-C28734796F70}" presName="spaceRect" presStyleCnt="0"/>
      <dgm:spPr/>
    </dgm:pt>
    <dgm:pt modelId="{3A7A185E-C5E0-4782-9A5F-2BAD2ACB31BB}" type="pres">
      <dgm:prSet presAssocID="{4B07C32D-4A4A-4AC0-816C-C28734796F70}" presName="textRect" presStyleLbl="revTx" presStyleIdx="1" presStyleCnt="5">
        <dgm:presLayoutVars>
          <dgm:chMax val="1"/>
          <dgm:chPref val="1"/>
        </dgm:presLayoutVars>
      </dgm:prSet>
      <dgm:spPr/>
    </dgm:pt>
    <dgm:pt modelId="{CFC24740-8BF0-464E-AAE3-9857DA97E558}" type="pres">
      <dgm:prSet presAssocID="{1BA91289-AB2C-4118-B9FF-23FDF89078BC}" presName="sibTrans" presStyleLbl="sibTrans2D1" presStyleIdx="0" presStyleCnt="0"/>
      <dgm:spPr/>
    </dgm:pt>
    <dgm:pt modelId="{476FB068-B493-405C-B79B-1D921F13F948}" type="pres">
      <dgm:prSet presAssocID="{420A5240-A186-4FF5-B23E-ECA200D56BE6}" presName="compNode" presStyleCnt="0"/>
      <dgm:spPr/>
    </dgm:pt>
    <dgm:pt modelId="{5C637EE0-F558-457C-B761-B81E410D4ED7}" type="pres">
      <dgm:prSet presAssocID="{420A5240-A186-4FF5-B23E-ECA200D56BE6}" presName="iconBgRect" presStyleLbl="bgShp" presStyleIdx="2" presStyleCnt="5"/>
      <dgm:spPr/>
    </dgm:pt>
    <dgm:pt modelId="{43DC78C8-27BA-40D3-937B-3404A4F149FA}" type="pres">
      <dgm:prSet presAssocID="{420A5240-A186-4FF5-B23E-ECA200D56B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BAC19B05-7613-4863-8778-984C6711F637}" type="pres">
      <dgm:prSet presAssocID="{420A5240-A186-4FF5-B23E-ECA200D56BE6}" presName="spaceRect" presStyleCnt="0"/>
      <dgm:spPr/>
    </dgm:pt>
    <dgm:pt modelId="{1C10EA2D-2B81-4A69-B2B5-25F0F70BC547}" type="pres">
      <dgm:prSet presAssocID="{420A5240-A186-4FF5-B23E-ECA200D56BE6}" presName="textRect" presStyleLbl="revTx" presStyleIdx="2" presStyleCnt="5">
        <dgm:presLayoutVars>
          <dgm:chMax val="1"/>
          <dgm:chPref val="1"/>
        </dgm:presLayoutVars>
      </dgm:prSet>
      <dgm:spPr/>
    </dgm:pt>
    <dgm:pt modelId="{80E66D1F-1ED3-400A-99DF-1E357D1C081A}" type="pres">
      <dgm:prSet presAssocID="{B6294813-81E8-47FD-B7EF-FBD8DDADC22B}" presName="sibTrans" presStyleLbl="sibTrans2D1" presStyleIdx="0" presStyleCnt="0"/>
      <dgm:spPr/>
    </dgm:pt>
    <dgm:pt modelId="{47B281B2-8B8B-412F-9867-09E1083314C3}" type="pres">
      <dgm:prSet presAssocID="{0C528C09-808E-43F2-B67E-FE317ECA0677}" presName="compNode" presStyleCnt="0"/>
      <dgm:spPr/>
    </dgm:pt>
    <dgm:pt modelId="{39AC8717-F6B4-4159-8C7E-75C514E55F0E}" type="pres">
      <dgm:prSet presAssocID="{0C528C09-808E-43F2-B67E-FE317ECA0677}" presName="iconBgRect" presStyleLbl="bgShp" presStyleIdx="3" presStyleCnt="5"/>
      <dgm:spPr/>
    </dgm:pt>
    <dgm:pt modelId="{1CEFAE57-013A-4C22-803A-06FDF6FCE191}" type="pres">
      <dgm:prSet presAssocID="{0C528C09-808E-43F2-B67E-FE317ECA06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n"/>
        </a:ext>
      </dgm:extLst>
    </dgm:pt>
    <dgm:pt modelId="{414AE7F6-31F3-44B0-8D05-1467C291342D}" type="pres">
      <dgm:prSet presAssocID="{0C528C09-808E-43F2-B67E-FE317ECA0677}" presName="spaceRect" presStyleCnt="0"/>
      <dgm:spPr/>
    </dgm:pt>
    <dgm:pt modelId="{2E4887A3-2016-45A6-B793-472AF9645BA5}" type="pres">
      <dgm:prSet presAssocID="{0C528C09-808E-43F2-B67E-FE317ECA0677}" presName="textRect" presStyleLbl="revTx" presStyleIdx="3" presStyleCnt="5">
        <dgm:presLayoutVars>
          <dgm:chMax val="1"/>
          <dgm:chPref val="1"/>
        </dgm:presLayoutVars>
      </dgm:prSet>
      <dgm:spPr/>
    </dgm:pt>
    <dgm:pt modelId="{9F119D20-7B54-441D-A08E-F9175F381AFA}" type="pres">
      <dgm:prSet presAssocID="{A54491AB-D172-429E-91F8-B48B69758ACE}" presName="sibTrans" presStyleLbl="sibTrans2D1" presStyleIdx="0" presStyleCnt="0"/>
      <dgm:spPr/>
    </dgm:pt>
    <dgm:pt modelId="{1A13FB1E-8687-4CF4-93DD-50A782589166}" type="pres">
      <dgm:prSet presAssocID="{982DAE01-A653-4561-861A-31D43781D3A8}" presName="compNode" presStyleCnt="0"/>
      <dgm:spPr/>
    </dgm:pt>
    <dgm:pt modelId="{B0D148B5-3B18-4775-8346-74B0927E5969}" type="pres">
      <dgm:prSet presAssocID="{982DAE01-A653-4561-861A-31D43781D3A8}" presName="iconBgRect" presStyleLbl="bgShp" presStyleIdx="4" presStyleCnt="5"/>
      <dgm:spPr/>
    </dgm:pt>
    <dgm:pt modelId="{E4C3F703-4717-4C1D-8F08-1D3F41384CA9}" type="pres">
      <dgm:prSet presAssocID="{982DAE01-A653-4561-861A-31D43781D3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nowflake"/>
        </a:ext>
      </dgm:extLst>
    </dgm:pt>
    <dgm:pt modelId="{F7D2C938-B07C-418A-BB9A-97639A2A3BAB}" type="pres">
      <dgm:prSet presAssocID="{982DAE01-A653-4561-861A-31D43781D3A8}" presName="spaceRect" presStyleCnt="0"/>
      <dgm:spPr/>
    </dgm:pt>
    <dgm:pt modelId="{DD506552-598C-4676-A570-DCF803D9FED4}" type="pres">
      <dgm:prSet presAssocID="{982DAE01-A653-4561-861A-31D43781D3A8}" presName="textRect" presStyleLbl="revTx" presStyleIdx="4" presStyleCnt="5">
        <dgm:presLayoutVars>
          <dgm:chMax val="1"/>
          <dgm:chPref val="1"/>
        </dgm:presLayoutVars>
      </dgm:prSet>
      <dgm:spPr/>
    </dgm:pt>
  </dgm:ptLst>
  <dgm:cxnLst>
    <dgm:cxn modelId="{6BC9A91F-A1DE-4828-A6CF-441A7B04682C}" type="presOf" srcId="{A54491AB-D172-429E-91F8-B48B69758ACE}" destId="{9F119D20-7B54-441D-A08E-F9175F381AFA}" srcOrd="0" destOrd="0" presId="urn:microsoft.com/office/officeart/2018/2/layout/IconCircleList"/>
    <dgm:cxn modelId="{FC57342E-3074-4011-84BB-D9CB827E9A5A}" srcId="{E6761AA4-5626-4B9B-BF22-EE5A4BE10A45}" destId="{982DAE01-A653-4561-861A-31D43781D3A8}" srcOrd="4" destOrd="0" parTransId="{B83CB829-3A29-4B18-9403-F44B0B6AAECF}" sibTransId="{FEB94564-4201-45AB-843A-1B7FA2A2EC4F}"/>
    <dgm:cxn modelId="{EF7D1E34-BE99-4D23-9086-4F3022A4F847}" type="presOf" srcId="{B6294813-81E8-47FD-B7EF-FBD8DDADC22B}" destId="{80E66D1F-1ED3-400A-99DF-1E357D1C081A}" srcOrd="0" destOrd="0" presId="urn:microsoft.com/office/officeart/2018/2/layout/IconCircleList"/>
    <dgm:cxn modelId="{B79FC560-284A-4A24-A476-3512C058B65D}" type="presOf" srcId="{3E7EBA13-0135-4719-B4F1-0B46927153D3}" destId="{9F597A09-2C78-451E-BC71-51ABAA34AD39}" srcOrd="0" destOrd="0" presId="urn:microsoft.com/office/officeart/2018/2/layout/IconCircleList"/>
    <dgm:cxn modelId="{C5788E65-A93B-458E-AE1D-9E1F7195366E}" srcId="{E6761AA4-5626-4B9B-BF22-EE5A4BE10A45}" destId="{4B07C32D-4A4A-4AC0-816C-C28734796F70}" srcOrd="1" destOrd="0" parTransId="{13F15E17-ADD3-4116-9E7C-983F987E1B4C}" sibTransId="{1BA91289-AB2C-4118-B9FF-23FDF89078BC}"/>
    <dgm:cxn modelId="{4F22C24D-5E9C-40C9-924E-A68EDEC075E4}" srcId="{E6761AA4-5626-4B9B-BF22-EE5A4BE10A45}" destId="{3E7EBA13-0135-4719-B4F1-0B46927153D3}" srcOrd="0" destOrd="0" parTransId="{28B1C836-73BD-47B3-93CA-6223782D7A48}" sibTransId="{FE692A82-2667-471E-AF51-920F07971DAC}"/>
    <dgm:cxn modelId="{DFFD6F4F-CCD5-416F-AB40-3F4B1A3A5F72}" type="presOf" srcId="{FE692A82-2667-471E-AF51-920F07971DAC}" destId="{20DE1D7A-48AE-4028-A739-6150A841C3C3}" srcOrd="0" destOrd="0" presId="urn:microsoft.com/office/officeart/2018/2/layout/IconCircleList"/>
    <dgm:cxn modelId="{DE68EF90-92DA-478D-AD70-DD34F906EFC8}" type="presOf" srcId="{0C528C09-808E-43F2-B67E-FE317ECA0677}" destId="{2E4887A3-2016-45A6-B793-472AF9645BA5}" srcOrd="0" destOrd="0" presId="urn:microsoft.com/office/officeart/2018/2/layout/IconCircleList"/>
    <dgm:cxn modelId="{F305AB97-BDE5-45F6-9C0D-03C35C086448}" type="presOf" srcId="{E6761AA4-5626-4B9B-BF22-EE5A4BE10A45}" destId="{4214697A-5A97-41BE-802E-E2A035AD5666}" srcOrd="0" destOrd="0" presId="urn:microsoft.com/office/officeart/2018/2/layout/IconCircleList"/>
    <dgm:cxn modelId="{294C98A3-C19B-4DA8-8A15-12FC4F4D06B3}" type="presOf" srcId="{1BA91289-AB2C-4118-B9FF-23FDF89078BC}" destId="{CFC24740-8BF0-464E-AAE3-9857DA97E558}" srcOrd="0" destOrd="0" presId="urn:microsoft.com/office/officeart/2018/2/layout/IconCircleList"/>
    <dgm:cxn modelId="{E74F16A7-7144-493F-A6B9-D2FC9D5A582D}" srcId="{E6761AA4-5626-4B9B-BF22-EE5A4BE10A45}" destId="{420A5240-A186-4FF5-B23E-ECA200D56BE6}" srcOrd="2" destOrd="0" parTransId="{FE287846-5F24-4B67-8AAF-6DD807D737C4}" sibTransId="{B6294813-81E8-47FD-B7EF-FBD8DDADC22B}"/>
    <dgm:cxn modelId="{61080DA9-FEE2-42AE-ADB2-59AF3089CCF4}" type="presOf" srcId="{4B07C32D-4A4A-4AC0-816C-C28734796F70}" destId="{3A7A185E-C5E0-4782-9A5F-2BAD2ACB31BB}" srcOrd="0" destOrd="0" presId="urn:microsoft.com/office/officeart/2018/2/layout/IconCircleList"/>
    <dgm:cxn modelId="{3CF46EA9-A7CE-4A59-9F74-891ECD41478C}" srcId="{E6761AA4-5626-4B9B-BF22-EE5A4BE10A45}" destId="{0C528C09-808E-43F2-B67E-FE317ECA0677}" srcOrd="3" destOrd="0" parTransId="{377D938A-217E-4315-8B14-FB9E45BCA4BE}" sibTransId="{A54491AB-D172-429E-91F8-B48B69758ACE}"/>
    <dgm:cxn modelId="{BF14D5C2-F277-4A75-94A0-AFE4FB3529C0}" type="presOf" srcId="{420A5240-A186-4FF5-B23E-ECA200D56BE6}" destId="{1C10EA2D-2B81-4A69-B2B5-25F0F70BC547}" srcOrd="0" destOrd="0" presId="urn:microsoft.com/office/officeart/2018/2/layout/IconCircleList"/>
    <dgm:cxn modelId="{623654F9-03C6-41EF-B407-6E0E15BF253B}" type="presOf" srcId="{982DAE01-A653-4561-861A-31D43781D3A8}" destId="{DD506552-598C-4676-A570-DCF803D9FED4}" srcOrd="0" destOrd="0" presId="urn:microsoft.com/office/officeart/2018/2/layout/IconCircleList"/>
    <dgm:cxn modelId="{29A667B7-4C59-47B0-BB2E-68363B9D2FE2}" type="presParOf" srcId="{4214697A-5A97-41BE-802E-E2A035AD5666}" destId="{F0280305-AAA8-4837-96B6-BD82D0F38671}" srcOrd="0" destOrd="0" presId="urn:microsoft.com/office/officeart/2018/2/layout/IconCircleList"/>
    <dgm:cxn modelId="{D1B4313E-512A-4B4A-AD14-6053E5685CA4}" type="presParOf" srcId="{F0280305-AAA8-4837-96B6-BD82D0F38671}" destId="{04B67D97-687D-41E9-B00B-4EF98B042190}" srcOrd="0" destOrd="0" presId="urn:microsoft.com/office/officeart/2018/2/layout/IconCircleList"/>
    <dgm:cxn modelId="{3158AB31-7ACB-4AAD-A4E4-C0DF81E3F66F}" type="presParOf" srcId="{04B67D97-687D-41E9-B00B-4EF98B042190}" destId="{F0536A38-E444-4A3C-BAB0-CE7511706526}" srcOrd="0" destOrd="0" presId="urn:microsoft.com/office/officeart/2018/2/layout/IconCircleList"/>
    <dgm:cxn modelId="{0944C1A2-833E-4F15-9BD8-40B241084F9D}" type="presParOf" srcId="{04B67D97-687D-41E9-B00B-4EF98B042190}" destId="{3AF31299-8361-4E08-95C0-E0E5C8A8A0DF}" srcOrd="1" destOrd="0" presId="urn:microsoft.com/office/officeart/2018/2/layout/IconCircleList"/>
    <dgm:cxn modelId="{903029C6-97BE-45F3-A13D-04CDEC6441CE}" type="presParOf" srcId="{04B67D97-687D-41E9-B00B-4EF98B042190}" destId="{5FBADBB2-7A5B-49E9-8132-BFF19EF4A949}" srcOrd="2" destOrd="0" presId="urn:microsoft.com/office/officeart/2018/2/layout/IconCircleList"/>
    <dgm:cxn modelId="{11F55F1E-A550-4B2E-8C33-7FC193CBB069}" type="presParOf" srcId="{04B67D97-687D-41E9-B00B-4EF98B042190}" destId="{9F597A09-2C78-451E-BC71-51ABAA34AD39}" srcOrd="3" destOrd="0" presId="urn:microsoft.com/office/officeart/2018/2/layout/IconCircleList"/>
    <dgm:cxn modelId="{197A76F4-516F-4153-800B-E87FCEE754D4}" type="presParOf" srcId="{F0280305-AAA8-4837-96B6-BD82D0F38671}" destId="{20DE1D7A-48AE-4028-A739-6150A841C3C3}" srcOrd="1" destOrd="0" presId="urn:microsoft.com/office/officeart/2018/2/layout/IconCircleList"/>
    <dgm:cxn modelId="{B24689B7-EB92-4541-90E6-3B3F72539582}" type="presParOf" srcId="{F0280305-AAA8-4837-96B6-BD82D0F38671}" destId="{35117B5A-226A-4627-A324-39B7F5D71BE1}" srcOrd="2" destOrd="0" presId="urn:microsoft.com/office/officeart/2018/2/layout/IconCircleList"/>
    <dgm:cxn modelId="{3926469A-3746-4F5C-81BF-63715D6B3750}" type="presParOf" srcId="{35117B5A-226A-4627-A324-39B7F5D71BE1}" destId="{0C93DE17-B60B-4D21-A07D-0A84C518F9A2}" srcOrd="0" destOrd="0" presId="urn:microsoft.com/office/officeart/2018/2/layout/IconCircleList"/>
    <dgm:cxn modelId="{5DFD247D-E06A-4D62-8D35-C9BD81FCFD98}" type="presParOf" srcId="{35117B5A-226A-4627-A324-39B7F5D71BE1}" destId="{61A95B0F-A928-4CFF-A9F6-23F984DC8C9E}" srcOrd="1" destOrd="0" presId="urn:microsoft.com/office/officeart/2018/2/layout/IconCircleList"/>
    <dgm:cxn modelId="{F68DCEDA-1208-4773-ABD5-1D233CD94E6F}" type="presParOf" srcId="{35117B5A-226A-4627-A324-39B7F5D71BE1}" destId="{742FDE27-B23B-4976-99E1-11B299C5A47F}" srcOrd="2" destOrd="0" presId="urn:microsoft.com/office/officeart/2018/2/layout/IconCircleList"/>
    <dgm:cxn modelId="{CA725514-0BBF-4E18-AE52-65CA44A385DA}" type="presParOf" srcId="{35117B5A-226A-4627-A324-39B7F5D71BE1}" destId="{3A7A185E-C5E0-4782-9A5F-2BAD2ACB31BB}" srcOrd="3" destOrd="0" presId="urn:microsoft.com/office/officeart/2018/2/layout/IconCircleList"/>
    <dgm:cxn modelId="{1B387643-DBD5-4A50-B884-08E58C299FFD}" type="presParOf" srcId="{F0280305-AAA8-4837-96B6-BD82D0F38671}" destId="{CFC24740-8BF0-464E-AAE3-9857DA97E558}" srcOrd="3" destOrd="0" presId="urn:microsoft.com/office/officeart/2018/2/layout/IconCircleList"/>
    <dgm:cxn modelId="{68225903-C8EF-484A-9B3E-5629720AB681}" type="presParOf" srcId="{F0280305-AAA8-4837-96B6-BD82D0F38671}" destId="{476FB068-B493-405C-B79B-1D921F13F948}" srcOrd="4" destOrd="0" presId="urn:microsoft.com/office/officeart/2018/2/layout/IconCircleList"/>
    <dgm:cxn modelId="{120EC74D-9018-47F2-A164-7AF233C1BD77}" type="presParOf" srcId="{476FB068-B493-405C-B79B-1D921F13F948}" destId="{5C637EE0-F558-457C-B761-B81E410D4ED7}" srcOrd="0" destOrd="0" presId="urn:microsoft.com/office/officeart/2018/2/layout/IconCircleList"/>
    <dgm:cxn modelId="{ACCF837A-4DC2-4937-86CE-359E71A7D943}" type="presParOf" srcId="{476FB068-B493-405C-B79B-1D921F13F948}" destId="{43DC78C8-27BA-40D3-937B-3404A4F149FA}" srcOrd="1" destOrd="0" presId="urn:microsoft.com/office/officeart/2018/2/layout/IconCircleList"/>
    <dgm:cxn modelId="{5808FF62-D333-4D2C-9D29-1751C5260BD1}" type="presParOf" srcId="{476FB068-B493-405C-B79B-1D921F13F948}" destId="{BAC19B05-7613-4863-8778-984C6711F637}" srcOrd="2" destOrd="0" presId="urn:microsoft.com/office/officeart/2018/2/layout/IconCircleList"/>
    <dgm:cxn modelId="{EE8CA0D6-4396-4555-9F86-45EDFD49B432}" type="presParOf" srcId="{476FB068-B493-405C-B79B-1D921F13F948}" destId="{1C10EA2D-2B81-4A69-B2B5-25F0F70BC547}" srcOrd="3" destOrd="0" presId="urn:microsoft.com/office/officeart/2018/2/layout/IconCircleList"/>
    <dgm:cxn modelId="{7BF6621F-25CE-4EF4-AF89-3C274C03A8E4}" type="presParOf" srcId="{F0280305-AAA8-4837-96B6-BD82D0F38671}" destId="{80E66D1F-1ED3-400A-99DF-1E357D1C081A}" srcOrd="5" destOrd="0" presId="urn:microsoft.com/office/officeart/2018/2/layout/IconCircleList"/>
    <dgm:cxn modelId="{061B8396-0BD6-4415-8851-AA5714CFA718}" type="presParOf" srcId="{F0280305-AAA8-4837-96B6-BD82D0F38671}" destId="{47B281B2-8B8B-412F-9867-09E1083314C3}" srcOrd="6" destOrd="0" presId="urn:microsoft.com/office/officeart/2018/2/layout/IconCircleList"/>
    <dgm:cxn modelId="{CAEF381A-C4CA-4C29-9CD8-7BC1B0830D30}" type="presParOf" srcId="{47B281B2-8B8B-412F-9867-09E1083314C3}" destId="{39AC8717-F6B4-4159-8C7E-75C514E55F0E}" srcOrd="0" destOrd="0" presId="urn:microsoft.com/office/officeart/2018/2/layout/IconCircleList"/>
    <dgm:cxn modelId="{EDEB2922-3BD2-40F9-A48D-1289099762DF}" type="presParOf" srcId="{47B281B2-8B8B-412F-9867-09E1083314C3}" destId="{1CEFAE57-013A-4C22-803A-06FDF6FCE191}" srcOrd="1" destOrd="0" presId="urn:microsoft.com/office/officeart/2018/2/layout/IconCircleList"/>
    <dgm:cxn modelId="{4612C482-4B77-422A-B76B-220F68BB9BD8}" type="presParOf" srcId="{47B281B2-8B8B-412F-9867-09E1083314C3}" destId="{414AE7F6-31F3-44B0-8D05-1467C291342D}" srcOrd="2" destOrd="0" presId="urn:microsoft.com/office/officeart/2018/2/layout/IconCircleList"/>
    <dgm:cxn modelId="{C12FBCCD-05D3-41E3-8962-E6777E339C37}" type="presParOf" srcId="{47B281B2-8B8B-412F-9867-09E1083314C3}" destId="{2E4887A3-2016-45A6-B793-472AF9645BA5}" srcOrd="3" destOrd="0" presId="urn:microsoft.com/office/officeart/2018/2/layout/IconCircleList"/>
    <dgm:cxn modelId="{DAF9ACED-0408-48F5-8F5C-45620BC47F3C}" type="presParOf" srcId="{F0280305-AAA8-4837-96B6-BD82D0F38671}" destId="{9F119D20-7B54-441D-A08E-F9175F381AFA}" srcOrd="7" destOrd="0" presId="urn:microsoft.com/office/officeart/2018/2/layout/IconCircleList"/>
    <dgm:cxn modelId="{4F1C9651-2B9A-4018-96A6-4B1FB2BCBBF5}" type="presParOf" srcId="{F0280305-AAA8-4837-96B6-BD82D0F38671}" destId="{1A13FB1E-8687-4CF4-93DD-50A782589166}" srcOrd="8" destOrd="0" presId="urn:microsoft.com/office/officeart/2018/2/layout/IconCircleList"/>
    <dgm:cxn modelId="{BFE3FFEC-A28D-48D7-87D9-1B5F38F76A4C}" type="presParOf" srcId="{1A13FB1E-8687-4CF4-93DD-50A782589166}" destId="{B0D148B5-3B18-4775-8346-74B0927E5969}" srcOrd="0" destOrd="0" presId="urn:microsoft.com/office/officeart/2018/2/layout/IconCircleList"/>
    <dgm:cxn modelId="{E7304A95-DAA9-4431-BBF5-BAAECA9F6F24}" type="presParOf" srcId="{1A13FB1E-8687-4CF4-93DD-50A782589166}" destId="{E4C3F703-4717-4C1D-8F08-1D3F41384CA9}" srcOrd="1" destOrd="0" presId="urn:microsoft.com/office/officeart/2018/2/layout/IconCircleList"/>
    <dgm:cxn modelId="{B7F285A7-7AB6-44EC-802F-56839A5D8303}" type="presParOf" srcId="{1A13FB1E-8687-4CF4-93DD-50A782589166}" destId="{F7D2C938-B07C-418A-BB9A-97639A2A3BAB}" srcOrd="2" destOrd="0" presId="urn:microsoft.com/office/officeart/2018/2/layout/IconCircleList"/>
    <dgm:cxn modelId="{7B735AC2-98EF-4FD3-B009-2A6D79A7D927}" type="presParOf" srcId="{1A13FB1E-8687-4CF4-93DD-50A782589166}" destId="{DD506552-598C-4676-A570-DCF803D9FED4}"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EE8E0-13B5-4B63-AB6C-77BD98BE3F3C}">
      <dsp:nvSpPr>
        <dsp:cNvPr id="0" name=""/>
        <dsp:cNvSpPr/>
      </dsp:nvSpPr>
      <dsp:spPr>
        <a:xfrm>
          <a:off x="702434" y="59638"/>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AF4B5-0E8C-4191-962F-286BF4A7EA39}">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7ABCF3-4096-48B1-BAE4-92989E40E832}">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dirty="0"/>
            <a:t>Estimated $0.01/W maintenance per year (for cleaning and care)</a:t>
          </a:r>
          <a:endParaRPr lang="en-US" sz="1700" kern="1200" dirty="0"/>
        </a:p>
      </dsp:txBody>
      <dsp:txXfrm>
        <a:off x="77216" y="2624638"/>
        <a:ext cx="3206250" cy="720000"/>
      </dsp:txXfrm>
    </dsp:sp>
    <dsp:sp modelId="{3694597E-C118-4D17-94D1-77D11676EB4C}">
      <dsp:nvSpPr>
        <dsp:cNvPr id="0" name=""/>
        <dsp:cNvSpPr/>
      </dsp:nvSpPr>
      <dsp:spPr>
        <a:xfrm>
          <a:off x="4469778" y="59638"/>
          <a:ext cx="1955812" cy="1955812"/>
        </a:xfrm>
        <a:prstGeom prst="ellipse">
          <a:avLst/>
        </a:prstGeom>
        <a:solidFill>
          <a:schemeClr val="accent2">
            <a:hueOff val="-665368"/>
            <a:satOff val="4108"/>
            <a:lumOff val="-588"/>
            <a:alphaOff val="0"/>
          </a:schemeClr>
        </a:solidFill>
        <a:ln>
          <a:noFill/>
        </a:ln>
        <a:effectLst/>
      </dsp:spPr>
      <dsp:style>
        <a:lnRef idx="0">
          <a:scrgbClr r="0" g="0" b="0"/>
        </a:lnRef>
        <a:fillRef idx="1">
          <a:scrgbClr r="0" g="0" b="0"/>
        </a:fillRef>
        <a:effectRef idx="0">
          <a:scrgbClr r="0" g="0" b="0"/>
        </a:effectRef>
        <a:fontRef idx="minor"/>
      </dsp:style>
    </dsp:sp>
    <dsp:sp modelId="{7F3B4E77-0140-4A78-94E4-5EBF4C5814FA}">
      <dsp:nvSpPr>
        <dsp:cNvPr id="0" name=""/>
        <dsp:cNvSpPr/>
      </dsp:nvSpPr>
      <dsp:spPr>
        <a:xfrm>
          <a:off x="4886591"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79BE32-6B71-4A21-9094-984AD2BDF679}">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Solar cells lose 0.5% efficiency each year</a:t>
          </a:r>
          <a:endParaRPr lang="en-US" sz="1700" kern="1200"/>
        </a:p>
      </dsp:txBody>
      <dsp:txXfrm>
        <a:off x="3844559" y="2624638"/>
        <a:ext cx="3206250" cy="720000"/>
      </dsp:txXfrm>
    </dsp:sp>
    <dsp:sp modelId="{3EAEDF64-9D77-4417-BA97-57C55BADBF9A}">
      <dsp:nvSpPr>
        <dsp:cNvPr id="0" name=""/>
        <dsp:cNvSpPr/>
      </dsp:nvSpPr>
      <dsp:spPr>
        <a:xfrm>
          <a:off x="8237122" y="59638"/>
          <a:ext cx="1955812" cy="1955812"/>
        </a:xfrm>
        <a:prstGeom prst="ellipse">
          <a:avLst/>
        </a:prstGeom>
        <a:solidFill>
          <a:schemeClr val="accent2">
            <a:hueOff val="-1330735"/>
            <a:satOff val="8216"/>
            <a:lumOff val="-1176"/>
            <a:alphaOff val="0"/>
          </a:schemeClr>
        </a:solidFill>
        <a:ln>
          <a:noFill/>
        </a:ln>
        <a:effectLst/>
      </dsp:spPr>
      <dsp:style>
        <a:lnRef idx="0">
          <a:scrgbClr r="0" g="0" b="0"/>
        </a:lnRef>
        <a:fillRef idx="1">
          <a:scrgbClr r="0" g="0" b="0"/>
        </a:fillRef>
        <a:effectRef idx="0">
          <a:scrgbClr r="0" g="0" b="0"/>
        </a:effectRef>
        <a:fontRef idx="minor"/>
      </dsp:style>
    </dsp:sp>
    <dsp:sp modelId="{26148568-1422-48A3-AF85-EAA1CFC7C0C8}">
      <dsp:nvSpPr>
        <dsp:cNvPr id="0" name=""/>
        <dsp:cNvSpPr/>
      </dsp:nvSpPr>
      <dsp:spPr>
        <a:xfrm>
          <a:off x="8653935" y="476450"/>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DBBF4E-92C4-4836-86A7-09314CC797A5}">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Salvage value is the UCC book value</a:t>
          </a:r>
          <a:endParaRPr lang="en-US" sz="1700" kern="1200"/>
        </a:p>
      </dsp:txBody>
      <dsp:txXfrm>
        <a:off x="7611903" y="2624638"/>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F3FE-F91E-4966-B964-18A3265BF865}">
      <dsp:nvSpPr>
        <dsp:cNvPr id="0" name=""/>
        <dsp:cNvSpPr/>
      </dsp:nvSpPr>
      <dsp:spPr>
        <a:xfrm>
          <a:off x="550892" y="394754"/>
          <a:ext cx="1444760" cy="1444760"/>
        </a:xfrm>
        <a:prstGeom prst="ellipse">
          <a:avLst/>
        </a:prstGeom>
        <a:solidFill>
          <a:schemeClr val="lt1">
            <a:alpha val="0"/>
            <a:hueOff val="0"/>
            <a:satOff val="0"/>
            <a:lumOff val="0"/>
            <a:alphaOff val="0"/>
          </a:schemeClr>
        </a:solidFill>
        <a:ln w="508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CD07150-2371-4A8F-B52A-E9B58B0A2236}">
      <dsp:nvSpPr>
        <dsp:cNvPr id="0" name=""/>
        <dsp:cNvSpPr/>
      </dsp:nvSpPr>
      <dsp:spPr>
        <a:xfrm>
          <a:off x="858792" y="7026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28D71B0-B9B0-4418-B930-9CB0208B6F03}">
      <dsp:nvSpPr>
        <dsp:cNvPr id="0" name=""/>
        <dsp:cNvSpPr/>
      </dsp:nvSpPr>
      <dsp:spPr>
        <a:xfrm>
          <a:off x="89042"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t>Provides much more energy (12.5x of alternative 1)</a:t>
          </a:r>
          <a:endParaRPr lang="en-US" sz="1200" kern="1200" dirty="0"/>
        </a:p>
      </dsp:txBody>
      <dsp:txXfrm>
        <a:off x="89042" y="2289522"/>
        <a:ext cx="2368460" cy="720000"/>
      </dsp:txXfrm>
    </dsp:sp>
    <dsp:sp modelId="{AAE1AB82-1778-47EA-A143-1F870DE7DF89}">
      <dsp:nvSpPr>
        <dsp:cNvPr id="0" name=""/>
        <dsp:cNvSpPr/>
      </dsp:nvSpPr>
      <dsp:spPr>
        <a:xfrm>
          <a:off x="3333833" y="394754"/>
          <a:ext cx="1444760" cy="1444760"/>
        </a:xfrm>
        <a:prstGeom prst="ellipse">
          <a:avLst/>
        </a:prstGeom>
        <a:solidFill>
          <a:schemeClr val="lt1">
            <a:alpha val="0"/>
            <a:hueOff val="0"/>
            <a:satOff val="0"/>
            <a:lumOff val="0"/>
            <a:alphaOff val="0"/>
          </a:schemeClr>
        </a:solidFill>
        <a:ln w="50800" cap="rnd" cmpd="sng" algn="ctr">
          <a:solidFill>
            <a:schemeClr val="accent5">
              <a:hueOff val="-875979"/>
              <a:satOff val="-5949"/>
              <a:lumOff val="-2484"/>
              <a:alphaOff val="0"/>
            </a:schemeClr>
          </a:solidFill>
          <a:prstDash val="solid"/>
        </a:ln>
        <a:effectLst/>
      </dsp:spPr>
      <dsp:style>
        <a:lnRef idx="1">
          <a:scrgbClr r="0" g="0" b="0"/>
        </a:lnRef>
        <a:fillRef idx="1">
          <a:scrgbClr r="0" g="0" b="0"/>
        </a:fillRef>
        <a:effectRef idx="0">
          <a:scrgbClr r="0" g="0" b="0"/>
        </a:effectRef>
        <a:fontRef idx="minor"/>
      </dsp:style>
    </dsp:sp>
    <dsp:sp modelId="{11EC879B-5D3D-4201-9FBB-085AD53010BF}">
      <dsp:nvSpPr>
        <dsp:cNvPr id="0" name=""/>
        <dsp:cNvSpPr/>
      </dsp:nvSpPr>
      <dsp:spPr>
        <a:xfrm>
          <a:off x="3641733" y="7026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33A5CB6-6E06-495D-A91B-B78BE9C10398}">
      <dsp:nvSpPr>
        <dsp:cNvPr id="0" name=""/>
        <dsp:cNvSpPr/>
      </dsp:nvSpPr>
      <dsp:spPr>
        <a:xfrm>
          <a:off x="2871984"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t>Can generate extra energy during the summer and be sold for extra income</a:t>
          </a:r>
          <a:endParaRPr lang="en-US" sz="1200" kern="1200" dirty="0"/>
        </a:p>
      </dsp:txBody>
      <dsp:txXfrm>
        <a:off x="2871984" y="2289522"/>
        <a:ext cx="2368460" cy="720000"/>
      </dsp:txXfrm>
    </dsp:sp>
    <dsp:sp modelId="{34F3C278-10E3-40ED-906A-58475EE51788}">
      <dsp:nvSpPr>
        <dsp:cNvPr id="0" name=""/>
        <dsp:cNvSpPr/>
      </dsp:nvSpPr>
      <dsp:spPr>
        <a:xfrm>
          <a:off x="6116775" y="394754"/>
          <a:ext cx="1444760" cy="1444760"/>
        </a:xfrm>
        <a:prstGeom prst="ellipse">
          <a:avLst/>
        </a:prstGeom>
        <a:solidFill>
          <a:schemeClr val="lt1">
            <a:alpha val="0"/>
            <a:hueOff val="0"/>
            <a:satOff val="0"/>
            <a:lumOff val="0"/>
            <a:alphaOff val="0"/>
          </a:schemeClr>
        </a:solidFill>
        <a:ln w="50800" cap="rnd" cmpd="sng" algn="ctr">
          <a:solidFill>
            <a:schemeClr val="accent5">
              <a:hueOff val="-1751958"/>
              <a:satOff val="-11899"/>
              <a:lumOff val="-4967"/>
              <a:alphaOff val="0"/>
            </a:schemeClr>
          </a:solidFill>
          <a:prstDash val="solid"/>
        </a:ln>
        <a:effectLst/>
      </dsp:spPr>
      <dsp:style>
        <a:lnRef idx="1">
          <a:scrgbClr r="0" g="0" b="0"/>
        </a:lnRef>
        <a:fillRef idx="1">
          <a:scrgbClr r="0" g="0" b="0"/>
        </a:fillRef>
        <a:effectRef idx="0">
          <a:scrgbClr r="0" g="0" b="0"/>
        </a:effectRef>
        <a:fontRef idx="minor"/>
      </dsp:style>
    </dsp:sp>
    <dsp:sp modelId="{A03F1CDE-B59A-437C-A7D1-E4AD5755B747}">
      <dsp:nvSpPr>
        <dsp:cNvPr id="0" name=""/>
        <dsp:cNvSpPr/>
      </dsp:nvSpPr>
      <dsp:spPr>
        <a:xfrm>
          <a:off x="6424675" y="7026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0BBBACA-26A8-4292-920C-296BB3261D43}">
      <dsp:nvSpPr>
        <dsp:cNvPr id="0" name=""/>
        <dsp:cNvSpPr/>
      </dsp:nvSpPr>
      <dsp:spPr>
        <a:xfrm>
          <a:off x="5654925"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t>Downside: very expensive to install; requires professionals</a:t>
          </a:r>
          <a:endParaRPr lang="en-US" sz="1200" kern="1200" dirty="0"/>
        </a:p>
      </dsp:txBody>
      <dsp:txXfrm>
        <a:off x="5654925" y="2289522"/>
        <a:ext cx="2368460" cy="720000"/>
      </dsp:txXfrm>
    </dsp:sp>
    <dsp:sp modelId="{32AB827D-C945-497F-AEBD-A0A4519E4E7A}">
      <dsp:nvSpPr>
        <dsp:cNvPr id="0" name=""/>
        <dsp:cNvSpPr/>
      </dsp:nvSpPr>
      <dsp:spPr>
        <a:xfrm>
          <a:off x="8899716" y="394754"/>
          <a:ext cx="1444760" cy="1444760"/>
        </a:xfrm>
        <a:prstGeom prst="ellipse">
          <a:avLst/>
        </a:prstGeom>
        <a:solidFill>
          <a:schemeClr val="lt1">
            <a:alpha val="0"/>
            <a:hueOff val="0"/>
            <a:satOff val="0"/>
            <a:lumOff val="0"/>
            <a:alphaOff val="0"/>
          </a:schemeClr>
        </a:solidFill>
        <a:ln w="50800" cap="rnd" cmpd="sng" algn="ctr">
          <a:solidFill>
            <a:schemeClr val="accent5">
              <a:hueOff val="-2627937"/>
              <a:satOff val="-17848"/>
              <a:lumOff val="-7451"/>
              <a:alphaOff val="0"/>
            </a:schemeClr>
          </a:solidFill>
          <a:prstDash val="solid"/>
        </a:ln>
        <a:effectLst/>
      </dsp:spPr>
      <dsp:style>
        <a:lnRef idx="1">
          <a:scrgbClr r="0" g="0" b="0"/>
        </a:lnRef>
        <a:fillRef idx="1">
          <a:scrgbClr r="0" g="0" b="0"/>
        </a:fillRef>
        <a:effectRef idx="0">
          <a:scrgbClr r="0" g="0" b="0"/>
        </a:effectRef>
        <a:fontRef idx="minor"/>
      </dsp:style>
    </dsp:sp>
    <dsp:sp modelId="{F99D8F41-AC7D-4E82-8E07-3C251B5D081D}">
      <dsp:nvSpPr>
        <dsp:cNvPr id="0" name=""/>
        <dsp:cNvSpPr/>
      </dsp:nvSpPr>
      <dsp:spPr>
        <a:xfrm>
          <a:off x="9207616" y="7026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6A3EBF6-E892-4EBE-84B4-48F757AF20AD}">
      <dsp:nvSpPr>
        <dsp:cNvPr id="0" name=""/>
        <dsp:cNvSpPr/>
      </dsp:nvSpPr>
      <dsp:spPr>
        <a:xfrm>
          <a:off x="8437866"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t>Downside: cannot sustain power demand completely in winter</a:t>
          </a:r>
          <a:endParaRPr lang="en-US" sz="1200" kern="1200" dirty="0"/>
        </a:p>
      </dsp:txBody>
      <dsp:txXfrm>
        <a:off x="8437866" y="2289522"/>
        <a:ext cx="236846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C603-137B-43CE-BDBF-218690CBDD5E}">
      <dsp:nvSpPr>
        <dsp:cNvPr id="0" name=""/>
        <dsp:cNvSpPr/>
      </dsp:nvSpPr>
      <dsp:spPr>
        <a:xfrm>
          <a:off x="0" y="3417"/>
          <a:ext cx="4166509" cy="748697"/>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B492319-28BA-4B66-A844-DABBB4BBFEB8}">
      <dsp:nvSpPr>
        <dsp:cNvPr id="0" name=""/>
        <dsp:cNvSpPr/>
      </dsp:nvSpPr>
      <dsp:spPr>
        <a:xfrm>
          <a:off x="226481" y="171874"/>
          <a:ext cx="412186" cy="411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9D4C948-A3E9-4F11-80B6-889413885A01}">
      <dsp:nvSpPr>
        <dsp:cNvPr id="0" name=""/>
        <dsp:cNvSpPr/>
      </dsp:nvSpPr>
      <dsp:spPr>
        <a:xfrm>
          <a:off x="865148" y="3417"/>
          <a:ext cx="3275156" cy="7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89" tIns="84189" rIns="84189" bIns="84189" numCol="1" spcCol="1270" anchor="ctr" anchorCtr="0">
          <a:noAutofit/>
        </a:bodyPr>
        <a:lstStyle/>
        <a:p>
          <a:pPr marL="0" lvl="0" indent="0" algn="l" defTabSz="622300">
            <a:lnSpc>
              <a:spcPct val="100000"/>
            </a:lnSpc>
            <a:spcBef>
              <a:spcPct val="0"/>
            </a:spcBef>
            <a:spcAft>
              <a:spcPct val="35000"/>
            </a:spcAft>
            <a:buNone/>
          </a:pPr>
          <a:r>
            <a:rPr lang="en-US" sz="1400" kern="1200" dirty="0"/>
            <a:t>15 year loan repayment is better than 5 year loan repayment because it avoids taxes</a:t>
          </a:r>
        </a:p>
      </dsp:txBody>
      <dsp:txXfrm>
        <a:off x="865148" y="3417"/>
        <a:ext cx="3275156" cy="795491"/>
      </dsp:txXfrm>
    </dsp:sp>
    <dsp:sp modelId="{5B2FF42E-E638-4363-8D1E-ED0A7B5F89DD}">
      <dsp:nvSpPr>
        <dsp:cNvPr id="0" name=""/>
        <dsp:cNvSpPr/>
      </dsp:nvSpPr>
      <dsp:spPr>
        <a:xfrm>
          <a:off x="0" y="997781"/>
          <a:ext cx="4166509" cy="748697"/>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8DFD030-ADB6-4995-8547-8BD77C1A0C91}">
      <dsp:nvSpPr>
        <dsp:cNvPr id="0" name=""/>
        <dsp:cNvSpPr/>
      </dsp:nvSpPr>
      <dsp:spPr>
        <a:xfrm>
          <a:off x="226481" y="1166238"/>
          <a:ext cx="412186" cy="411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A41465C-CB99-488E-91DE-9C2A4993B71E}">
      <dsp:nvSpPr>
        <dsp:cNvPr id="0" name=""/>
        <dsp:cNvSpPr/>
      </dsp:nvSpPr>
      <dsp:spPr>
        <a:xfrm>
          <a:off x="865148" y="997781"/>
          <a:ext cx="3275156" cy="7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89" tIns="84189" rIns="84189" bIns="84189" numCol="1" spcCol="1270" anchor="ctr" anchorCtr="0">
          <a:noAutofit/>
        </a:bodyPr>
        <a:lstStyle/>
        <a:p>
          <a:pPr marL="0" lvl="0" indent="0" algn="l" defTabSz="622300">
            <a:lnSpc>
              <a:spcPct val="100000"/>
            </a:lnSpc>
            <a:spcBef>
              <a:spcPct val="0"/>
            </a:spcBef>
            <a:spcAft>
              <a:spcPct val="35000"/>
            </a:spcAft>
            <a:buNone/>
          </a:pPr>
          <a:r>
            <a:rPr lang="en-US" sz="1400" kern="1200" dirty="0"/>
            <a:t>Breakeven point is 24 years (only worth doing if lifetime is longer than this)</a:t>
          </a:r>
        </a:p>
      </dsp:txBody>
      <dsp:txXfrm>
        <a:off x="865148" y="997781"/>
        <a:ext cx="3275156" cy="795491"/>
      </dsp:txXfrm>
    </dsp:sp>
    <dsp:sp modelId="{D8CD4A69-4D41-4544-95D3-BC922DB69DE6}">
      <dsp:nvSpPr>
        <dsp:cNvPr id="0" name=""/>
        <dsp:cNvSpPr/>
      </dsp:nvSpPr>
      <dsp:spPr>
        <a:xfrm>
          <a:off x="0" y="1992145"/>
          <a:ext cx="4166509" cy="748697"/>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35B4274-0A17-4F8D-AB17-36151EF6D9FE}">
      <dsp:nvSpPr>
        <dsp:cNvPr id="0" name=""/>
        <dsp:cNvSpPr/>
      </dsp:nvSpPr>
      <dsp:spPr>
        <a:xfrm>
          <a:off x="226481" y="2160602"/>
          <a:ext cx="412186" cy="4117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0F395D1-0EF4-424E-8C87-18A4ACB40A74}">
      <dsp:nvSpPr>
        <dsp:cNvPr id="0" name=""/>
        <dsp:cNvSpPr/>
      </dsp:nvSpPr>
      <dsp:spPr>
        <a:xfrm>
          <a:off x="865148" y="1992145"/>
          <a:ext cx="3275156" cy="7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89" tIns="84189" rIns="84189" bIns="84189" numCol="1" spcCol="1270" anchor="ctr" anchorCtr="0">
          <a:noAutofit/>
        </a:bodyPr>
        <a:lstStyle/>
        <a:p>
          <a:pPr marL="0" lvl="0" indent="0" algn="l" defTabSz="622300">
            <a:lnSpc>
              <a:spcPct val="100000"/>
            </a:lnSpc>
            <a:spcBef>
              <a:spcPct val="0"/>
            </a:spcBef>
            <a:spcAft>
              <a:spcPct val="35000"/>
            </a:spcAft>
            <a:buNone/>
          </a:pPr>
          <a:r>
            <a:rPr lang="en-US" sz="1400" kern="1200" dirty="0"/>
            <a:t>Maximum of nominal IRR 7.89% or NPV of $7310 (already accounted for inflation rate) </a:t>
          </a:r>
        </a:p>
      </dsp:txBody>
      <dsp:txXfrm>
        <a:off x="865148" y="1992145"/>
        <a:ext cx="3275156" cy="795491"/>
      </dsp:txXfrm>
    </dsp:sp>
    <dsp:sp modelId="{042B6803-1560-4B79-A39C-3EF00412FEE3}">
      <dsp:nvSpPr>
        <dsp:cNvPr id="0" name=""/>
        <dsp:cNvSpPr/>
      </dsp:nvSpPr>
      <dsp:spPr>
        <a:xfrm>
          <a:off x="0" y="2986509"/>
          <a:ext cx="4166509" cy="748697"/>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58900B4C-A788-4753-900C-2C74B4F2F123}">
      <dsp:nvSpPr>
        <dsp:cNvPr id="0" name=""/>
        <dsp:cNvSpPr/>
      </dsp:nvSpPr>
      <dsp:spPr>
        <a:xfrm>
          <a:off x="226481" y="3154966"/>
          <a:ext cx="412186" cy="4117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3581499-2511-4778-AFAA-A5CDFAB1DED3}">
      <dsp:nvSpPr>
        <dsp:cNvPr id="0" name=""/>
        <dsp:cNvSpPr/>
      </dsp:nvSpPr>
      <dsp:spPr>
        <a:xfrm>
          <a:off x="865148" y="2986509"/>
          <a:ext cx="3275156" cy="7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89" tIns="84189" rIns="84189" bIns="84189" numCol="1" spcCol="1270" anchor="ctr" anchorCtr="0">
          <a:noAutofit/>
        </a:bodyPr>
        <a:lstStyle/>
        <a:p>
          <a:pPr marL="0" lvl="0" indent="0" algn="l" defTabSz="622300">
            <a:lnSpc>
              <a:spcPct val="100000"/>
            </a:lnSpc>
            <a:spcBef>
              <a:spcPct val="0"/>
            </a:spcBef>
            <a:spcAft>
              <a:spcPct val="35000"/>
            </a:spcAft>
            <a:buNone/>
          </a:pPr>
          <a:r>
            <a:rPr lang="en-US" sz="1400" kern="1200"/>
            <a:t>Has excess energy generated in the summer to sell</a:t>
          </a:r>
        </a:p>
      </dsp:txBody>
      <dsp:txXfrm>
        <a:off x="865148" y="2986509"/>
        <a:ext cx="3275156" cy="795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36A38-E444-4A3C-BAB0-CE7511706526}">
      <dsp:nvSpPr>
        <dsp:cNvPr id="0" name=""/>
        <dsp:cNvSpPr/>
      </dsp:nvSpPr>
      <dsp:spPr>
        <a:xfrm>
          <a:off x="2044" y="479796"/>
          <a:ext cx="551053" cy="551053"/>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AF31299-8361-4E08-95C0-E0E5C8A8A0DF}">
      <dsp:nvSpPr>
        <dsp:cNvPr id="0" name=""/>
        <dsp:cNvSpPr/>
      </dsp:nvSpPr>
      <dsp:spPr>
        <a:xfrm>
          <a:off x="117766" y="595517"/>
          <a:ext cx="319610" cy="3196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F597A09-2C78-451E-BC71-51ABAA34AD39}">
      <dsp:nvSpPr>
        <dsp:cNvPr id="0" name=""/>
        <dsp:cNvSpPr/>
      </dsp:nvSpPr>
      <dsp:spPr>
        <a:xfrm>
          <a:off x="671180" y="479796"/>
          <a:ext cx="1298910" cy="55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15 year loan repayment is better than 5 year loan repayment also</a:t>
          </a:r>
        </a:p>
      </dsp:txBody>
      <dsp:txXfrm>
        <a:off x="671180" y="479796"/>
        <a:ext cx="1298910" cy="551053"/>
      </dsp:txXfrm>
    </dsp:sp>
    <dsp:sp modelId="{0C93DE17-B60B-4D21-A07D-0A84C518F9A2}">
      <dsp:nvSpPr>
        <dsp:cNvPr id="0" name=""/>
        <dsp:cNvSpPr/>
      </dsp:nvSpPr>
      <dsp:spPr>
        <a:xfrm>
          <a:off x="2196417" y="479796"/>
          <a:ext cx="551053" cy="551053"/>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61A95B0F-A928-4CFF-A9F6-23F984DC8C9E}">
      <dsp:nvSpPr>
        <dsp:cNvPr id="0" name=""/>
        <dsp:cNvSpPr/>
      </dsp:nvSpPr>
      <dsp:spPr>
        <a:xfrm>
          <a:off x="2312138" y="595517"/>
          <a:ext cx="319610" cy="3196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A7A185E-C5E0-4782-9A5F-2BAD2ACB31BB}">
      <dsp:nvSpPr>
        <dsp:cNvPr id="0" name=""/>
        <dsp:cNvSpPr/>
      </dsp:nvSpPr>
      <dsp:spPr>
        <a:xfrm>
          <a:off x="2865553" y="479796"/>
          <a:ext cx="1298910" cy="55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Breakeven point is 24 years </a:t>
          </a:r>
        </a:p>
      </dsp:txBody>
      <dsp:txXfrm>
        <a:off x="2865553" y="479796"/>
        <a:ext cx="1298910" cy="551053"/>
      </dsp:txXfrm>
    </dsp:sp>
    <dsp:sp modelId="{5C637EE0-F558-457C-B761-B81E410D4ED7}">
      <dsp:nvSpPr>
        <dsp:cNvPr id="0" name=""/>
        <dsp:cNvSpPr/>
      </dsp:nvSpPr>
      <dsp:spPr>
        <a:xfrm>
          <a:off x="2044" y="1617182"/>
          <a:ext cx="551053" cy="551053"/>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3DC78C8-27BA-40D3-937B-3404A4F149FA}">
      <dsp:nvSpPr>
        <dsp:cNvPr id="0" name=""/>
        <dsp:cNvSpPr/>
      </dsp:nvSpPr>
      <dsp:spPr>
        <a:xfrm>
          <a:off x="117766" y="1732904"/>
          <a:ext cx="319610" cy="3196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C10EA2D-2B81-4A69-B2B5-25F0F70BC547}">
      <dsp:nvSpPr>
        <dsp:cNvPr id="0" name=""/>
        <dsp:cNvSpPr/>
      </dsp:nvSpPr>
      <dsp:spPr>
        <a:xfrm>
          <a:off x="671180" y="1617182"/>
          <a:ext cx="1298910" cy="55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Maximum of nominal IRR 7.95% or NPV of $10573 (already accounted for inflation rate)</a:t>
          </a:r>
        </a:p>
      </dsp:txBody>
      <dsp:txXfrm>
        <a:off x="671180" y="1617182"/>
        <a:ext cx="1298910" cy="551053"/>
      </dsp:txXfrm>
    </dsp:sp>
    <dsp:sp modelId="{39AC8717-F6B4-4159-8C7E-75C514E55F0E}">
      <dsp:nvSpPr>
        <dsp:cNvPr id="0" name=""/>
        <dsp:cNvSpPr/>
      </dsp:nvSpPr>
      <dsp:spPr>
        <a:xfrm>
          <a:off x="2196417" y="1617182"/>
          <a:ext cx="551053" cy="551053"/>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CEFAE57-013A-4C22-803A-06FDF6FCE191}">
      <dsp:nvSpPr>
        <dsp:cNvPr id="0" name=""/>
        <dsp:cNvSpPr/>
      </dsp:nvSpPr>
      <dsp:spPr>
        <a:xfrm>
          <a:off x="2312138" y="1732904"/>
          <a:ext cx="319610" cy="3196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E4887A3-2016-45A6-B793-472AF9645BA5}">
      <dsp:nvSpPr>
        <dsp:cNvPr id="0" name=""/>
        <dsp:cNvSpPr/>
      </dsp:nvSpPr>
      <dsp:spPr>
        <a:xfrm>
          <a:off x="2865553" y="1617182"/>
          <a:ext cx="1298910" cy="55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Even more excess energy in summer</a:t>
          </a:r>
        </a:p>
      </dsp:txBody>
      <dsp:txXfrm>
        <a:off x="2865553" y="1617182"/>
        <a:ext cx="1298910" cy="551053"/>
      </dsp:txXfrm>
    </dsp:sp>
    <dsp:sp modelId="{B0D148B5-3B18-4775-8346-74B0927E5969}">
      <dsp:nvSpPr>
        <dsp:cNvPr id="0" name=""/>
        <dsp:cNvSpPr/>
      </dsp:nvSpPr>
      <dsp:spPr>
        <a:xfrm>
          <a:off x="2044" y="2754569"/>
          <a:ext cx="551053" cy="551053"/>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4C3F703-4717-4C1D-8F08-1D3F41384CA9}">
      <dsp:nvSpPr>
        <dsp:cNvPr id="0" name=""/>
        <dsp:cNvSpPr/>
      </dsp:nvSpPr>
      <dsp:spPr>
        <a:xfrm>
          <a:off x="117766" y="2870290"/>
          <a:ext cx="319610" cy="3196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D506552-598C-4676-A570-DCF803D9FED4}">
      <dsp:nvSpPr>
        <dsp:cNvPr id="0" name=""/>
        <dsp:cNvSpPr/>
      </dsp:nvSpPr>
      <dsp:spPr>
        <a:xfrm>
          <a:off x="671180" y="2754569"/>
          <a:ext cx="1298910" cy="55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Less reliance on grid in winter</a:t>
          </a:r>
        </a:p>
      </dsp:txBody>
      <dsp:txXfrm>
        <a:off x="671180" y="2754569"/>
        <a:ext cx="1298910" cy="5510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OutlineLabelList">
  <dgm:title val="Icon Circle Outlin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trAlignAcc1">
          <dgm:alg type="sp"/>
          <dgm:choose name="Name9">
            <dgm:if name="Name10" axis="root des" ptType="all norm" func="cnt" op="lte" val="3">
              <dgm:shape xmlns:r="http://schemas.openxmlformats.org/officeDocument/2006/relationships" type="ellipse" r:blip="">
                <dgm:adjLst/>
                <dgm:extLst>
                  <a:ext uri="{B698B0E9-8C71-41B9-8309-B3DCBF30829C}">
                    <dgm1612:spPr xmlns:dgm1612="http://schemas.microsoft.com/office/drawing/2016/12/diagram">
                      <a:ln w="79375"/>
                    </dgm1612:spPr>
                  </a:ext>
                </dgm:extLst>
              </dgm:shape>
            </dgm:if>
            <dgm:if name="Name11" axis="root des" ptType="all norm" func="cnt" op="lte" val="5">
              <dgm:shape xmlns:r="http://schemas.openxmlformats.org/officeDocument/2006/relationships" type="ellipse" r:blip="">
                <dgm:adjLst/>
                <dgm:extLst>
                  <a:ext uri="{B698B0E9-8C71-41B9-8309-B3DCBF30829C}">
                    <dgm1612:spPr xmlns:dgm1612="http://schemas.microsoft.com/office/drawing/2016/12/diagram">
                      <a:ln w="50800"/>
                    </dgm1612:spPr>
                  </a:ext>
                </dgm:extLst>
              </dgm:shape>
            </dgm:if>
            <dgm:if name="Name12" axis="root des" ptType="all norm" func="cnt" op="lte" val="10">
              <dgm:shape xmlns:r="http://schemas.openxmlformats.org/officeDocument/2006/relationships" type="ellipse" r:blip="">
                <dgm:adjLst/>
                <dgm:extLst>
                  <a:ext uri="{B698B0E9-8C71-41B9-8309-B3DCBF30829C}">
                    <dgm1612:spPr xmlns:dgm1612="http://schemas.microsoft.com/office/drawing/2016/12/diagram">
                      <a:ln w="47625"/>
                    </dgm1612:spPr>
                  </a:ext>
                </dgm:extLst>
              </dgm:shape>
            </dgm:if>
            <dgm:else name="Name13">
              <dgm:shape xmlns:r="http://schemas.openxmlformats.org/officeDocument/2006/relationships" type="ellipse" r:blip="">
                <dgm:adjLst/>
                <dgm:extLst>
                  <a:ext uri="{B698B0E9-8C71-41B9-8309-B3DCBF30829C}">
                    <dgm1612:spPr xmlns:dgm1612="http://schemas.microsoft.com/office/drawing/2016/12/diagram">
                      <a:ln w="38100"/>
                    </dgm1612:spPr>
                  </a:ext>
                </dgm:extLst>
              </dgm:shape>
            </dgm:else>
          </dgm:choos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1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B0FCB-8487-4EAD-846C-ED5077C4F2B2}" type="datetimeFigureOut">
              <a:rPr lang="en-CA" smtClean="0"/>
              <a:t>2018-08-18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A82F0-CCDD-4118-9E99-F633AF72B9D6}" type="slidenum">
              <a:rPr lang="en-CA" smtClean="0"/>
              <a:t>‹#›</a:t>
            </a:fld>
            <a:endParaRPr lang="en-CA"/>
          </a:p>
        </p:txBody>
      </p:sp>
    </p:spTree>
    <p:extLst>
      <p:ext uri="{BB962C8B-B14F-4D97-AF65-F5344CB8AC3E}">
        <p14:creationId xmlns:p14="http://schemas.microsoft.com/office/powerpoint/2010/main" val="225147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in electrical costs have made renewable energy more appealing</a:t>
            </a:r>
          </a:p>
          <a:p>
            <a:endParaRPr lang="en-US" dirty="0"/>
          </a:p>
          <a:p>
            <a:r>
              <a:rPr lang="en-US" dirty="0"/>
              <a:t>This analysis explore the viability of these renewable</a:t>
            </a:r>
            <a:r>
              <a:rPr lang="en-CA" dirty="0"/>
              <a:t> option</a:t>
            </a:r>
          </a:p>
          <a:p>
            <a:endParaRPr lang="en-US" dirty="0"/>
          </a:p>
          <a:p>
            <a:r>
              <a:rPr lang="en-US" dirty="0"/>
              <a:t>E</a:t>
            </a:r>
            <a:r>
              <a:rPr lang="en-CA" dirty="0" err="1"/>
              <a:t>dmonton</a:t>
            </a:r>
            <a:r>
              <a:rPr lang="en-CA" dirty="0"/>
              <a:t> being the sunniest place is the perfect testing ground</a:t>
            </a:r>
          </a:p>
        </p:txBody>
      </p:sp>
      <p:sp>
        <p:nvSpPr>
          <p:cNvPr id="4" name="Slide Number Placeholder 3"/>
          <p:cNvSpPr>
            <a:spLocks noGrp="1"/>
          </p:cNvSpPr>
          <p:nvPr>
            <p:ph type="sldNum" sz="quarter" idx="10"/>
          </p:nvPr>
        </p:nvSpPr>
        <p:spPr/>
        <p:txBody>
          <a:bodyPr/>
          <a:lstStyle/>
          <a:p>
            <a:fld id="{824A82F0-CCDD-4118-9E99-F633AF72B9D6}" type="slidenum">
              <a:rPr lang="en-CA" smtClean="0"/>
              <a:t>2</a:t>
            </a:fld>
            <a:endParaRPr lang="en-CA"/>
          </a:p>
        </p:txBody>
      </p:sp>
    </p:spTree>
    <p:extLst>
      <p:ext uri="{BB962C8B-B14F-4D97-AF65-F5344CB8AC3E}">
        <p14:creationId xmlns:p14="http://schemas.microsoft.com/office/powerpoint/2010/main" val="219433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larger, therefore extra cost needs to be inquired to hire professionals, engineering, and permitting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Provides much more energy (12.5x of alternative 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Can generate extra energy during the summer and be sold for extra income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Downside: very expensive to install; requires professionals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Downside: cannot sustain power demand completely in winter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12</a:t>
            </a:fld>
            <a:endParaRPr lang="en-CA"/>
          </a:p>
        </p:txBody>
      </p:sp>
    </p:spTree>
    <p:extLst>
      <p:ext uri="{BB962C8B-B14F-4D97-AF65-F5344CB8AC3E}">
        <p14:creationId xmlns:p14="http://schemas.microsoft.com/office/powerpoint/2010/main" val="3623067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region is the power from solar panels</a:t>
            </a:r>
          </a:p>
          <a:p>
            <a:endParaRPr lang="en-US" dirty="0"/>
          </a:p>
          <a:p>
            <a:r>
              <a:rPr lang="en-US" dirty="0"/>
              <a:t>The orange region is the power from the grid</a:t>
            </a:r>
          </a:p>
          <a:p>
            <a:endParaRPr lang="en-US" dirty="0"/>
          </a:p>
          <a:p>
            <a:r>
              <a:rPr lang="en-US" dirty="0"/>
              <a:t>We want to minimize the orange region and maximize the extended part (excess power)</a:t>
            </a:r>
          </a:p>
        </p:txBody>
      </p:sp>
      <p:sp>
        <p:nvSpPr>
          <p:cNvPr id="4" name="Slide Number Placeholder 3"/>
          <p:cNvSpPr>
            <a:spLocks noGrp="1"/>
          </p:cNvSpPr>
          <p:nvPr>
            <p:ph type="sldNum" sz="quarter" idx="10"/>
          </p:nvPr>
        </p:nvSpPr>
        <p:spPr/>
        <p:txBody>
          <a:bodyPr/>
          <a:lstStyle/>
          <a:p>
            <a:fld id="{824A82F0-CCDD-4118-9E99-F633AF72B9D6}" type="slidenum">
              <a:rPr lang="en-CA" smtClean="0"/>
              <a:t>13</a:t>
            </a:fld>
            <a:endParaRPr lang="en-CA"/>
          </a:p>
        </p:txBody>
      </p:sp>
    </p:spTree>
    <p:extLst>
      <p:ext uri="{BB962C8B-B14F-4D97-AF65-F5344CB8AC3E}">
        <p14:creationId xmlns:p14="http://schemas.microsoft.com/office/powerpoint/2010/main" val="121438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larger, therefore even more extra cost needs to be inquired to hire professionals, engineering, and permitting</a:t>
            </a:r>
          </a:p>
          <a:p>
            <a:endParaRPr lang="en-CA" dirty="0"/>
          </a:p>
          <a:p>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14</a:t>
            </a:fld>
            <a:endParaRPr lang="en-CA"/>
          </a:p>
        </p:txBody>
      </p:sp>
    </p:spTree>
    <p:extLst>
      <p:ext uri="{BB962C8B-B14F-4D97-AF65-F5344CB8AC3E}">
        <p14:creationId xmlns:p14="http://schemas.microsoft.com/office/powerpoint/2010/main" val="3177018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minimized the orange region and increased the blue base line significantly</a:t>
            </a:r>
          </a:p>
        </p:txBody>
      </p:sp>
      <p:sp>
        <p:nvSpPr>
          <p:cNvPr id="4" name="Slide Number Placeholder 3"/>
          <p:cNvSpPr>
            <a:spLocks noGrp="1"/>
          </p:cNvSpPr>
          <p:nvPr>
            <p:ph type="sldNum" sz="quarter" idx="10"/>
          </p:nvPr>
        </p:nvSpPr>
        <p:spPr/>
        <p:txBody>
          <a:bodyPr/>
          <a:lstStyle/>
          <a:p>
            <a:fld id="{824A82F0-CCDD-4118-9E99-F633AF72B9D6}" type="slidenum">
              <a:rPr lang="en-CA" smtClean="0"/>
              <a:t>15</a:t>
            </a:fld>
            <a:endParaRPr lang="en-CA"/>
          </a:p>
        </p:txBody>
      </p:sp>
    </p:spTree>
    <p:extLst>
      <p:ext uri="{BB962C8B-B14F-4D97-AF65-F5344CB8AC3E}">
        <p14:creationId xmlns:p14="http://schemas.microsoft.com/office/powerpoint/2010/main" val="375364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solar</a:t>
            </a:r>
          </a:p>
          <a:p>
            <a:endParaRPr lang="en-US" dirty="0"/>
          </a:p>
          <a:p>
            <a:r>
              <a:rPr lang="en-US" dirty="0"/>
              <a:t>Choose alternative 3</a:t>
            </a:r>
          </a:p>
          <a:p>
            <a:endParaRPr lang="en-US" dirty="0"/>
          </a:p>
          <a:p>
            <a:r>
              <a:rPr lang="en-US" dirty="0"/>
              <a:t>Live at least 25 years</a:t>
            </a:r>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16</a:t>
            </a:fld>
            <a:endParaRPr lang="en-CA"/>
          </a:p>
        </p:txBody>
      </p:sp>
    </p:spTree>
    <p:extLst>
      <p:ext uri="{BB962C8B-B14F-4D97-AF65-F5344CB8AC3E}">
        <p14:creationId xmlns:p14="http://schemas.microsoft.com/office/powerpoint/2010/main" val="50355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start with average energy consumption</a:t>
            </a:r>
          </a:p>
          <a:p>
            <a:endParaRPr lang="en-US" dirty="0"/>
          </a:p>
          <a:p>
            <a:r>
              <a:rPr lang="en-US" sz="1200" dirty="0"/>
              <a:t>The average Albertan household consumes 7900 kWh each day</a:t>
            </a:r>
          </a:p>
          <a:p>
            <a:endParaRPr lang="en-US" sz="1200" dirty="0"/>
          </a:p>
          <a:p>
            <a:r>
              <a:rPr lang="en-US" sz="1200" dirty="0"/>
              <a:t>Using 8300 kWh as benchmark for safety</a:t>
            </a:r>
          </a:p>
          <a:p>
            <a:endParaRPr lang="en-US" sz="1200" dirty="0"/>
          </a:p>
          <a:p>
            <a:r>
              <a:rPr lang="en-US" sz="1200" dirty="0"/>
              <a:t>Higher usage during winter (darker and colder) because heating and lighting is used more</a:t>
            </a:r>
            <a:endParaRPr lang="en-CA" sz="1200" dirty="0"/>
          </a:p>
          <a:p>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3</a:t>
            </a:fld>
            <a:endParaRPr lang="en-CA"/>
          </a:p>
        </p:txBody>
      </p:sp>
    </p:spTree>
    <p:extLst>
      <p:ext uri="{BB962C8B-B14F-4D97-AF65-F5344CB8AC3E}">
        <p14:creationId xmlns:p14="http://schemas.microsoft.com/office/powerpoint/2010/main" val="378728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uncertain aspect of the analysis at 17% according to one study</a:t>
            </a:r>
          </a:p>
          <a:p>
            <a:endParaRPr lang="en-US" dirty="0"/>
          </a:p>
          <a:p>
            <a:r>
              <a:rPr lang="en-US" dirty="0"/>
              <a:t>Luckily not as sensitive to outcome because it does not affect the nominal IRR by a significant amount</a:t>
            </a:r>
          </a:p>
          <a:p>
            <a:endParaRPr lang="en-US" dirty="0"/>
          </a:p>
          <a:p>
            <a:r>
              <a:rPr lang="en-US" dirty="0"/>
              <a:t>The weather is modelled and simulated using real data such as minimum day light and sun light times. Python scripts are written to simulate the sinusoidal characteristics of sun from days, to months, to years.</a:t>
            </a:r>
            <a:endParaRPr lang="en-CA" dirty="0"/>
          </a:p>
          <a:p>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4</a:t>
            </a:fld>
            <a:endParaRPr lang="en-CA"/>
          </a:p>
        </p:txBody>
      </p:sp>
    </p:spTree>
    <p:extLst>
      <p:ext uri="{BB962C8B-B14F-4D97-AF65-F5344CB8AC3E}">
        <p14:creationId xmlns:p14="http://schemas.microsoft.com/office/powerpoint/2010/main" val="248310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grid electricity rates of the future</a:t>
            </a:r>
          </a:p>
          <a:p>
            <a:endParaRPr lang="en-US" dirty="0"/>
          </a:p>
          <a:p>
            <a:r>
              <a:rPr lang="en-US" dirty="0"/>
              <a:t>The projected cost will increase at 5.1% annually</a:t>
            </a:r>
          </a:p>
          <a:p>
            <a:endParaRPr lang="en-US" dirty="0"/>
          </a:p>
          <a:p>
            <a:r>
              <a:rPr lang="en-US" dirty="0"/>
              <a:t>The buyback rate is projected to be at only 1%. However in the near future, this is still appealing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Solar systems can act as microgenerators to contribute to the grid and will act as extra income</a:t>
            </a:r>
          </a:p>
        </p:txBody>
      </p:sp>
      <p:sp>
        <p:nvSpPr>
          <p:cNvPr id="4" name="Slide Number Placeholder 3"/>
          <p:cNvSpPr>
            <a:spLocks noGrp="1"/>
          </p:cNvSpPr>
          <p:nvPr>
            <p:ph type="sldNum" sz="quarter" idx="10"/>
          </p:nvPr>
        </p:nvSpPr>
        <p:spPr/>
        <p:txBody>
          <a:bodyPr/>
          <a:lstStyle/>
          <a:p>
            <a:fld id="{824A82F0-CCDD-4118-9E99-F633AF72B9D6}" type="slidenum">
              <a:rPr lang="en-CA" smtClean="0"/>
              <a:t>5</a:t>
            </a:fld>
            <a:endParaRPr lang="en-CA"/>
          </a:p>
        </p:txBody>
      </p:sp>
    </p:spTree>
    <p:extLst>
      <p:ext uri="{BB962C8B-B14F-4D97-AF65-F5344CB8AC3E}">
        <p14:creationId xmlns:p14="http://schemas.microsoft.com/office/powerpoint/2010/main" val="271230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project is below $10000, the project can be purchased using cash</a:t>
            </a:r>
          </a:p>
          <a:p>
            <a:endParaRPr lang="en-US" dirty="0"/>
          </a:p>
          <a:p>
            <a:r>
              <a:rPr lang="en-US" dirty="0"/>
              <a:t>Otherwise loan is taken</a:t>
            </a:r>
          </a:p>
          <a:p>
            <a:endParaRPr lang="en-US" dirty="0"/>
          </a:p>
          <a:p>
            <a:r>
              <a:rPr lang="en-US" dirty="0"/>
              <a:t>Loan has interest 2% above prime interest rate of 3%</a:t>
            </a:r>
          </a:p>
          <a:p>
            <a:endParaRPr lang="en-US" dirty="0"/>
          </a:p>
          <a:p>
            <a:r>
              <a:rPr lang="en-US" dirty="0"/>
              <a:t>There are also government incentives</a:t>
            </a:r>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6</a:t>
            </a:fld>
            <a:endParaRPr lang="en-CA"/>
          </a:p>
        </p:txBody>
      </p:sp>
    </p:spTree>
    <p:extLst>
      <p:ext uri="{BB962C8B-B14F-4D97-AF65-F5344CB8AC3E}">
        <p14:creationId xmlns:p14="http://schemas.microsoft.com/office/powerpoint/2010/main" val="60783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CCA class 43 or class 8 for most electrical equipment</a:t>
            </a:r>
          </a:p>
          <a:p>
            <a:endParaRPr lang="en-US" sz="1200" dirty="0"/>
          </a:p>
          <a:p>
            <a:r>
              <a:rPr lang="en-US" sz="1200" dirty="0"/>
              <a:t>Exception is the mechanical stuff which is class 17</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30% depreciation rate for solar panel equipment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Replacements will add to the UCC account</a:t>
            </a:r>
          </a:p>
          <a:p>
            <a:endParaRPr lang="en-US" sz="1200" dirty="0"/>
          </a:p>
          <a:p>
            <a:r>
              <a:rPr lang="en-US" sz="1200" dirty="0"/>
              <a:t>UCC book value at the end of analysis period used as salvage value</a:t>
            </a:r>
          </a:p>
          <a:p>
            <a:pPr marL="0" indent="0">
              <a:buNone/>
            </a:pPr>
            <a:endParaRPr lang="en-US" sz="1200" dirty="0"/>
          </a:p>
          <a:p>
            <a:r>
              <a:rPr lang="en-US" sz="1200" dirty="0"/>
              <a:t>10% corporate tax</a:t>
            </a:r>
          </a:p>
          <a:p>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7</a:t>
            </a:fld>
            <a:endParaRPr lang="en-CA"/>
          </a:p>
        </p:txBody>
      </p:sp>
    </p:spTree>
    <p:extLst>
      <p:ext uri="{BB962C8B-B14F-4D97-AF65-F5344CB8AC3E}">
        <p14:creationId xmlns:p14="http://schemas.microsoft.com/office/powerpoint/2010/main" val="1678544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 per year for 10kW system</a:t>
            </a:r>
          </a:p>
          <a:p>
            <a:endParaRPr lang="en-US" dirty="0"/>
          </a:p>
          <a:p>
            <a:r>
              <a:rPr lang="en-US" dirty="0"/>
              <a:t>After 40 years the solar efficiency is still at 82%</a:t>
            </a:r>
          </a:p>
        </p:txBody>
      </p:sp>
      <p:sp>
        <p:nvSpPr>
          <p:cNvPr id="4" name="Slide Number Placeholder 3"/>
          <p:cNvSpPr>
            <a:spLocks noGrp="1"/>
          </p:cNvSpPr>
          <p:nvPr>
            <p:ph type="sldNum" sz="quarter" idx="10"/>
          </p:nvPr>
        </p:nvSpPr>
        <p:spPr/>
        <p:txBody>
          <a:bodyPr/>
          <a:lstStyle/>
          <a:p>
            <a:fld id="{824A82F0-CCDD-4118-9E99-F633AF72B9D6}" type="slidenum">
              <a:rPr lang="en-CA" smtClean="0"/>
              <a:t>8</a:t>
            </a:fld>
            <a:endParaRPr lang="en-CA"/>
          </a:p>
        </p:txBody>
      </p:sp>
    </p:spTree>
    <p:extLst>
      <p:ext uri="{BB962C8B-B14F-4D97-AF65-F5344CB8AC3E}">
        <p14:creationId xmlns:p14="http://schemas.microsoft.com/office/powerpoint/2010/main" val="144500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24A82F0-CCDD-4118-9E99-F633AF72B9D6}" type="slidenum">
              <a:rPr lang="en-CA" smtClean="0"/>
              <a:t>10</a:t>
            </a:fld>
            <a:endParaRPr lang="en-CA"/>
          </a:p>
        </p:txBody>
      </p:sp>
    </p:spTree>
    <p:extLst>
      <p:ext uri="{BB962C8B-B14F-4D97-AF65-F5344CB8AC3E}">
        <p14:creationId xmlns:p14="http://schemas.microsoft.com/office/powerpoint/2010/main" val="4048371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replacement of the solar panel is actually not needed</a:t>
            </a:r>
            <a:endParaRPr lang="en-CA" dirty="0"/>
          </a:p>
          <a:p>
            <a:endParaRPr lang="en-US" dirty="0"/>
          </a:p>
          <a:p>
            <a:r>
              <a:rPr lang="en-US" dirty="0"/>
              <a:t>D</a:t>
            </a:r>
            <a:r>
              <a:rPr lang="en-CA" dirty="0" err="1"/>
              <a:t>ue</a:t>
            </a:r>
            <a:r>
              <a:rPr lang="en-CA" dirty="0"/>
              <a:t> to high installation cost being so late into the analysis</a:t>
            </a:r>
            <a:r>
              <a:rPr lang="en-US" dirty="0"/>
              <a:t> (analysis period is finite)</a:t>
            </a:r>
            <a:r>
              <a:rPr lang="en-CA" dirty="0"/>
              <a:t> </a:t>
            </a:r>
          </a:p>
          <a:p>
            <a:endParaRPr lang="en-US" dirty="0"/>
          </a:p>
          <a:p>
            <a:r>
              <a:rPr lang="en-US" dirty="0"/>
              <a:t>W</a:t>
            </a:r>
            <a:r>
              <a:rPr lang="en-CA" dirty="0"/>
              <a:t>e won’t consider replacing solar panels for all alternatives</a:t>
            </a:r>
            <a:endParaRPr lang="en-US" dirty="0"/>
          </a:p>
        </p:txBody>
      </p:sp>
      <p:sp>
        <p:nvSpPr>
          <p:cNvPr id="4" name="Slide Number Placeholder 3"/>
          <p:cNvSpPr>
            <a:spLocks noGrp="1"/>
          </p:cNvSpPr>
          <p:nvPr>
            <p:ph type="sldNum" sz="quarter" idx="10"/>
          </p:nvPr>
        </p:nvSpPr>
        <p:spPr/>
        <p:txBody>
          <a:bodyPr/>
          <a:lstStyle/>
          <a:p>
            <a:fld id="{824A82F0-CCDD-4118-9E99-F633AF72B9D6}" type="slidenum">
              <a:rPr lang="en-CA" smtClean="0"/>
              <a:t>11</a:t>
            </a:fld>
            <a:endParaRPr lang="en-CA"/>
          </a:p>
        </p:txBody>
      </p:sp>
    </p:spTree>
    <p:extLst>
      <p:ext uri="{BB962C8B-B14F-4D97-AF65-F5344CB8AC3E}">
        <p14:creationId xmlns:p14="http://schemas.microsoft.com/office/powerpoint/2010/main" val="3786171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347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716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9290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39911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59287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9863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4134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169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136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649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2656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668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3938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418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619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21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9462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8/17/2018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11769715"/>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0.pn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DC7A-DB14-49C2-84AA-149D41E5919A}"/>
              </a:ext>
            </a:extLst>
          </p:cNvPr>
          <p:cNvSpPr>
            <a:spLocks noGrp="1"/>
          </p:cNvSpPr>
          <p:nvPr>
            <p:ph type="ctrTitle"/>
          </p:nvPr>
        </p:nvSpPr>
        <p:spPr/>
        <p:txBody>
          <a:bodyPr/>
          <a:lstStyle/>
          <a:p>
            <a:r>
              <a:rPr lang="en-US" sz="3600" dirty="0"/>
              <a:t>RENEWABLE ENERGY FOR AN AVERAGE HOUSEHOULD IN EDMONTON</a:t>
            </a:r>
            <a:endParaRPr lang="en-CA" sz="3600" dirty="0"/>
          </a:p>
        </p:txBody>
      </p:sp>
      <p:sp>
        <p:nvSpPr>
          <p:cNvPr id="3" name="Subtitle 2">
            <a:extLst>
              <a:ext uri="{FF2B5EF4-FFF2-40B4-BE49-F238E27FC236}">
                <a16:creationId xmlns:a16="http://schemas.microsoft.com/office/drawing/2014/main" id="{6BF77452-8B39-43CC-B6C1-0E510B619DBC}"/>
              </a:ext>
            </a:extLst>
          </p:cNvPr>
          <p:cNvSpPr>
            <a:spLocks noGrp="1"/>
          </p:cNvSpPr>
          <p:nvPr>
            <p:ph type="subTitle" idx="1"/>
          </p:nvPr>
        </p:nvSpPr>
        <p:spPr/>
        <p:txBody>
          <a:bodyPr/>
          <a:lstStyle/>
          <a:p>
            <a:r>
              <a:rPr lang="en-US" dirty="0"/>
              <a:t>MECH 431 :: ENGINEERING ECONOMIC ANALYSIS</a:t>
            </a:r>
          </a:p>
          <a:p>
            <a:r>
              <a:rPr lang="en-US" dirty="0">
                <a:solidFill>
                  <a:schemeClr val="tx1"/>
                </a:solidFill>
              </a:rPr>
              <a:t>MUCHEN HE (44638154)</a:t>
            </a:r>
          </a:p>
        </p:txBody>
      </p:sp>
    </p:spTree>
    <p:extLst>
      <p:ext uri="{BB962C8B-B14F-4D97-AF65-F5344CB8AC3E}">
        <p14:creationId xmlns:p14="http://schemas.microsoft.com/office/powerpoint/2010/main" val="201797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F0A1-DA40-432B-94CB-F538B02A3E5E}"/>
              </a:ext>
            </a:extLst>
          </p:cNvPr>
          <p:cNvSpPr>
            <a:spLocks noGrp="1"/>
          </p:cNvSpPr>
          <p:nvPr>
            <p:ph type="title"/>
          </p:nvPr>
        </p:nvSpPr>
        <p:spPr>
          <a:xfrm>
            <a:off x="648931" y="629266"/>
            <a:ext cx="4166510" cy="1622321"/>
          </a:xfrm>
        </p:spPr>
        <p:txBody>
          <a:bodyPr>
            <a:normAutofit/>
          </a:bodyPr>
          <a:lstStyle/>
          <a:p>
            <a:pPr>
              <a:lnSpc>
                <a:spcPct val="90000"/>
              </a:lnSpc>
            </a:pPr>
            <a:r>
              <a:rPr lang="en-US" sz="3600" dirty="0"/>
              <a:t>Alternative 1: Small scale 400W</a:t>
            </a:r>
            <a:endParaRPr lang="en-CA" sz="3600" dirty="0"/>
          </a:p>
        </p:txBody>
      </p:sp>
      <p:sp>
        <p:nvSpPr>
          <p:cNvPr id="3" name="Content Placeholder 2">
            <a:extLst>
              <a:ext uri="{FF2B5EF4-FFF2-40B4-BE49-F238E27FC236}">
                <a16:creationId xmlns:a16="http://schemas.microsoft.com/office/drawing/2014/main" id="{8481DF65-0D21-40E2-BA67-03D51DEA23F4}"/>
              </a:ext>
            </a:extLst>
          </p:cNvPr>
          <p:cNvSpPr>
            <a:spLocks noGrp="1"/>
          </p:cNvSpPr>
          <p:nvPr>
            <p:ph idx="1"/>
          </p:nvPr>
        </p:nvSpPr>
        <p:spPr>
          <a:xfrm>
            <a:off x="648931" y="2438400"/>
            <a:ext cx="4166509" cy="3785419"/>
          </a:xfrm>
        </p:spPr>
        <p:txBody>
          <a:bodyPr>
            <a:normAutofit/>
          </a:bodyPr>
          <a:lstStyle/>
          <a:p>
            <a:r>
              <a:rPr lang="en-US" dirty="0"/>
              <a:t>A 400W is very easy to setup</a:t>
            </a:r>
          </a:p>
          <a:p>
            <a:r>
              <a:rPr lang="en-US" dirty="0"/>
              <a:t>Don’t require professionals</a:t>
            </a:r>
          </a:p>
          <a:p>
            <a:r>
              <a:rPr lang="en-US" dirty="0"/>
              <a:t>Cheap</a:t>
            </a:r>
          </a:p>
          <a:p>
            <a:r>
              <a:rPr lang="en-US" dirty="0"/>
              <a:t>Long lasting</a:t>
            </a:r>
            <a:endParaRPr lang="en-CA" dirty="0"/>
          </a:p>
        </p:txBody>
      </p:sp>
      <p:sp>
        <p:nvSpPr>
          <p:cNvPr id="9"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0">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63BED7DA-07DF-440A-AEF3-3BAB05C13123}"/>
              </a:ext>
            </a:extLst>
          </p:cNvPr>
          <p:cNvPicPr>
            <a:picLocks noChangeAspect="1"/>
          </p:cNvPicPr>
          <p:nvPr/>
        </p:nvPicPr>
        <p:blipFill>
          <a:blip r:embed="rId3"/>
          <a:stretch>
            <a:fillRect/>
          </a:stretch>
        </p:blipFill>
        <p:spPr>
          <a:xfrm>
            <a:off x="6134982" y="647698"/>
            <a:ext cx="5367909" cy="5562601"/>
          </a:xfrm>
          <a:prstGeom prst="rect">
            <a:avLst/>
          </a:prstGeom>
          <a:effectLst/>
        </p:spPr>
      </p:pic>
      <p:sp>
        <p:nvSpPr>
          <p:cNvPr id="15" name="Rectangle 14">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822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4E06-A1E1-4A99-96DF-5623180CF1A4}"/>
              </a:ext>
            </a:extLst>
          </p:cNvPr>
          <p:cNvSpPr>
            <a:spLocks noGrp="1"/>
          </p:cNvSpPr>
          <p:nvPr>
            <p:ph type="title"/>
          </p:nvPr>
        </p:nvSpPr>
        <p:spPr>
          <a:xfrm>
            <a:off x="646111" y="452718"/>
            <a:ext cx="9404723" cy="1400530"/>
          </a:xfrm>
        </p:spPr>
        <p:txBody>
          <a:bodyPr/>
          <a:lstStyle/>
          <a:p>
            <a:r>
              <a:rPr lang="en-US"/>
              <a:t>Alternative 1 Outcome</a:t>
            </a:r>
            <a:endParaRPr lang="en-CA" dirty="0"/>
          </a:p>
        </p:txBody>
      </p:sp>
      <p:sp>
        <p:nvSpPr>
          <p:cNvPr id="3" name="Content Placeholder 2">
            <a:extLst>
              <a:ext uri="{FF2B5EF4-FFF2-40B4-BE49-F238E27FC236}">
                <a16:creationId xmlns:a16="http://schemas.microsoft.com/office/drawing/2014/main" id="{C12284A7-B20C-4519-8552-640CDE7A1A96}"/>
              </a:ext>
            </a:extLst>
          </p:cNvPr>
          <p:cNvSpPr>
            <a:spLocks noGrp="1"/>
          </p:cNvSpPr>
          <p:nvPr>
            <p:ph idx="1"/>
          </p:nvPr>
        </p:nvSpPr>
        <p:spPr>
          <a:xfrm>
            <a:off x="1103313" y="2052918"/>
            <a:ext cx="4506656" cy="4195481"/>
          </a:xfrm>
        </p:spPr>
        <p:txBody>
          <a:bodyPr/>
          <a:lstStyle/>
          <a:p>
            <a:r>
              <a:rPr lang="en-US" dirty="0"/>
              <a:t>400W is too small</a:t>
            </a:r>
          </a:p>
          <a:p>
            <a:r>
              <a:rPr lang="en-US" dirty="0"/>
              <a:t>Breakeven period is 26 years!</a:t>
            </a:r>
          </a:p>
          <a:p>
            <a:r>
              <a:rPr lang="en-US" dirty="0"/>
              <a:t>IRR 3.67% or NPV $235.4 in 40 years (already accounted for 2% inflation rate)</a:t>
            </a:r>
          </a:p>
          <a:p>
            <a:r>
              <a:rPr lang="en-US" dirty="0"/>
              <a:t>Replacement analysis shows solar panels needs replacement every 28 years</a:t>
            </a:r>
          </a:p>
        </p:txBody>
      </p:sp>
      <p:graphicFrame>
        <p:nvGraphicFramePr>
          <p:cNvPr id="42" name="Chart 41">
            <a:extLst>
              <a:ext uri="{FF2B5EF4-FFF2-40B4-BE49-F238E27FC236}">
                <a16:creationId xmlns:a16="http://schemas.microsoft.com/office/drawing/2014/main" id="{478E9533-DE66-6140-AB70-05B099A70880}"/>
              </a:ext>
            </a:extLst>
          </p:cNvPr>
          <p:cNvGraphicFramePr>
            <a:graphicFrameLocks/>
          </p:cNvGraphicFramePr>
          <p:nvPr>
            <p:extLst>
              <p:ext uri="{D42A27DB-BD31-4B8C-83A1-F6EECF244321}">
                <p14:modId xmlns:p14="http://schemas.microsoft.com/office/powerpoint/2010/main" val="1147829842"/>
              </p:ext>
            </p:extLst>
          </p:nvPr>
        </p:nvGraphicFramePr>
        <p:xfrm>
          <a:off x="6349999" y="1853248"/>
          <a:ext cx="5195889" cy="38906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468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119E905-68FE-4E69-BE61-C6CF7890DC8B}"/>
              </a:ext>
            </a:extLst>
          </p:cNvPr>
          <p:cNvSpPr>
            <a:spLocks noGrp="1"/>
          </p:cNvSpPr>
          <p:nvPr>
            <p:ph type="title"/>
          </p:nvPr>
        </p:nvSpPr>
        <p:spPr>
          <a:xfrm>
            <a:off x="648930" y="629267"/>
            <a:ext cx="9252154" cy="1016654"/>
          </a:xfrm>
        </p:spPr>
        <p:txBody>
          <a:bodyPr>
            <a:normAutofit/>
          </a:bodyPr>
          <a:lstStyle/>
          <a:p>
            <a:r>
              <a:rPr lang="en-US">
                <a:solidFill>
                  <a:srgbClr val="EBEBEB"/>
                </a:solidFill>
              </a:rPr>
              <a:t>Alternative 2: Medium scale 5kW</a:t>
            </a:r>
            <a:endParaRPr lang="en-CA">
              <a:solidFill>
                <a:srgbClr val="EBEBEB"/>
              </a:solidFill>
            </a:endParaRPr>
          </a:p>
        </p:txBody>
      </p:sp>
      <p:sp>
        <p:nvSpPr>
          <p:cNvPr id="16" name="Rectangle 15">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Shape 17">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2">
            <a:extLst>
              <a:ext uri="{FF2B5EF4-FFF2-40B4-BE49-F238E27FC236}">
                <a16:creationId xmlns:a16="http://schemas.microsoft.com/office/drawing/2014/main" id="{EF23A7B1-CABC-426B-8929-B8D836BBE8C6}"/>
              </a:ext>
            </a:extLst>
          </p:cNvPr>
          <p:cNvGraphicFramePr>
            <a:graphicFrameLocks noGrp="1"/>
          </p:cNvGraphicFramePr>
          <p:nvPr>
            <p:ph idx="1"/>
            <p:extLst>
              <p:ext uri="{D42A27DB-BD31-4B8C-83A1-F6EECF244321}">
                <p14:modId xmlns:p14="http://schemas.microsoft.com/office/powerpoint/2010/main" val="226032964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52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A013-5C68-410C-A960-92414003F40A}"/>
              </a:ext>
            </a:extLst>
          </p:cNvPr>
          <p:cNvSpPr>
            <a:spLocks noGrp="1"/>
          </p:cNvSpPr>
          <p:nvPr>
            <p:ph type="title"/>
          </p:nvPr>
        </p:nvSpPr>
        <p:spPr>
          <a:xfrm>
            <a:off x="648931" y="629266"/>
            <a:ext cx="4166510" cy="1622321"/>
          </a:xfrm>
        </p:spPr>
        <p:txBody>
          <a:bodyPr>
            <a:normAutofit/>
          </a:bodyPr>
          <a:lstStyle/>
          <a:p>
            <a:r>
              <a:rPr lang="en-US"/>
              <a:t>Alternative 2 Outcome</a:t>
            </a:r>
            <a:endParaRPr lang="en-CA"/>
          </a:p>
        </p:txBody>
      </p:sp>
      <p:sp>
        <p:nvSpPr>
          <p:cNvPr id="49"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1" name="Rectangle 50">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4" name="Picture 43" descr="A screenshot of a cell phone&#10;&#10;Description generated with very high confidence">
            <a:extLst>
              <a:ext uri="{FF2B5EF4-FFF2-40B4-BE49-F238E27FC236}">
                <a16:creationId xmlns:a16="http://schemas.microsoft.com/office/drawing/2014/main" id="{C48E74A0-D68A-4628-8AA1-B8651DAA16F9}"/>
              </a:ext>
            </a:extLst>
          </p:cNvPr>
          <p:cNvPicPr>
            <a:picLocks noChangeAspect="1"/>
          </p:cNvPicPr>
          <p:nvPr/>
        </p:nvPicPr>
        <p:blipFill>
          <a:blip r:embed="rId3"/>
          <a:stretch>
            <a:fillRect/>
          </a:stretch>
        </p:blipFill>
        <p:spPr>
          <a:xfrm>
            <a:off x="6093992" y="1612369"/>
            <a:ext cx="5449889" cy="3633259"/>
          </a:xfrm>
          <a:prstGeom prst="rect">
            <a:avLst/>
          </a:prstGeom>
          <a:effectLst/>
        </p:spPr>
      </p:pic>
      <p:sp>
        <p:nvSpPr>
          <p:cNvPr id="55" name="Rectangle 54">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1" name="Content Placeholder 2">
            <a:extLst>
              <a:ext uri="{FF2B5EF4-FFF2-40B4-BE49-F238E27FC236}">
                <a16:creationId xmlns:a16="http://schemas.microsoft.com/office/drawing/2014/main" id="{A07CC17A-7F43-4F4E-8230-1D4BD3BAC91C}"/>
              </a:ext>
            </a:extLst>
          </p:cNvPr>
          <p:cNvGraphicFramePr>
            <a:graphicFrameLocks noGrp="1"/>
          </p:cNvGraphicFramePr>
          <p:nvPr>
            <p:ph idx="1"/>
            <p:extLst>
              <p:ext uri="{D42A27DB-BD31-4B8C-83A1-F6EECF244321}">
                <p14:modId xmlns:p14="http://schemas.microsoft.com/office/powerpoint/2010/main" val="1837501461"/>
              </p:ext>
            </p:extLst>
          </p:nvPr>
        </p:nvGraphicFramePr>
        <p:xfrm>
          <a:off x="648931" y="2438400"/>
          <a:ext cx="4166509"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3981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C74F-668D-436A-8875-74C8A8F8794F}"/>
              </a:ext>
            </a:extLst>
          </p:cNvPr>
          <p:cNvSpPr>
            <a:spLocks noGrp="1"/>
          </p:cNvSpPr>
          <p:nvPr>
            <p:ph type="title"/>
          </p:nvPr>
        </p:nvSpPr>
        <p:spPr>
          <a:xfrm>
            <a:off x="648930" y="629266"/>
            <a:ext cx="9252154" cy="1223983"/>
          </a:xfrm>
        </p:spPr>
        <p:txBody>
          <a:bodyPr>
            <a:normAutofit/>
          </a:bodyPr>
          <a:lstStyle/>
          <a:p>
            <a:r>
              <a:rPr lang="en-US" dirty="0"/>
              <a:t>Alternative 3: Massive scale 10kW</a:t>
            </a:r>
            <a:endParaRPr lang="en-CA" dirty="0"/>
          </a:p>
        </p:txBody>
      </p:sp>
      <p:pic>
        <p:nvPicPr>
          <p:cNvPr id="8" name="Content Placeholder 4" descr="A close up of a roof&#10;&#10;Description generated with high confidence">
            <a:extLst>
              <a:ext uri="{FF2B5EF4-FFF2-40B4-BE49-F238E27FC236}">
                <a16:creationId xmlns:a16="http://schemas.microsoft.com/office/drawing/2014/main" id="{CEA3F2CE-3120-409C-A5AC-662B9FE65919}"/>
              </a:ext>
            </a:extLst>
          </p:cNvPr>
          <p:cNvPicPr>
            <a:picLocks noChangeAspect="1"/>
          </p:cNvPicPr>
          <p:nvPr/>
        </p:nvPicPr>
        <p:blipFill rotWithShape="1">
          <a:blip r:embed="rId3"/>
          <a:srcRect l="11106" r="8996" b="2"/>
          <a:stretch/>
        </p:blipFill>
        <p:spPr>
          <a:xfrm>
            <a:off x="648930" y="2052213"/>
            <a:ext cx="5451627" cy="4196185"/>
          </a:xfrm>
          <a:prstGeom prst="rect">
            <a:avLst/>
          </a:prstGeom>
          <a:effectLst>
            <a:outerShdw blurRad="50800" dist="38100" dir="5400000" algn="t" rotWithShape="0">
              <a:prstClr val="black">
                <a:alpha val="43000"/>
              </a:prstClr>
            </a:outerShdw>
          </a:effectLst>
        </p:spPr>
      </p:pic>
      <p:sp>
        <p:nvSpPr>
          <p:cNvPr id="7" name="Content Placeholder 6">
            <a:extLst>
              <a:ext uri="{FF2B5EF4-FFF2-40B4-BE49-F238E27FC236}">
                <a16:creationId xmlns:a16="http://schemas.microsoft.com/office/drawing/2014/main" id="{FE20F95E-959A-435F-9A49-8AE87E4D991F}"/>
              </a:ext>
            </a:extLst>
          </p:cNvPr>
          <p:cNvSpPr>
            <a:spLocks noGrp="1"/>
          </p:cNvSpPr>
          <p:nvPr>
            <p:ph idx="1"/>
          </p:nvPr>
        </p:nvSpPr>
        <p:spPr>
          <a:xfrm>
            <a:off x="6750752" y="2052214"/>
            <a:ext cx="4338409" cy="4196185"/>
          </a:xfrm>
        </p:spPr>
        <p:txBody>
          <a:bodyPr>
            <a:normAutofit/>
          </a:bodyPr>
          <a:lstStyle/>
          <a:p>
            <a:r>
              <a:rPr lang="en-US" dirty="0"/>
              <a:t>Largest capacity and production</a:t>
            </a:r>
          </a:p>
          <a:p>
            <a:r>
              <a:rPr lang="en-US" dirty="0"/>
              <a:t>Lowest dollars per watt ratio</a:t>
            </a:r>
          </a:p>
          <a:p>
            <a:r>
              <a:rPr lang="en-US" dirty="0"/>
              <a:t>Highest rate of return in 40 years</a:t>
            </a:r>
          </a:p>
          <a:p>
            <a:r>
              <a:rPr lang="en-US" dirty="0"/>
              <a:t>Nearly unlimited supply of energy in the summer</a:t>
            </a:r>
            <a:endParaRPr lang="en-CA" dirty="0"/>
          </a:p>
        </p:txBody>
      </p:sp>
    </p:spTree>
    <p:extLst>
      <p:ext uri="{BB962C8B-B14F-4D97-AF65-F5344CB8AC3E}">
        <p14:creationId xmlns:p14="http://schemas.microsoft.com/office/powerpoint/2010/main" val="18990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46C3-AB20-4110-B994-46657795490B}"/>
              </a:ext>
            </a:extLst>
          </p:cNvPr>
          <p:cNvSpPr>
            <a:spLocks noGrp="1"/>
          </p:cNvSpPr>
          <p:nvPr>
            <p:ph type="title"/>
          </p:nvPr>
        </p:nvSpPr>
        <p:spPr>
          <a:xfrm>
            <a:off x="648931" y="629266"/>
            <a:ext cx="4166510" cy="1622321"/>
          </a:xfrm>
        </p:spPr>
        <p:txBody>
          <a:bodyPr>
            <a:normAutofit/>
          </a:bodyPr>
          <a:lstStyle/>
          <a:p>
            <a:r>
              <a:rPr lang="en-US"/>
              <a:t>Alternative 3 Outcome</a:t>
            </a:r>
            <a:endParaRPr lang="en-CA"/>
          </a:p>
        </p:txBody>
      </p:sp>
      <p:sp>
        <p:nvSpPr>
          <p:cNvPr id="28"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9" name="Rectangle 22">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descr="A screenshot of a cell phone&#10;&#10;Description generated with very high confidence">
            <a:extLst>
              <a:ext uri="{FF2B5EF4-FFF2-40B4-BE49-F238E27FC236}">
                <a16:creationId xmlns:a16="http://schemas.microsoft.com/office/drawing/2014/main" id="{2BE81870-DD08-42B9-B92D-EF1376D5CDC7}"/>
              </a:ext>
            </a:extLst>
          </p:cNvPr>
          <p:cNvPicPr>
            <a:picLocks noChangeAspect="1"/>
          </p:cNvPicPr>
          <p:nvPr/>
        </p:nvPicPr>
        <p:blipFill>
          <a:blip r:embed="rId3"/>
          <a:stretch>
            <a:fillRect/>
          </a:stretch>
        </p:blipFill>
        <p:spPr>
          <a:xfrm>
            <a:off x="6093992" y="1765647"/>
            <a:ext cx="5449889" cy="3326703"/>
          </a:xfrm>
          <a:prstGeom prst="rect">
            <a:avLst/>
          </a:prstGeom>
          <a:effectLst/>
        </p:spPr>
      </p:pic>
      <p:sp>
        <p:nvSpPr>
          <p:cNvPr id="27" name="Rectangle 26">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2C5BE9F-FDD4-48CB-B3BF-FDBF4D30CB2E}"/>
              </a:ext>
            </a:extLst>
          </p:cNvPr>
          <p:cNvGraphicFramePr>
            <a:graphicFrameLocks noGrp="1"/>
          </p:cNvGraphicFramePr>
          <p:nvPr>
            <p:ph idx="1"/>
            <p:extLst>
              <p:ext uri="{D42A27DB-BD31-4B8C-83A1-F6EECF244321}">
                <p14:modId xmlns:p14="http://schemas.microsoft.com/office/powerpoint/2010/main" val="3372003353"/>
              </p:ext>
            </p:extLst>
          </p:nvPr>
        </p:nvGraphicFramePr>
        <p:xfrm>
          <a:off x="648931" y="2438400"/>
          <a:ext cx="4166509"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941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1ECA-4537-4306-A24E-4F3CFD7328B9}"/>
              </a:ext>
            </a:extLst>
          </p:cNvPr>
          <p:cNvSpPr>
            <a:spLocks noGrp="1"/>
          </p:cNvSpPr>
          <p:nvPr>
            <p:ph type="title"/>
          </p:nvPr>
        </p:nvSpPr>
        <p:spPr>
          <a:xfrm>
            <a:off x="643855" y="1447799"/>
            <a:ext cx="3108626" cy="1444752"/>
          </a:xfrm>
        </p:spPr>
        <p:txBody>
          <a:bodyPr anchor="b">
            <a:normAutofit/>
          </a:bodyPr>
          <a:lstStyle/>
          <a:p>
            <a:r>
              <a:rPr lang="en-US" sz="3200"/>
              <a:t>Verdict</a:t>
            </a:r>
            <a:endParaRPr lang="en-CA" sz="3200"/>
          </a:p>
        </p:txBody>
      </p:sp>
      <p:sp>
        <p:nvSpPr>
          <p:cNvPr id="26"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Rectangle 1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9" name="Rectangle 1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DDF9139D-F5B3-4FC5-9B09-D78C652458FA}"/>
              </a:ext>
            </a:extLst>
          </p:cNvPr>
          <p:cNvSpPr>
            <a:spLocks noGrp="1"/>
          </p:cNvSpPr>
          <p:nvPr>
            <p:ph idx="1"/>
          </p:nvPr>
        </p:nvSpPr>
        <p:spPr>
          <a:xfrm>
            <a:off x="643855" y="3072385"/>
            <a:ext cx="3108057" cy="2947415"/>
          </a:xfrm>
        </p:spPr>
        <p:txBody>
          <a:bodyPr>
            <a:normAutofit/>
          </a:bodyPr>
          <a:lstStyle/>
          <a:p>
            <a:r>
              <a:rPr lang="en-US" sz="1400"/>
              <a:t>If considering long term (28 years+) alternative 3 is the best</a:t>
            </a:r>
          </a:p>
          <a:p>
            <a:r>
              <a:rPr lang="en-US" sz="1400"/>
              <a:t>Generally it’s better to go with larger capacity systems</a:t>
            </a:r>
          </a:p>
          <a:p>
            <a:r>
              <a:rPr lang="en-US" sz="1400"/>
              <a:t>Do nothing if period is shorter than 25 years</a:t>
            </a:r>
            <a:endParaRPr lang="en-CA" sz="1400"/>
          </a:p>
        </p:txBody>
      </p:sp>
      <p:graphicFrame>
        <p:nvGraphicFramePr>
          <p:cNvPr id="8" name="Chart 7">
            <a:extLst>
              <a:ext uri="{FF2B5EF4-FFF2-40B4-BE49-F238E27FC236}">
                <a16:creationId xmlns:a16="http://schemas.microsoft.com/office/drawing/2014/main" id="{26E62768-430F-4E36-9D7B-C5841FA129BA}"/>
              </a:ext>
            </a:extLst>
          </p:cNvPr>
          <p:cNvGraphicFramePr>
            <a:graphicFrameLocks/>
          </p:cNvGraphicFramePr>
          <p:nvPr>
            <p:extLst>
              <p:ext uri="{D42A27DB-BD31-4B8C-83A1-F6EECF244321}">
                <p14:modId xmlns:p14="http://schemas.microsoft.com/office/powerpoint/2010/main" val="3561030056"/>
              </p:ext>
            </p:extLst>
          </p:nvPr>
        </p:nvGraphicFramePr>
        <p:xfrm>
          <a:off x="5048451" y="1447799"/>
          <a:ext cx="6495847" cy="45720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242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471B-3DB9-441E-9FD1-CA351AB3E01E}"/>
              </a:ext>
            </a:extLst>
          </p:cNvPr>
          <p:cNvSpPr>
            <a:spLocks noGrp="1"/>
          </p:cNvSpPr>
          <p:nvPr>
            <p:ph type="title"/>
          </p:nvPr>
        </p:nvSpPr>
        <p:spPr>
          <a:xfrm>
            <a:off x="646112" y="452718"/>
            <a:ext cx="5629222" cy="1400530"/>
          </a:xfrm>
        </p:spPr>
        <p:txBody>
          <a:bodyPr>
            <a:normAutofit/>
          </a:bodyPr>
          <a:lstStyle/>
          <a:p>
            <a:r>
              <a:rPr lang="en-US" dirty="0"/>
              <a:t>Introduction</a:t>
            </a:r>
            <a:endParaRPr lang="en-CA" dirty="0"/>
          </a:p>
        </p:txBody>
      </p:sp>
      <p:sp>
        <p:nvSpPr>
          <p:cNvPr id="24" name="Freeform 7">
            <a:extLst>
              <a:ext uri="{FF2B5EF4-FFF2-40B4-BE49-F238E27FC236}">
                <a16:creationId xmlns:a16="http://schemas.microsoft.com/office/drawing/2014/main" id="{053E741A-7A7D-46A0-ACB7-0736C3293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9C61CB9C-DF84-425E-928F-6B6ABABCE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F7ECE4AC-C37F-40D5-9FE4-F07DE92F0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Content Placeholder 4" descr="A screenshot of a cell phone&#10;&#10;Description generated with very high confidence">
            <a:extLst>
              <a:ext uri="{FF2B5EF4-FFF2-40B4-BE49-F238E27FC236}">
                <a16:creationId xmlns:a16="http://schemas.microsoft.com/office/drawing/2014/main" id="{1166364E-CA52-4220-B697-1B5A53564B66}"/>
              </a:ext>
            </a:extLst>
          </p:cNvPr>
          <p:cNvPicPr>
            <a:picLocks noChangeAspect="1"/>
          </p:cNvPicPr>
          <p:nvPr/>
        </p:nvPicPr>
        <p:blipFill>
          <a:blip r:embed="rId3"/>
          <a:stretch>
            <a:fillRect/>
          </a:stretch>
        </p:blipFill>
        <p:spPr>
          <a:xfrm>
            <a:off x="7563742" y="795322"/>
            <a:ext cx="3980139" cy="2388083"/>
          </a:xfrm>
          <a:prstGeom prst="rect">
            <a:avLst/>
          </a:prstGeom>
          <a:effectLst/>
        </p:spPr>
      </p:pic>
      <p:sp>
        <p:nvSpPr>
          <p:cNvPr id="30" name="Rectangle 29">
            <a:extLst>
              <a:ext uri="{FF2B5EF4-FFF2-40B4-BE49-F238E27FC236}">
                <a16:creationId xmlns:a16="http://schemas.microsoft.com/office/drawing/2014/main" id="{7B983088-62B5-4A2F-8098-BBF212104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93B7FC1D-C984-4B47-8CC9-74A41FC1A954}"/>
              </a:ext>
            </a:extLst>
          </p:cNvPr>
          <p:cNvSpPr>
            <a:spLocks noGrp="1"/>
          </p:cNvSpPr>
          <p:nvPr>
            <p:ph idx="1"/>
          </p:nvPr>
        </p:nvSpPr>
        <p:spPr>
          <a:xfrm>
            <a:off x="646112" y="2052918"/>
            <a:ext cx="5628635" cy="4195481"/>
          </a:xfrm>
        </p:spPr>
        <p:txBody>
          <a:bodyPr>
            <a:normAutofit/>
          </a:bodyPr>
          <a:lstStyle/>
          <a:p>
            <a:r>
              <a:rPr lang="en-US" dirty="0"/>
              <a:t>There will be a non-renewable energy crisis and the projected price for electricity is increasing, fast!</a:t>
            </a:r>
          </a:p>
          <a:p>
            <a:r>
              <a:rPr lang="en-US" dirty="0"/>
              <a:t>Renewable energy is appealing</a:t>
            </a:r>
          </a:p>
          <a:p>
            <a:r>
              <a:rPr lang="en-US" dirty="0"/>
              <a:t>Solar is extra appealing in Edmonton</a:t>
            </a:r>
          </a:p>
          <a:p>
            <a:r>
              <a:rPr lang="en-US" dirty="0"/>
              <a:t>Edmonton is one of the most sunniest cities in Canada!</a:t>
            </a:r>
          </a:p>
        </p:txBody>
      </p:sp>
      <p:pic>
        <p:nvPicPr>
          <p:cNvPr id="7" name="Picture 6" descr="A picture containing screenshot&#10;&#10;Description generated with high confidence">
            <a:extLst>
              <a:ext uri="{FF2B5EF4-FFF2-40B4-BE49-F238E27FC236}">
                <a16:creationId xmlns:a16="http://schemas.microsoft.com/office/drawing/2014/main" id="{946B2278-8122-4050-BB05-F7CFE8181D5A}"/>
              </a:ext>
            </a:extLst>
          </p:cNvPr>
          <p:cNvPicPr>
            <a:picLocks noChangeAspect="1"/>
          </p:cNvPicPr>
          <p:nvPr/>
        </p:nvPicPr>
        <p:blipFill>
          <a:blip r:embed="rId4"/>
          <a:stretch>
            <a:fillRect/>
          </a:stretch>
        </p:blipFill>
        <p:spPr>
          <a:xfrm>
            <a:off x="7563742" y="3693643"/>
            <a:ext cx="3980139" cy="2388083"/>
          </a:xfrm>
          <a:prstGeom prst="rect">
            <a:avLst/>
          </a:prstGeom>
          <a:effectLst/>
        </p:spPr>
      </p:pic>
    </p:spTree>
    <p:extLst>
      <p:ext uri="{BB962C8B-B14F-4D97-AF65-F5344CB8AC3E}">
        <p14:creationId xmlns:p14="http://schemas.microsoft.com/office/powerpoint/2010/main" val="33226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0A2C-DA30-4432-90DB-6B62BCE81FAD}"/>
              </a:ext>
            </a:extLst>
          </p:cNvPr>
          <p:cNvSpPr>
            <a:spLocks noGrp="1"/>
          </p:cNvSpPr>
          <p:nvPr>
            <p:ph type="title"/>
          </p:nvPr>
        </p:nvSpPr>
        <p:spPr>
          <a:xfrm>
            <a:off x="643855" y="1447799"/>
            <a:ext cx="3108626" cy="1444752"/>
          </a:xfrm>
        </p:spPr>
        <p:txBody>
          <a:bodyPr anchor="b">
            <a:normAutofit/>
          </a:bodyPr>
          <a:lstStyle/>
          <a:p>
            <a:r>
              <a:rPr lang="en-US" sz="3200"/>
              <a:t>Energy Consumption</a:t>
            </a:r>
            <a:endParaRPr lang="en-CA" sz="3200"/>
          </a:p>
        </p:txBody>
      </p:sp>
      <p:sp>
        <p:nvSpPr>
          <p:cNvPr id="17"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Rectangle 11">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B4FD38-8BB3-4EBD-A4FC-2EF68F703989}"/>
              </a:ext>
            </a:extLst>
          </p:cNvPr>
          <p:cNvSpPr>
            <a:spLocks noGrp="1"/>
          </p:cNvSpPr>
          <p:nvPr>
            <p:ph idx="1"/>
          </p:nvPr>
        </p:nvSpPr>
        <p:spPr>
          <a:xfrm>
            <a:off x="643855" y="3072385"/>
            <a:ext cx="3108057" cy="2947415"/>
          </a:xfrm>
        </p:spPr>
        <p:txBody>
          <a:bodyPr>
            <a:normAutofit/>
          </a:bodyPr>
          <a:lstStyle/>
          <a:p>
            <a:r>
              <a:rPr lang="en-US" sz="1400" dirty="0"/>
              <a:t>The average Albertan household consumes 7900 kWh each day</a:t>
            </a:r>
          </a:p>
          <a:p>
            <a:r>
              <a:rPr lang="en-US" sz="1400" dirty="0"/>
              <a:t>Using 8300 kWh as benchmark</a:t>
            </a:r>
          </a:p>
          <a:p>
            <a:r>
              <a:rPr lang="en-US" sz="1400" dirty="0"/>
              <a:t>Higher usage during winter (darker and colder)</a:t>
            </a:r>
            <a:endParaRPr lang="en-CA" sz="1400" dirty="0"/>
          </a:p>
        </p:txBody>
      </p:sp>
      <p:pic>
        <p:nvPicPr>
          <p:cNvPr id="5" name="Picture 4" descr="A screenshot of a cell phone&#10;&#10;Description generated with very high confidence">
            <a:extLst>
              <a:ext uri="{FF2B5EF4-FFF2-40B4-BE49-F238E27FC236}">
                <a16:creationId xmlns:a16="http://schemas.microsoft.com/office/drawing/2014/main" id="{2CC10FE4-41C0-41EF-88C2-91021115B52C}"/>
              </a:ext>
            </a:extLst>
          </p:cNvPr>
          <p:cNvPicPr>
            <a:picLocks noChangeAspect="1"/>
          </p:cNvPicPr>
          <p:nvPr/>
        </p:nvPicPr>
        <p:blipFill>
          <a:blip r:embed="rId3"/>
          <a:stretch>
            <a:fillRect/>
          </a:stretch>
        </p:blipFill>
        <p:spPr>
          <a:xfrm>
            <a:off x="5048451" y="2117658"/>
            <a:ext cx="6495847" cy="3232283"/>
          </a:xfrm>
          <a:prstGeom prst="rect">
            <a:avLst/>
          </a:prstGeom>
          <a:effectLst/>
        </p:spPr>
      </p:pic>
    </p:spTree>
    <p:extLst>
      <p:ext uri="{BB962C8B-B14F-4D97-AF65-F5344CB8AC3E}">
        <p14:creationId xmlns:p14="http://schemas.microsoft.com/office/powerpoint/2010/main" val="31842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721C-EC5E-4F14-9D9C-2D139DEE1AF5}"/>
              </a:ext>
            </a:extLst>
          </p:cNvPr>
          <p:cNvSpPr>
            <a:spLocks noGrp="1"/>
          </p:cNvSpPr>
          <p:nvPr>
            <p:ph type="title"/>
          </p:nvPr>
        </p:nvSpPr>
        <p:spPr>
          <a:xfrm>
            <a:off x="647701" y="452718"/>
            <a:ext cx="4765226" cy="1400530"/>
          </a:xfrm>
        </p:spPr>
        <p:txBody>
          <a:bodyPr>
            <a:normAutofit/>
          </a:bodyPr>
          <a:lstStyle/>
          <a:p>
            <a:r>
              <a:rPr lang="en-US"/>
              <a:t>Weather</a:t>
            </a:r>
            <a:endParaRPr lang="en-CA" dirty="0"/>
          </a:p>
        </p:txBody>
      </p:sp>
      <p:pic>
        <p:nvPicPr>
          <p:cNvPr id="15" name="Picture 14" descr="A close up of a map&#10;&#10;Description generated with high confidence">
            <a:extLst>
              <a:ext uri="{FF2B5EF4-FFF2-40B4-BE49-F238E27FC236}">
                <a16:creationId xmlns:a16="http://schemas.microsoft.com/office/drawing/2014/main" id="{4C051F99-873E-4976-B5CB-9433F1E8C823}"/>
              </a:ext>
            </a:extLst>
          </p:cNvPr>
          <p:cNvPicPr>
            <a:picLocks noChangeAspect="1"/>
          </p:cNvPicPr>
          <p:nvPr/>
        </p:nvPicPr>
        <p:blipFill rotWithShape="1">
          <a:blip r:embed="rId3"/>
          <a:srcRect t="2988" r="3" b="10348"/>
          <a:stretch/>
        </p:blipFill>
        <p:spPr>
          <a:xfrm>
            <a:off x="6103423" y="-1"/>
            <a:ext cx="6087038" cy="3428998"/>
          </a:xfrm>
          <a:prstGeom prst="rect">
            <a:avLst/>
          </a:prstGeom>
        </p:spPr>
      </p:pic>
      <p:sp>
        <p:nvSpPr>
          <p:cNvPr id="17" name="Rectangle 19">
            <a:extLst>
              <a:ext uri="{FF2B5EF4-FFF2-40B4-BE49-F238E27FC236}">
                <a16:creationId xmlns:a16="http://schemas.microsoft.com/office/drawing/2014/main" id="{CE14FBD6-A8E7-4AAF-914D-B7E8BE596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936B8329-EFD6-4999-9284-5D772ED6092C}"/>
              </a:ext>
            </a:extLst>
          </p:cNvPr>
          <p:cNvSpPr>
            <a:spLocks noGrp="1"/>
          </p:cNvSpPr>
          <p:nvPr>
            <p:ph idx="1"/>
          </p:nvPr>
        </p:nvSpPr>
        <p:spPr>
          <a:xfrm>
            <a:off x="647701" y="2052918"/>
            <a:ext cx="4764245" cy="4195481"/>
          </a:xfrm>
        </p:spPr>
        <p:txBody>
          <a:bodyPr>
            <a:normAutofit/>
          </a:bodyPr>
          <a:lstStyle/>
          <a:p>
            <a:r>
              <a:rPr lang="en-US" dirty="0"/>
              <a:t>The most uncertain aspect of the analysis</a:t>
            </a:r>
          </a:p>
          <a:p>
            <a:r>
              <a:rPr lang="en-US" dirty="0"/>
              <a:t>Luckily not as sensitive to outcome</a:t>
            </a:r>
          </a:p>
          <a:p>
            <a:r>
              <a:rPr lang="en-US" dirty="0"/>
              <a:t>Modelled and simulated using real data</a:t>
            </a:r>
            <a:endParaRPr lang="en-CA" dirty="0"/>
          </a:p>
        </p:txBody>
      </p:sp>
      <p:pic>
        <p:nvPicPr>
          <p:cNvPr id="12" name="Picture 11" descr="A screenshot of a cell phone&#10;&#10;Description generated with very high confidence">
            <a:extLst>
              <a:ext uri="{FF2B5EF4-FFF2-40B4-BE49-F238E27FC236}">
                <a16:creationId xmlns:a16="http://schemas.microsoft.com/office/drawing/2014/main" id="{616BF431-4321-468B-9615-2E541F4A1368}"/>
              </a:ext>
            </a:extLst>
          </p:cNvPr>
          <p:cNvPicPr>
            <a:picLocks noChangeAspect="1"/>
          </p:cNvPicPr>
          <p:nvPr/>
        </p:nvPicPr>
        <p:blipFill rotWithShape="1">
          <a:blip r:embed="rId4"/>
          <a:srcRect r="3" b="5868"/>
          <a:stretch/>
        </p:blipFill>
        <p:spPr>
          <a:xfrm>
            <a:off x="6103423" y="3428999"/>
            <a:ext cx="6087038" cy="3428540"/>
          </a:xfrm>
          <a:prstGeom prst="rect">
            <a:avLst/>
          </a:prstGeom>
        </p:spPr>
      </p:pic>
    </p:spTree>
    <p:extLst>
      <p:ext uri="{BB962C8B-B14F-4D97-AF65-F5344CB8AC3E}">
        <p14:creationId xmlns:p14="http://schemas.microsoft.com/office/powerpoint/2010/main" val="278981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a:extLst>
              <a:ext uri="{FF2B5EF4-FFF2-40B4-BE49-F238E27FC236}">
                <a16:creationId xmlns:a16="http://schemas.microsoft.com/office/drawing/2014/main" id="{DD540830-1D5B-4124-AD19-E95C33AC2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2E25ADB-F780-4A81-BB32-38DC2EA69BB9}"/>
              </a:ext>
            </a:extLst>
          </p:cNvPr>
          <p:cNvSpPr>
            <a:spLocks noGrp="1"/>
          </p:cNvSpPr>
          <p:nvPr>
            <p:ph type="title"/>
          </p:nvPr>
        </p:nvSpPr>
        <p:spPr>
          <a:xfrm>
            <a:off x="648930" y="629267"/>
            <a:ext cx="9252154" cy="1016654"/>
          </a:xfrm>
        </p:spPr>
        <p:txBody>
          <a:bodyPr>
            <a:normAutofit/>
          </a:bodyPr>
          <a:lstStyle/>
          <a:p>
            <a:r>
              <a:rPr lang="en-US" dirty="0"/>
              <a:t>Grid Electricity</a:t>
            </a:r>
            <a:endParaRPr lang="en-CA" dirty="0"/>
          </a:p>
        </p:txBody>
      </p:sp>
      <p:sp>
        <p:nvSpPr>
          <p:cNvPr id="11" name="Rectangle 10">
            <a:extLst>
              <a:ext uri="{FF2B5EF4-FFF2-40B4-BE49-F238E27FC236}">
                <a16:creationId xmlns:a16="http://schemas.microsoft.com/office/drawing/2014/main" id="{8B1928F0-389D-4382-8440-F6150A01C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DF9B0FBD-51D8-4E3C-9E78-429AE6676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D12B4410-2A98-4987-8F65-185F67D271A7}"/>
              </a:ext>
            </a:extLst>
          </p:cNvPr>
          <p:cNvSpPr>
            <a:spLocks noGrp="1"/>
          </p:cNvSpPr>
          <p:nvPr>
            <p:ph idx="1"/>
          </p:nvPr>
        </p:nvSpPr>
        <p:spPr>
          <a:xfrm>
            <a:off x="6421089" y="2548281"/>
            <a:ext cx="5122606" cy="3658689"/>
          </a:xfrm>
        </p:spPr>
        <p:txBody>
          <a:bodyPr>
            <a:normAutofit/>
          </a:bodyPr>
          <a:lstStyle/>
          <a:p>
            <a:r>
              <a:rPr lang="en-US" dirty="0">
                <a:solidFill>
                  <a:schemeClr val="bg1"/>
                </a:solidFill>
              </a:rPr>
              <a:t>Projected cost expected to rise dramatically</a:t>
            </a:r>
          </a:p>
          <a:p>
            <a:r>
              <a:rPr lang="en-US" dirty="0">
                <a:solidFill>
                  <a:schemeClr val="bg1"/>
                </a:solidFill>
              </a:rPr>
              <a:t>Solar systems can act as microgenerators to contribute to the grid</a:t>
            </a:r>
          </a:p>
          <a:p>
            <a:r>
              <a:rPr lang="en-US" dirty="0">
                <a:solidFill>
                  <a:schemeClr val="bg1"/>
                </a:solidFill>
              </a:rPr>
              <a:t>Buyback rate for excess generated energy is appealing</a:t>
            </a:r>
            <a:endParaRPr lang="en-CA" dirty="0">
              <a:solidFill>
                <a:schemeClr val="bg1"/>
              </a:solidFill>
            </a:endParaRPr>
          </a:p>
        </p:txBody>
      </p:sp>
      <p:graphicFrame>
        <p:nvGraphicFramePr>
          <p:cNvPr id="4" name="Chart 3">
            <a:extLst>
              <a:ext uri="{FF2B5EF4-FFF2-40B4-BE49-F238E27FC236}">
                <a16:creationId xmlns:a16="http://schemas.microsoft.com/office/drawing/2014/main" id="{A10DC59E-F43A-453C-8AD9-B38164ADD7CA}"/>
              </a:ext>
            </a:extLst>
          </p:cNvPr>
          <p:cNvGraphicFramePr>
            <a:graphicFrameLocks/>
          </p:cNvGraphicFramePr>
          <p:nvPr>
            <p:extLst>
              <p:ext uri="{D42A27DB-BD31-4B8C-83A1-F6EECF244321}">
                <p14:modId xmlns:p14="http://schemas.microsoft.com/office/powerpoint/2010/main" val="978682386"/>
              </p:ext>
            </p:extLst>
          </p:nvPr>
        </p:nvGraphicFramePr>
        <p:xfrm>
          <a:off x="653484" y="2548281"/>
          <a:ext cx="5451627" cy="36620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008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7">
            <a:extLst>
              <a:ext uri="{FF2B5EF4-FFF2-40B4-BE49-F238E27FC236}">
                <a16:creationId xmlns:a16="http://schemas.microsoft.com/office/drawing/2014/main" id="{7D59C7C4-2BDE-42D4-877A-DF4E05E1A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E86094C-854F-4C75-B4AA-309EE4CDE1FF}"/>
              </a:ext>
            </a:extLst>
          </p:cNvPr>
          <p:cNvSpPr>
            <a:spLocks noGrp="1"/>
          </p:cNvSpPr>
          <p:nvPr>
            <p:ph type="title"/>
          </p:nvPr>
        </p:nvSpPr>
        <p:spPr>
          <a:xfrm>
            <a:off x="648930" y="629267"/>
            <a:ext cx="9252154" cy="1016654"/>
          </a:xfrm>
        </p:spPr>
        <p:txBody>
          <a:bodyPr>
            <a:normAutofit/>
          </a:bodyPr>
          <a:lstStyle/>
          <a:p>
            <a:r>
              <a:rPr lang="en-US" dirty="0"/>
              <a:t>Source of Capital</a:t>
            </a:r>
            <a:endParaRPr lang="en-CA" dirty="0"/>
          </a:p>
        </p:txBody>
      </p:sp>
      <p:sp>
        <p:nvSpPr>
          <p:cNvPr id="17" name="Rectangle 11">
            <a:extLst>
              <a:ext uri="{FF2B5EF4-FFF2-40B4-BE49-F238E27FC236}">
                <a16:creationId xmlns:a16="http://schemas.microsoft.com/office/drawing/2014/main" id="{1943486C-10FD-4018-A1B6-5437172A2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E27BFA01-1979-4DAE-B1DE-ABF41AD73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9" name="Graphic 6" descr="Bitcoin">
            <a:extLst>
              <a:ext uri="{FF2B5EF4-FFF2-40B4-BE49-F238E27FC236}">
                <a16:creationId xmlns:a16="http://schemas.microsoft.com/office/drawing/2014/main" id="{0D7CEB00-33A0-40EF-8459-C0BF6E074E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074" y="2548281"/>
            <a:ext cx="3662018" cy="3662018"/>
          </a:xfrm>
          <a:prstGeom prst="rect">
            <a:avLst/>
          </a:prstGeom>
          <a:effectLst/>
        </p:spPr>
      </p:pic>
      <p:sp>
        <p:nvSpPr>
          <p:cNvPr id="20" name="Content Placeholder 2">
            <a:extLst>
              <a:ext uri="{FF2B5EF4-FFF2-40B4-BE49-F238E27FC236}">
                <a16:creationId xmlns:a16="http://schemas.microsoft.com/office/drawing/2014/main" id="{619573A5-8DAB-4566-8EAE-D6CC11EACD96}"/>
              </a:ext>
            </a:extLst>
          </p:cNvPr>
          <p:cNvSpPr>
            <a:spLocks noGrp="1"/>
          </p:cNvSpPr>
          <p:nvPr>
            <p:ph idx="1"/>
          </p:nvPr>
        </p:nvSpPr>
        <p:spPr>
          <a:xfrm>
            <a:off x="4955286" y="2548281"/>
            <a:ext cx="6588409" cy="3658689"/>
          </a:xfrm>
        </p:spPr>
        <p:txBody>
          <a:bodyPr>
            <a:normAutofit fontScale="85000" lnSpcReduction="20000"/>
          </a:bodyPr>
          <a:lstStyle/>
          <a:p>
            <a:r>
              <a:rPr lang="en-US" dirty="0">
                <a:solidFill>
                  <a:schemeClr val="bg1"/>
                </a:solidFill>
              </a:rPr>
              <a:t>Assume $10,000 in cash in savings</a:t>
            </a:r>
          </a:p>
          <a:p>
            <a:r>
              <a:rPr lang="en-US" dirty="0">
                <a:solidFill>
                  <a:schemeClr val="bg1"/>
                </a:solidFill>
              </a:rPr>
              <a:t>Anything cost more than that to install will be taken from loans</a:t>
            </a:r>
          </a:p>
          <a:p>
            <a:r>
              <a:rPr lang="en-US" dirty="0">
                <a:solidFill>
                  <a:schemeClr val="bg1"/>
                </a:solidFill>
              </a:rPr>
              <a:t>Loans have 5 or 15 year terms</a:t>
            </a:r>
          </a:p>
          <a:p>
            <a:r>
              <a:rPr lang="en-US" dirty="0">
                <a:solidFill>
                  <a:schemeClr val="bg1"/>
                </a:solidFill>
              </a:rPr>
              <a:t>Loan has prime rate (3%) + 2% interest rate</a:t>
            </a:r>
          </a:p>
          <a:p>
            <a:r>
              <a:rPr lang="en-US" dirty="0">
                <a:solidFill>
                  <a:schemeClr val="bg1"/>
                </a:solidFill>
              </a:rPr>
              <a:t>Some installation services take bitcoins</a:t>
            </a:r>
          </a:p>
          <a:p>
            <a:endParaRPr lang="en-US" dirty="0">
              <a:solidFill>
                <a:schemeClr val="bg1"/>
              </a:solidFill>
            </a:endParaRPr>
          </a:p>
          <a:p>
            <a:pPr marL="0" indent="0">
              <a:buNone/>
            </a:pPr>
            <a:r>
              <a:rPr lang="en-US" dirty="0">
                <a:solidFill>
                  <a:schemeClr val="bg1"/>
                </a:solidFill>
              </a:rPr>
              <a:t>Government Incentives:</a:t>
            </a:r>
          </a:p>
          <a:p>
            <a:r>
              <a:rPr lang="en-US" dirty="0">
                <a:solidFill>
                  <a:schemeClr val="bg1"/>
                </a:solidFill>
              </a:rPr>
              <a:t>Rebate for residential up to $10,000 or 30% of investment</a:t>
            </a:r>
          </a:p>
          <a:p>
            <a:r>
              <a:rPr lang="en-US" dirty="0">
                <a:solidFill>
                  <a:schemeClr val="bg1"/>
                </a:solidFill>
              </a:rPr>
              <a:t>Rebate for Businesses up to $500,000 or 25% of investment</a:t>
            </a:r>
          </a:p>
          <a:p>
            <a:r>
              <a:rPr lang="en-US" dirty="0">
                <a:solidFill>
                  <a:schemeClr val="bg1"/>
                </a:solidFill>
              </a:rPr>
              <a:t>Additional $0.15/W rebate from the city</a:t>
            </a:r>
          </a:p>
          <a:p>
            <a:pPr marL="0" indent="0">
              <a:buNone/>
            </a:pPr>
            <a:endParaRPr lang="en-CA" dirty="0">
              <a:solidFill>
                <a:schemeClr val="bg1"/>
              </a:solidFill>
            </a:endParaRPr>
          </a:p>
        </p:txBody>
      </p:sp>
    </p:spTree>
    <p:extLst>
      <p:ext uri="{BB962C8B-B14F-4D97-AF65-F5344CB8AC3E}">
        <p14:creationId xmlns:p14="http://schemas.microsoft.com/office/powerpoint/2010/main" val="41723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calculator&#10;&#10;Description generated with high confidence">
            <a:extLst>
              <a:ext uri="{FF2B5EF4-FFF2-40B4-BE49-F238E27FC236}">
                <a16:creationId xmlns:a16="http://schemas.microsoft.com/office/drawing/2014/main" id="{80DCB216-955A-4210-BB39-7E5D84CCE508}"/>
              </a:ext>
            </a:extLst>
          </p:cNvPr>
          <p:cNvPicPr>
            <a:picLocks noChangeAspect="1"/>
          </p:cNvPicPr>
          <p:nvPr/>
        </p:nvPicPr>
        <p:blipFill rotWithShape="1">
          <a:blip r:embed="rId3">
            <a:alphaModFix/>
            <a:extLst/>
          </a:blip>
          <a:srcRect l="9091" t="3529" b="19574"/>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529DF628-3DC1-41BF-9730-E680D7FC2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3316" y="0"/>
            <a:ext cx="777029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A698CD-7CB8-470F-B6DA-C21C976450BC}"/>
              </a:ext>
            </a:extLst>
          </p:cNvPr>
          <p:cNvSpPr>
            <a:spLocks noGrp="1"/>
          </p:cNvSpPr>
          <p:nvPr>
            <p:ph type="title"/>
          </p:nvPr>
        </p:nvSpPr>
        <p:spPr>
          <a:xfrm>
            <a:off x="3491931" y="295728"/>
            <a:ext cx="6557921" cy="767688"/>
          </a:xfrm>
        </p:spPr>
        <p:txBody>
          <a:bodyPr anchor="b">
            <a:normAutofit/>
          </a:bodyPr>
          <a:lstStyle/>
          <a:p>
            <a:r>
              <a:rPr lang="en-US" sz="2800"/>
              <a:t>Taxes and Depreciation</a:t>
            </a:r>
            <a:endParaRPr lang="en-CA" sz="2800"/>
          </a:p>
        </p:txBody>
      </p:sp>
      <p:sp>
        <p:nvSpPr>
          <p:cNvPr id="27" name="Rectangle 26">
            <a:extLst>
              <a:ext uri="{FF2B5EF4-FFF2-40B4-BE49-F238E27FC236}">
                <a16:creationId xmlns:a16="http://schemas.microsoft.com/office/drawing/2014/main" id="{623695FD-17A6-460C-AFB4-A56F8DFB4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2800" y="1295400"/>
            <a:ext cx="7772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E1E444AC-6AE4-4124-9682-AA24F9A894EE}"/>
              </a:ext>
            </a:extLst>
          </p:cNvPr>
          <p:cNvSpPr>
            <a:spLocks noGrp="1"/>
          </p:cNvSpPr>
          <p:nvPr>
            <p:ph idx="1"/>
          </p:nvPr>
        </p:nvSpPr>
        <p:spPr>
          <a:xfrm>
            <a:off x="3491932" y="1447800"/>
            <a:ext cx="6557921" cy="4800599"/>
          </a:xfrm>
        </p:spPr>
        <p:txBody>
          <a:bodyPr anchor="t">
            <a:normAutofit/>
          </a:bodyPr>
          <a:lstStyle/>
          <a:p>
            <a:r>
              <a:rPr lang="en-US" sz="1800" dirty="0"/>
              <a:t>CCA class 43 or class 8 for most equipment</a:t>
            </a:r>
          </a:p>
          <a:p>
            <a:r>
              <a:rPr lang="en-US" sz="1800" dirty="0"/>
              <a:t>30% depreciation rate for solar panels</a:t>
            </a:r>
          </a:p>
          <a:p>
            <a:r>
              <a:rPr lang="en-US" sz="1800" dirty="0"/>
              <a:t>UCC book value at the end of analysis period used as salvage value</a:t>
            </a:r>
          </a:p>
          <a:p>
            <a:pPr marL="0" indent="0">
              <a:buNone/>
            </a:pPr>
            <a:endParaRPr lang="en-US" sz="1800" dirty="0"/>
          </a:p>
          <a:p>
            <a:r>
              <a:rPr lang="en-US" sz="1800" dirty="0"/>
              <a:t>10% corporate tax</a:t>
            </a:r>
          </a:p>
          <a:p>
            <a:endParaRPr lang="en-CA" sz="1800" dirty="0"/>
          </a:p>
        </p:txBody>
      </p:sp>
    </p:spTree>
    <p:extLst>
      <p:ext uri="{BB962C8B-B14F-4D97-AF65-F5344CB8AC3E}">
        <p14:creationId xmlns:p14="http://schemas.microsoft.com/office/powerpoint/2010/main" val="314468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508FB7A-1F2E-4CA4-8656-EB5847EA82BB}"/>
              </a:ext>
            </a:extLst>
          </p:cNvPr>
          <p:cNvSpPr>
            <a:spLocks noGrp="1"/>
          </p:cNvSpPr>
          <p:nvPr>
            <p:ph type="title"/>
          </p:nvPr>
        </p:nvSpPr>
        <p:spPr>
          <a:xfrm>
            <a:off x="648930" y="629267"/>
            <a:ext cx="9252154" cy="1016654"/>
          </a:xfrm>
        </p:spPr>
        <p:txBody>
          <a:bodyPr>
            <a:normAutofit/>
          </a:bodyPr>
          <a:lstStyle/>
          <a:p>
            <a:r>
              <a:rPr lang="en-US">
                <a:solidFill>
                  <a:srgbClr val="EBEBEB"/>
                </a:solidFill>
              </a:rPr>
              <a:t>Maintenance and Salvage</a:t>
            </a:r>
            <a:endParaRPr lang="en-CA">
              <a:solidFill>
                <a:srgbClr val="EBEBEB"/>
              </a:solidFill>
            </a:endParaRPr>
          </a:p>
        </p:txBody>
      </p:sp>
      <p:sp>
        <p:nvSpPr>
          <p:cNvPr id="14" name="Rectangle 13">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A09038D-579E-419F-A7CE-380A14A94A71}"/>
              </a:ext>
            </a:extLst>
          </p:cNvPr>
          <p:cNvGraphicFramePr>
            <a:graphicFrameLocks noGrp="1"/>
          </p:cNvGraphicFramePr>
          <p:nvPr>
            <p:ph idx="1"/>
            <p:extLst>
              <p:ext uri="{D42A27DB-BD31-4B8C-83A1-F6EECF244321}">
                <p14:modId xmlns:p14="http://schemas.microsoft.com/office/powerpoint/2010/main" val="137558186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152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41B1659-0277-45AF-AAEC-42C6DDC7A0DF}"/>
              </a:ext>
            </a:extLst>
          </p:cNvPr>
          <p:cNvSpPr>
            <a:spLocks noGrp="1"/>
          </p:cNvSpPr>
          <p:nvPr>
            <p:ph type="title"/>
          </p:nvPr>
        </p:nvSpPr>
        <p:spPr>
          <a:xfrm>
            <a:off x="648930" y="629267"/>
            <a:ext cx="9252154" cy="1016654"/>
          </a:xfrm>
        </p:spPr>
        <p:txBody>
          <a:bodyPr>
            <a:normAutofit/>
          </a:bodyPr>
          <a:lstStyle/>
          <a:p>
            <a:r>
              <a:rPr lang="en-US" dirty="0"/>
              <a:t>Alternative 0: Do nothing</a:t>
            </a:r>
            <a:endParaRPr lang="en-CA" dirty="0"/>
          </a:p>
        </p:txBody>
      </p:sp>
      <p:sp>
        <p:nvSpPr>
          <p:cNvPr id="34" name="Rectangle 26">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6" name="Content Placeholder 21">
            <a:extLst>
              <a:ext uri="{FF2B5EF4-FFF2-40B4-BE49-F238E27FC236}">
                <a16:creationId xmlns:a16="http://schemas.microsoft.com/office/drawing/2014/main" id="{07BAAA9B-ECB5-4EDA-9A87-140BA14CAA10}"/>
              </a:ext>
            </a:extLst>
          </p:cNvPr>
          <p:cNvSpPr>
            <a:spLocks noGrp="1"/>
          </p:cNvSpPr>
          <p:nvPr>
            <p:ph idx="1"/>
          </p:nvPr>
        </p:nvSpPr>
        <p:spPr>
          <a:xfrm>
            <a:off x="648931" y="2548281"/>
            <a:ext cx="5122606" cy="3658689"/>
          </a:xfrm>
        </p:spPr>
        <p:txBody>
          <a:bodyPr>
            <a:normAutofit/>
          </a:bodyPr>
          <a:lstStyle/>
          <a:p>
            <a:r>
              <a:rPr lang="en-US" dirty="0">
                <a:solidFill>
                  <a:schemeClr val="bg1"/>
                </a:solidFill>
              </a:rPr>
              <a:t>Doing nothing means not installing any solar</a:t>
            </a:r>
          </a:p>
          <a:p>
            <a:r>
              <a:rPr lang="en-US" dirty="0">
                <a:solidFill>
                  <a:schemeClr val="bg1"/>
                </a:solidFill>
              </a:rPr>
              <a:t>Paying the electric price as they rise even if the energy used is the same</a:t>
            </a:r>
          </a:p>
          <a:p>
            <a:r>
              <a:rPr lang="en-US" dirty="0">
                <a:solidFill>
                  <a:schemeClr val="bg1"/>
                </a:solidFill>
              </a:rPr>
              <a:t>A reference where we can gauge other alternatives</a:t>
            </a:r>
          </a:p>
        </p:txBody>
      </p:sp>
      <p:pic>
        <p:nvPicPr>
          <p:cNvPr id="37" name="Content Placeholder 9">
            <a:extLst>
              <a:ext uri="{FF2B5EF4-FFF2-40B4-BE49-F238E27FC236}">
                <a16:creationId xmlns:a16="http://schemas.microsoft.com/office/drawing/2014/main" id="{B31B8712-3963-47C7-99EB-3EA25740008A}"/>
              </a:ext>
            </a:extLst>
          </p:cNvPr>
          <p:cNvPicPr>
            <a:picLocks noChangeAspect="1"/>
          </p:cNvPicPr>
          <p:nvPr/>
        </p:nvPicPr>
        <p:blipFill>
          <a:blip r:embed="rId2"/>
          <a:stretch>
            <a:fillRect/>
          </a:stretch>
        </p:blipFill>
        <p:spPr>
          <a:xfrm>
            <a:off x="6091916" y="2741535"/>
            <a:ext cx="5451627" cy="3275509"/>
          </a:xfrm>
          <a:prstGeom prst="rect">
            <a:avLst/>
          </a:prstGeom>
          <a:effectLst/>
        </p:spPr>
      </p:pic>
    </p:spTree>
    <p:extLst>
      <p:ext uri="{BB962C8B-B14F-4D97-AF65-F5344CB8AC3E}">
        <p14:creationId xmlns:p14="http://schemas.microsoft.com/office/powerpoint/2010/main" val="73550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1095</Words>
  <Application>Microsoft Office PowerPoint</Application>
  <PresentationFormat>Widescreen</PresentationFormat>
  <Paragraphs>164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Open Sans</vt:lpstr>
      <vt:lpstr>Wingdings 3</vt:lpstr>
      <vt:lpstr>Ion</vt:lpstr>
      <vt:lpstr>RENEWABLE ENERGY FOR AN AVERAGE HOUSEHOULD IN EDMONTON</vt:lpstr>
      <vt:lpstr>Introduction</vt:lpstr>
      <vt:lpstr>Energy Consumption</vt:lpstr>
      <vt:lpstr>Weather</vt:lpstr>
      <vt:lpstr>Grid Electricity</vt:lpstr>
      <vt:lpstr>Source of Capital</vt:lpstr>
      <vt:lpstr>Taxes and Depreciation</vt:lpstr>
      <vt:lpstr>Maintenance and Salvage</vt:lpstr>
      <vt:lpstr>Alternative 0: Do nothing</vt:lpstr>
      <vt:lpstr>Alternative 1: Small scale 400W</vt:lpstr>
      <vt:lpstr>Alternative 1 Outcome</vt:lpstr>
      <vt:lpstr>Alternative 2: Medium scale 5kW</vt:lpstr>
      <vt:lpstr>Alternative 2 Outcome</vt:lpstr>
      <vt:lpstr>Alternative 3: Massive scale 10kW</vt:lpstr>
      <vt:lpstr>Alternative 3 Outcome</vt:lpstr>
      <vt:lpstr>Verdict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 FOR AN AVERAGE HOUSEHOULD IN EDMONTON</dc:title>
  <dc:creator>Muchen He</dc:creator>
  <cp:lastModifiedBy>Muchen He</cp:lastModifiedBy>
  <cp:revision>1</cp:revision>
  <dcterms:created xsi:type="dcterms:W3CDTF">2018-08-18T06:43:06Z</dcterms:created>
  <dcterms:modified xsi:type="dcterms:W3CDTF">2018-08-18T06:55:54Z</dcterms:modified>
</cp:coreProperties>
</file>