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31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AE15B-F068-46B4-9D9F-F015920EA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35E07C-E26D-4138-A282-AA80DC509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11C61A-78E1-4645-99D6-62F00288C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C26D-6AA2-4179-8466-9A9035FD46F7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ACCC55-0C44-4F4B-83A1-9A1ECEA2C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77E437-E165-4365-9864-127A955B2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52BF-B46C-4D1A-89E1-EAF37D4BF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99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B69A5-FD9C-4617-9E94-5C039088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74D76F-AC50-4FCE-BABE-196BBA7F1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18563F-ACB9-421F-AE55-73B93F3A5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C26D-6AA2-4179-8466-9A9035FD46F7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6523D6-DCA2-40ED-A2EA-4E253D163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562AF1-3ED4-431F-AA57-97C8F2876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52BF-B46C-4D1A-89E1-EAF37D4BF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05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D15F64-5720-466E-9736-37C77D3E5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F93EC8-D723-4D52-BD62-6049D4997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4FB75E-0424-44A0-A863-436E99632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C26D-6AA2-4179-8466-9A9035FD46F7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2B70C9-D4BF-4246-9E2E-4DCCDB2DA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FD4B78-31DF-434F-8B20-F7058A5E7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52BF-B46C-4D1A-89E1-EAF37D4BF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085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08B8A-39D1-4252-990D-C7A3CFC82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6AC834-8A2D-4C89-AE3C-74EC947C6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A465D9-E9D3-4D3E-9959-EB912D3AF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C26D-6AA2-4179-8466-9A9035FD46F7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FDE4A2-0ACF-4940-9E3B-50DD35289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839B39-3B9B-48C8-849D-C9092B37A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52BF-B46C-4D1A-89E1-EAF37D4BF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55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ABE01-2F8F-4808-B4DE-876D35CEB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1FB4FA-30B1-4D0E-A2B3-388B5D4CD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9286D0-E8B9-4547-9C80-BD3C4D0CA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C26D-6AA2-4179-8466-9A9035FD46F7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9B0C2E-FFB6-4A4D-A6A1-FA6B71956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D790EB-C696-4C59-8409-B2E08AC2B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52BF-B46C-4D1A-89E1-EAF37D4BF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64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38238-5C4F-442C-9E0F-569C48D3A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3ADF52-6C37-4210-ACF6-7F2732FC6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CFDF80-58A3-43B7-90C7-D34CD7AB1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D14681-A7BF-4B2F-BC44-A6F32313F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C26D-6AA2-4179-8466-9A9035FD46F7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C8B089-B640-40CC-BCFA-6DDB21BA1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73AD24-F416-41EC-B20B-5D3CB7EF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52BF-B46C-4D1A-89E1-EAF37D4BF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554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41FDA-C34D-4BD7-822D-41405817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C45F72-5F12-4CF8-8038-ECEFE3CAB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EC6097-06CB-4C8D-8100-338493850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0D49B2-AC3E-4F32-A0FE-F3C897E4C3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09C584-CA99-425A-BF38-C4DBCE76D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0E28AF-3195-4388-AF42-68C12A368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C26D-6AA2-4179-8466-9A9035FD46F7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1043AF-2268-420C-81B7-18A8571F0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1C1236-DFDF-45CD-BD49-F621484B9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52BF-B46C-4D1A-89E1-EAF37D4BF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14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DEECC-D707-46FB-B7E8-14D638B9F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7AD043-FC1F-42D1-9410-E063DC3E2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C26D-6AA2-4179-8466-9A9035FD46F7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B4BD7D-640E-4912-B6BF-1A6D3123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ADA0D9-80A4-4936-905C-DC6BDF390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52BF-B46C-4D1A-89E1-EAF37D4BF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275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44D0E8-4771-4BC3-A067-0D726EC23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C26D-6AA2-4179-8466-9A9035FD46F7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B18E45-D8AB-4348-93E6-323CA3AC9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858F56-6F27-43DF-B690-4C5B7743D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52BF-B46C-4D1A-89E1-EAF37D4BF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748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D647B-ABCE-4A8E-B510-642D5C4E0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1251B3-E5B5-498A-8A05-654FFEE47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6FB1D6-F15A-4163-905E-D1E7660CA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C97860-77F9-409B-9D26-B24DEAA63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C26D-6AA2-4179-8466-9A9035FD46F7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7E736F-8F8B-4F6F-B8EE-D536FA82F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74A6F9-C289-47A3-8C97-D8F24B76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52BF-B46C-4D1A-89E1-EAF37D4BF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72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C6F05-C1F6-496D-843B-6D37E495C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BCA181-8F42-42B4-97D7-E7DFD9227A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13F111-9977-4F68-9BEB-534F12D56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5BB9EF-F2F0-4118-8CCB-62120F9EE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C26D-6AA2-4179-8466-9A9035FD46F7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20370E-71E6-4EB1-8F12-3A3DAF09B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8ACDEA-9D9F-45F9-B684-F00FB75A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52BF-B46C-4D1A-89E1-EAF37D4BF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75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E3FC30-CE5B-474E-812A-247412C6B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EE9BB2-9215-4AD8-82F4-8A7988DC8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DF198D-AA25-46A3-B0F6-081887687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0C26D-6AA2-4179-8466-9A9035FD46F7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2D3450-A672-45D5-ADE7-A45A9CA4E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E313C5-C638-4C41-9E48-51D520DD7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552BF-B46C-4D1A-89E1-EAF37D4BF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1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5DE90-78F2-4CFE-B613-BE4B5AE6CB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9600" dirty="0"/>
              <a:t>欢迎来到茶数社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CF9640-A4EF-495D-9FF8-4FDF09C3A3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25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FE10B-3F20-40CA-858B-78241561D1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9600" dirty="0"/>
              <a:t>1.</a:t>
            </a:r>
            <a:r>
              <a:rPr lang="zh-CN" altLang="en-US" sz="9600" dirty="0"/>
              <a:t>结合茶与数学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7D0A76-E474-43B4-8C71-D34977A21E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091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DBD8D-E386-4EB6-805A-57FDE5DBB8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9600" dirty="0"/>
              <a:t>2.</a:t>
            </a:r>
            <a:r>
              <a:rPr lang="zh-CN" altLang="en-US" sz="9600" dirty="0"/>
              <a:t>广泛了解与学习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700324-AD26-489A-BE40-E1C6C6094B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511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29A3F-3593-4573-96DE-9BDDDB91DC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7200" dirty="0"/>
              <a:t>3.</a:t>
            </a:r>
            <a:r>
              <a:rPr lang="zh-CN" altLang="en-US" sz="7200" dirty="0"/>
              <a:t>互相交流，共同进退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6915FC-4E7B-47E2-9577-2AF67A30D6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874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9C334-B1A1-426A-BF4C-FCAC7831A3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9600" dirty="0"/>
              <a:t>介绍社团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5AA4AA-8F00-4357-93DD-2C9EA323C8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806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77BE3-A00D-44C6-AC59-719D16E0B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9600" dirty="0"/>
              <a:t>社长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2F1348-2C3E-4293-8722-9E20FF19D1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594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2C3B9-BB3F-4590-85C2-30CE1209AE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9600" dirty="0"/>
              <a:t>社团历史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DD5BF3-59C0-4820-88F7-AB64D6D86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416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BB574-2C10-4126-90B6-57ADB1DEBC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9600" dirty="0"/>
              <a:t>社团室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24B690-01D7-481A-9E29-9BE50016BC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9063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2A728-1E9F-4E4A-ADC7-1EA3C7B8B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西藏部德育室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B8D7B9-4827-4374-A8D1-DF5465EFF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①</a:t>
            </a:r>
            <a:r>
              <a:rPr lang="zh-CN" altLang="zh-CN" dirty="0"/>
              <a:t>社团室使用完毕后要检查场内水、电及窗户是否已关好，离开时把门锁好，不要留下安全隐患。门的钥匙不能多人共有，必须专人负责。</a:t>
            </a:r>
          </a:p>
          <a:p>
            <a:r>
              <a:rPr lang="en-US" altLang="zh-CN" dirty="0"/>
              <a:t>②</a:t>
            </a:r>
            <a:r>
              <a:rPr lang="zh-CN" altLang="zh-CN" dirty="0"/>
              <a:t>贵重物品不要放在社团室。</a:t>
            </a:r>
          </a:p>
          <a:p>
            <a:r>
              <a:rPr lang="en-US" altLang="zh-CN" dirty="0"/>
              <a:t>③</a:t>
            </a:r>
            <a:r>
              <a:rPr lang="zh-CN" altLang="zh-CN" dirty="0"/>
              <a:t>有窗帘等的社团室，活动时及活动后请将窗帘打开</a:t>
            </a:r>
          </a:p>
          <a:p>
            <a:r>
              <a:rPr lang="en-US" altLang="zh-CN" dirty="0"/>
              <a:t>④</a:t>
            </a:r>
            <a:r>
              <a:rPr lang="zh-CN" altLang="zh-CN" dirty="0"/>
              <a:t>使用旧体育馆内场地的社团请注意，要在体育课组关门前离场</a:t>
            </a:r>
          </a:p>
          <a:p>
            <a:r>
              <a:rPr lang="en-US" altLang="zh-CN" dirty="0"/>
              <a:t>⑤</a:t>
            </a:r>
            <a:r>
              <a:rPr lang="zh-CN" altLang="zh-CN" dirty="0"/>
              <a:t>自习课及晚修时间不得在社团室内自习</a:t>
            </a:r>
          </a:p>
          <a:p>
            <a:r>
              <a:rPr lang="en-US" altLang="zh-CN" dirty="0"/>
              <a:t>⑥</a:t>
            </a:r>
            <a:r>
              <a:rPr lang="zh-CN" altLang="zh-CN" dirty="0"/>
              <a:t>借用功能室的社团，相关负责人多与场室负责老师联系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737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DE94B-BA36-4DDE-918A-BC126E75D0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9600" dirty="0"/>
              <a:t>社团主题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4F6AB5-C914-4180-A0AC-2EEAA0413A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580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708D7-F15F-45DC-B170-E65CD7996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9600" dirty="0"/>
              <a:t>组织活动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0656B6-FAC9-4498-9753-B944D42647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506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FF5F6-098F-465D-B1C7-88C7084F2C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9600" dirty="0"/>
              <a:t>社团思想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3CEA8A-102F-4057-8305-1C035DB8FE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76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152</Words>
  <Application>Microsoft Office PowerPoint</Application>
  <PresentationFormat>宽屏</PresentationFormat>
  <Paragraphs>18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欢迎来到茶数社</vt:lpstr>
      <vt:lpstr>介绍社团</vt:lpstr>
      <vt:lpstr>社长</vt:lpstr>
      <vt:lpstr>社团历史</vt:lpstr>
      <vt:lpstr>社团室</vt:lpstr>
      <vt:lpstr>西藏部德育室</vt:lpstr>
      <vt:lpstr>社团主题</vt:lpstr>
      <vt:lpstr>组织活动</vt:lpstr>
      <vt:lpstr>社团思想</vt:lpstr>
      <vt:lpstr>1.结合茶与数学</vt:lpstr>
      <vt:lpstr>2.广泛了解与学习</vt:lpstr>
      <vt:lpstr>3.互相交流，共同进退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欢迎来到茶数社</dc:title>
  <dc:creator>2725928953@qq.com</dc:creator>
  <cp:lastModifiedBy>2725928953@qq.com</cp:lastModifiedBy>
  <cp:revision>4</cp:revision>
  <dcterms:created xsi:type="dcterms:W3CDTF">2018-10-14T06:24:37Z</dcterms:created>
  <dcterms:modified xsi:type="dcterms:W3CDTF">2018-10-14T06:40:29Z</dcterms:modified>
</cp:coreProperties>
</file>