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qz4S8ygRxM1STG2PFJnJJn2Yt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bel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italic.fntdata"/><Relationship Id="rId6" Type="http://schemas.openxmlformats.org/officeDocument/2006/relationships/slide" Target="slides/slide2.xml"/><Relationship Id="rId18" Type="http://schemas.openxmlformats.org/officeDocument/2006/relationships/font" Target="fonts/Corbel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17da7089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a17da70897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3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sz="7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16" name="Google Shape;16;p1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13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15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112550" y="2102328"/>
            <a:ext cx="99669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</a:pPr>
            <a:r>
              <a:rPr b="1" lang="en-US"/>
              <a:t>FP-</a:t>
            </a:r>
            <a:r>
              <a:rPr lang="en-US"/>
              <a:t>GROWTH</a:t>
            </a:r>
            <a:endParaRPr b="1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712068" y="4079259"/>
            <a:ext cx="87678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600">
                <a:latin typeface="Microsoft JhengHei"/>
                <a:ea typeface="Microsoft JhengHei"/>
                <a:cs typeface="Microsoft JhengHei"/>
                <a:sym typeface="Microsoft JhengHei"/>
              </a:rPr>
              <a:t>01157152 巫侑霖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US" sz="2600">
                <a:latin typeface="Microsoft JhengHei"/>
                <a:ea typeface="Microsoft JhengHei"/>
                <a:cs typeface="Microsoft JhengHei"/>
                <a:sym typeface="Microsoft JhengHei"/>
              </a:rPr>
              <a:t>01157123 胡家豪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1143000" y="3810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Main Code</a:t>
            </a:r>
            <a:endParaRPr/>
          </a:p>
        </p:txBody>
      </p:sp>
      <p:pic>
        <p:nvPicPr>
          <p:cNvPr id="143" name="Google Shape;143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250" y="1737299"/>
            <a:ext cx="7249500" cy="44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1143000" y="3810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Execution Result</a:t>
            </a:r>
            <a:endParaRPr/>
          </a:p>
        </p:txBody>
      </p:sp>
      <p:pic>
        <p:nvPicPr>
          <p:cNvPr id="149" name="Google Shape;14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050" y="1737300"/>
            <a:ext cx="8937900" cy="44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17da70897_3_0"/>
          <p:cNvSpPr txBox="1"/>
          <p:nvPr>
            <p:ph type="title"/>
          </p:nvPr>
        </p:nvSpPr>
        <p:spPr>
          <a:xfrm>
            <a:off x="4137750" y="1844100"/>
            <a:ext cx="43554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 sz="6100"/>
              <a:t>Thank you </a:t>
            </a:r>
            <a:endParaRPr sz="6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 sz="6100"/>
              <a:t>For </a:t>
            </a:r>
            <a:endParaRPr sz="6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 sz="6100"/>
              <a:t>Listening</a:t>
            </a:r>
            <a:endParaRPr sz="6100"/>
          </a:p>
        </p:txBody>
      </p:sp>
      <p:sp>
        <p:nvSpPr>
          <p:cNvPr id="155" name="Google Shape;155;g2a17da70897_3_0"/>
          <p:cNvSpPr/>
          <p:nvPr/>
        </p:nvSpPr>
        <p:spPr>
          <a:xfrm>
            <a:off x="3746425" y="2087350"/>
            <a:ext cx="149700" cy="292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1143000" y="609600"/>
            <a:ext cx="9875520" cy="88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Convert data to CSV file</a:t>
            </a:r>
            <a:endParaRPr/>
          </a:p>
        </p:txBody>
      </p:sp>
      <p:pic>
        <p:nvPicPr>
          <p:cNvPr id="95" name="Google Shape;9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257" y="2690498"/>
            <a:ext cx="10259486" cy="1477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143000" y="609600"/>
            <a:ext cx="9875520" cy="88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Tree Node</a:t>
            </a:r>
            <a:endParaRPr/>
          </a:p>
        </p:txBody>
      </p:sp>
      <p:pic>
        <p:nvPicPr>
          <p:cNvPr id="101" name="Google Shape;10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1950" y="2236299"/>
            <a:ext cx="7388100" cy="30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1143000" y="609600"/>
            <a:ext cx="9875520" cy="88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Read data</a:t>
            </a:r>
            <a:endParaRPr/>
          </a:p>
        </p:txBody>
      </p:sp>
      <p:pic>
        <p:nvPicPr>
          <p:cNvPr id="107" name="Google Shape;10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668" y="2060653"/>
            <a:ext cx="9872663" cy="3483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1143000" y="609600"/>
            <a:ext cx="9875520" cy="88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Build FP Tree</a:t>
            </a:r>
            <a:endParaRPr/>
          </a:p>
        </p:txBody>
      </p:sp>
      <p:pic>
        <p:nvPicPr>
          <p:cNvPr id="113" name="Google Shape;11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299" y="1494500"/>
            <a:ext cx="9875400" cy="43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1143000" y="609600"/>
            <a:ext cx="9875520" cy="88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Build FP Tree</a:t>
            </a:r>
            <a:endParaRPr/>
          </a:p>
        </p:txBody>
      </p:sp>
      <p:pic>
        <p:nvPicPr>
          <p:cNvPr id="119" name="Google Shape;11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3900" y="1494500"/>
            <a:ext cx="8644200" cy="47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1143000" y="3810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Insert data into FP Tree</a:t>
            </a:r>
            <a:endParaRPr/>
          </a:p>
        </p:txBody>
      </p:sp>
      <p:pic>
        <p:nvPicPr>
          <p:cNvPr id="125" name="Google Shape;12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401" y="1737301"/>
            <a:ext cx="8821200" cy="42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1143000" y="3810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Mine</a:t>
            </a:r>
            <a:endParaRPr/>
          </a:p>
        </p:txBody>
      </p:sp>
      <p:pic>
        <p:nvPicPr>
          <p:cNvPr id="131" name="Google Shape;13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2975" y="1297099"/>
            <a:ext cx="6987900" cy="51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1143000" y="3810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US"/>
              <a:t>Count Association Rule</a:t>
            </a:r>
            <a:endParaRPr/>
          </a:p>
        </p:txBody>
      </p:sp>
      <p:pic>
        <p:nvPicPr>
          <p:cNvPr id="137" name="Google Shape;13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6150" y="2431751"/>
            <a:ext cx="9689100" cy="28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基礎">
  <a:themeElements>
    <a:clrScheme name="暖調藍色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2023-12-02T08:12:56Z</dcterms:created>
  <dc:creator>侑霖 巫</dc:creator>
</cp:coreProperties>
</file>