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8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79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1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5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9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7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9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0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308CF26-710E-422B-90CF-8240B0886144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54FA2FA-20EB-4E55-8A0D-A1441A84E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75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9EDDA-51BC-496D-9D5A-17C84AF6D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/>
              <a:t>Fp-grpwth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52F26E-4F81-4ABB-B024-C74370880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01157152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巫侑霖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01157123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胡家豪</a:t>
            </a:r>
          </a:p>
        </p:txBody>
      </p:sp>
    </p:spTree>
    <p:extLst>
      <p:ext uri="{BB962C8B-B14F-4D97-AF65-F5344CB8AC3E}">
        <p14:creationId xmlns:p14="http://schemas.microsoft.com/office/powerpoint/2010/main" val="337315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B529-07B4-4907-A96F-E82F92C5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FDF5D2-FF5A-41DC-9454-80AF441DB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853" y="2066644"/>
            <a:ext cx="6496957" cy="4020111"/>
          </a:xfrm>
        </p:spPr>
      </p:pic>
    </p:spTree>
    <p:extLst>
      <p:ext uri="{BB962C8B-B14F-4D97-AF65-F5344CB8AC3E}">
        <p14:creationId xmlns:p14="http://schemas.microsoft.com/office/powerpoint/2010/main" val="319936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3B548-1313-4D08-85C7-CFEF6B9D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D9A954-673A-4069-A49E-A3217A00C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775" y="2331787"/>
            <a:ext cx="7428449" cy="3708536"/>
          </a:xfrm>
        </p:spPr>
      </p:pic>
    </p:spTree>
    <p:extLst>
      <p:ext uri="{BB962C8B-B14F-4D97-AF65-F5344CB8AC3E}">
        <p14:creationId xmlns:p14="http://schemas.microsoft.com/office/powerpoint/2010/main" val="336813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A8168-00FF-40EE-83B1-36788C40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</p:spPr>
        <p:txBody>
          <a:bodyPr/>
          <a:lstStyle/>
          <a:p>
            <a:r>
              <a:rPr lang="en-US" altLang="zh-TW" dirty="0"/>
              <a:t>Convert data to CSV file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59F7DB-10D2-4955-A79B-52046E3FE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257" y="2690498"/>
            <a:ext cx="10259486" cy="1477003"/>
          </a:xfrm>
        </p:spPr>
      </p:pic>
    </p:spTree>
    <p:extLst>
      <p:ext uri="{BB962C8B-B14F-4D97-AF65-F5344CB8AC3E}">
        <p14:creationId xmlns:p14="http://schemas.microsoft.com/office/powerpoint/2010/main" val="275278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A8168-00FF-40EE-83B1-36788C40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</p:spPr>
        <p:txBody>
          <a:bodyPr/>
          <a:lstStyle/>
          <a:p>
            <a:r>
              <a:rPr lang="en-US" altLang="zh-TW" dirty="0"/>
              <a:t>Tree Node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2F9634A-18E0-45F5-8D85-B33C12222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249" y="2221330"/>
            <a:ext cx="5927501" cy="2415340"/>
          </a:xfrm>
        </p:spPr>
      </p:pic>
    </p:spTree>
    <p:extLst>
      <p:ext uri="{BB962C8B-B14F-4D97-AF65-F5344CB8AC3E}">
        <p14:creationId xmlns:p14="http://schemas.microsoft.com/office/powerpoint/2010/main" val="422931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A8168-00FF-40EE-83B1-36788C40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</p:spPr>
        <p:txBody>
          <a:bodyPr/>
          <a:lstStyle/>
          <a:p>
            <a:r>
              <a:rPr lang="en-US" altLang="zh-TW" dirty="0"/>
              <a:t>Read data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69565A9-5A14-4EFA-AA19-14D7E24F6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68" y="2060653"/>
            <a:ext cx="9872663" cy="3483945"/>
          </a:xfrm>
        </p:spPr>
      </p:pic>
    </p:spTree>
    <p:extLst>
      <p:ext uri="{BB962C8B-B14F-4D97-AF65-F5344CB8AC3E}">
        <p14:creationId xmlns:p14="http://schemas.microsoft.com/office/powerpoint/2010/main" val="8977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A8168-00FF-40EE-83B1-36788C40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</p:spPr>
        <p:txBody>
          <a:bodyPr/>
          <a:lstStyle/>
          <a:p>
            <a:r>
              <a:rPr lang="en-US" altLang="zh-TW" dirty="0"/>
              <a:t>Build FP Tree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E6C8EBF-725C-4B91-8C25-7EA9C5B47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234" y="1964251"/>
            <a:ext cx="8729051" cy="3853730"/>
          </a:xfrm>
        </p:spPr>
      </p:pic>
    </p:spTree>
    <p:extLst>
      <p:ext uri="{BB962C8B-B14F-4D97-AF65-F5344CB8AC3E}">
        <p14:creationId xmlns:p14="http://schemas.microsoft.com/office/powerpoint/2010/main" val="207694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A8168-00FF-40EE-83B1-36788C40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</p:spPr>
        <p:txBody>
          <a:bodyPr/>
          <a:lstStyle/>
          <a:p>
            <a:r>
              <a:rPr lang="en-US" altLang="zh-TW" dirty="0"/>
              <a:t>Build FP Tree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B01F389-8436-4A2A-9E82-4609993D5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524" y="1870588"/>
            <a:ext cx="7728952" cy="4239834"/>
          </a:xfrm>
        </p:spPr>
      </p:pic>
    </p:spTree>
    <p:extLst>
      <p:ext uri="{BB962C8B-B14F-4D97-AF65-F5344CB8AC3E}">
        <p14:creationId xmlns:p14="http://schemas.microsoft.com/office/powerpoint/2010/main" val="151482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DA776-05B7-4FF7-8573-D7041869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data into FP Tree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84CE3C-0D2D-4B88-BB50-3055D3CCC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747" y="2314329"/>
            <a:ext cx="7297168" cy="3524742"/>
          </a:xfrm>
        </p:spPr>
      </p:pic>
    </p:spTree>
    <p:extLst>
      <p:ext uri="{BB962C8B-B14F-4D97-AF65-F5344CB8AC3E}">
        <p14:creationId xmlns:p14="http://schemas.microsoft.com/office/powerpoint/2010/main" val="52335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19C9F-8271-48FB-8DCC-EAE3F5D4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371748-F4D1-4946-8AF1-4F7601F3A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303" y="1669025"/>
            <a:ext cx="6521393" cy="4780935"/>
          </a:xfrm>
        </p:spPr>
      </p:pic>
    </p:spTree>
    <p:extLst>
      <p:ext uri="{BB962C8B-B14F-4D97-AF65-F5344CB8AC3E}">
        <p14:creationId xmlns:p14="http://schemas.microsoft.com/office/powerpoint/2010/main" val="313390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2A782-2A63-4F95-8D20-F86B192C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 Association Rule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AB1EA3-58C3-4E7A-962F-2E749DE68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299" y="2857330"/>
            <a:ext cx="8164064" cy="2438740"/>
          </a:xfrm>
        </p:spPr>
      </p:pic>
    </p:spTree>
    <p:extLst>
      <p:ext uri="{BB962C8B-B14F-4D97-AF65-F5344CB8AC3E}">
        <p14:creationId xmlns:p14="http://schemas.microsoft.com/office/powerpoint/2010/main" val="3694434227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101</TotalTime>
  <Words>35</Words>
  <Application>Microsoft Office PowerPoint</Application>
  <PresentationFormat>寬螢幕</PresentationFormat>
  <Paragraphs>13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微軟正黑體</vt:lpstr>
      <vt:lpstr>Corbel</vt:lpstr>
      <vt:lpstr>基礎</vt:lpstr>
      <vt:lpstr>Fp-grpwth</vt:lpstr>
      <vt:lpstr>Convert data to CSV file</vt:lpstr>
      <vt:lpstr>Tree Node</vt:lpstr>
      <vt:lpstr>Read data</vt:lpstr>
      <vt:lpstr>Build FP Tree</vt:lpstr>
      <vt:lpstr>Build FP Tree</vt:lpstr>
      <vt:lpstr>Insert data into FP Tree</vt:lpstr>
      <vt:lpstr>Mine</vt:lpstr>
      <vt:lpstr>Count Association Rule</vt:lpstr>
      <vt:lpstr>Main Code</vt:lpstr>
      <vt:lpstr>Execution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FP-Growth algorithm</dc:title>
  <dc:creator>侑霖 巫</dc:creator>
  <cp:lastModifiedBy>侑霖 巫</cp:lastModifiedBy>
  <cp:revision>8</cp:revision>
  <dcterms:created xsi:type="dcterms:W3CDTF">2023-12-02T08:12:56Z</dcterms:created>
  <dcterms:modified xsi:type="dcterms:W3CDTF">2023-12-02T09:54:55Z</dcterms:modified>
</cp:coreProperties>
</file>