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68" r:id="rId15"/>
    <p:sldId id="267" r:id="rId16"/>
  </p:sldIdLst>
  <p:sldSz cx="12192000" cy="6858000"/>
  <p:notesSz cx="6858000" cy="9144000"/>
  <p:embeddedFontLst>
    <p:embeddedFont>
      <p:font typeface="Microsoft JhengHei" panose="020B0604030504040204" pitchFamily="34" charset="-12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qz4S8ygRxM1STG2PFJnJJn2Y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768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72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326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7da7089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a17da7089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sz="72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13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sz="7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marL="914400" lvl="1" indent="-3708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marL="1371600" lvl="2" indent="-35051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Z560/2023Python_FP-growth/tree/ma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12550" y="2102328"/>
            <a:ext cx="99669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lang="en-US" b="1"/>
              <a:t>FP-</a:t>
            </a:r>
            <a:r>
              <a:rPr lang="en-US"/>
              <a:t>GROWTH</a:t>
            </a: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712068" y="4079259"/>
            <a:ext cx="8767800" cy="1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600">
                <a:latin typeface="Microsoft JhengHei"/>
                <a:ea typeface="Microsoft JhengHei"/>
                <a:cs typeface="Microsoft JhengHei"/>
                <a:sym typeface="Microsoft JhengHei"/>
              </a:rPr>
              <a:t>01157152 巫侑霖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 sz="2600">
                <a:latin typeface="Microsoft JhengHei"/>
                <a:ea typeface="Microsoft JhengHei"/>
                <a:cs typeface="Microsoft JhengHei"/>
                <a:sym typeface="Microsoft JhengHei"/>
              </a:rPr>
              <a:t>01157123 胡家豪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1061604" y="432954"/>
            <a:ext cx="10068791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dirty="0"/>
              <a:t>Count Association Rule (Use </a:t>
            </a:r>
            <a:r>
              <a:rPr lang="en-US" dirty="0" err="1"/>
              <a:t>Multiprocess</a:t>
            </a:r>
            <a:r>
              <a:rPr lang="en-US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020AA4-691E-4437-804E-AA323101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87" y="1591826"/>
            <a:ext cx="5771825" cy="49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Main Code</a:t>
            </a:r>
            <a:endParaRPr/>
          </a:p>
        </p:txBody>
      </p:sp>
      <p:pic>
        <p:nvPicPr>
          <p:cNvPr id="143" name="Google Shape;143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71250" y="1737299"/>
            <a:ext cx="7249500" cy="44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dirty="0"/>
              <a:t>Execution Result ( max item size =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149" name="Google Shape;149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27050" y="1737300"/>
            <a:ext cx="8937900" cy="44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dirty="0"/>
              <a:t>Execution Result ( max item size = </a:t>
            </a:r>
            <a:r>
              <a:rPr lang="en-US" dirty="0">
                <a:latin typeface="Consolas" panose="020B0609020204030204" pitchFamily="49" charset="0"/>
              </a:rPr>
              <a:t>10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030254-5906-47A5-81CA-F251A6D44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altLang="zh-TW" dirty="0"/>
              <a:t>Before multiprocessing			After multiprocessing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F1EAE0-5BE2-4775-B1EB-C3CB4015D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35289"/>
            <a:ext cx="4496190" cy="33607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493E2C-2E0C-4763-B6B8-A0F7D14C0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812" y="2742909"/>
            <a:ext cx="4397121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dirty="0"/>
              <a:t> Source Code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2586C6-CED7-4D78-9CED-C71189FA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564" y="2691245"/>
            <a:ext cx="9872871" cy="1475509"/>
          </a:xfrm>
        </p:spPr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altLang="zh-TW" sz="6000" dirty="0" err="1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7da70897_3_0"/>
          <p:cNvSpPr txBox="1">
            <a:spLocks noGrp="1"/>
          </p:cNvSpPr>
          <p:nvPr>
            <p:ph type="title"/>
          </p:nvPr>
        </p:nvSpPr>
        <p:spPr>
          <a:xfrm>
            <a:off x="4137750" y="1844100"/>
            <a:ext cx="4355400" cy="3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6100"/>
              <a:t>Thank you </a:t>
            </a:r>
            <a:endParaRPr sz="61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6100"/>
              <a:t>For </a:t>
            </a:r>
            <a:endParaRPr sz="61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6100"/>
              <a:t>Listening</a:t>
            </a:r>
            <a:endParaRPr sz="6100"/>
          </a:p>
        </p:txBody>
      </p:sp>
      <p:sp>
        <p:nvSpPr>
          <p:cNvPr id="155" name="Google Shape;155;g2a17da70897_3_0"/>
          <p:cNvSpPr/>
          <p:nvPr/>
        </p:nvSpPr>
        <p:spPr>
          <a:xfrm>
            <a:off x="3746425" y="2087350"/>
            <a:ext cx="149700" cy="292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Convert data to CSV file</a:t>
            </a:r>
            <a:endParaRPr/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6257" y="2690498"/>
            <a:ext cx="10259486" cy="147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Tree Node</a:t>
            </a:r>
            <a:endParaRPr/>
          </a:p>
        </p:txBody>
      </p:sp>
      <p:pic>
        <p:nvPicPr>
          <p:cNvPr id="101" name="Google Shape;101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01950" y="2236299"/>
            <a:ext cx="7388100" cy="30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Read data</a:t>
            </a:r>
            <a:endParaRPr/>
          </a:p>
        </p:txBody>
      </p:sp>
      <p:pic>
        <p:nvPicPr>
          <p:cNvPr id="107" name="Google Shape;10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9668" y="2060653"/>
            <a:ext cx="9872663" cy="34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Build FP Tree</a:t>
            </a:r>
            <a:endParaRPr/>
          </a:p>
        </p:txBody>
      </p:sp>
      <p:pic>
        <p:nvPicPr>
          <p:cNvPr id="113" name="Google Shape;11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8299" y="1494500"/>
            <a:ext cx="9875400" cy="43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Build FP Tree</a:t>
            </a:r>
            <a:endParaRPr/>
          </a:p>
        </p:txBody>
      </p:sp>
      <p:pic>
        <p:nvPicPr>
          <p:cNvPr id="119" name="Google Shape;11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73900" y="1494500"/>
            <a:ext cx="8644200" cy="47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Insert data into FP Tree</a:t>
            </a:r>
            <a:endParaRPr/>
          </a:p>
        </p:txBody>
      </p:sp>
      <p:pic>
        <p:nvPicPr>
          <p:cNvPr id="125" name="Google Shape;125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85401" y="1737301"/>
            <a:ext cx="8821200" cy="42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Mine</a:t>
            </a:r>
            <a:endParaRPr/>
          </a:p>
        </p:txBody>
      </p:sp>
      <p:pic>
        <p:nvPicPr>
          <p:cNvPr id="131" name="Google Shape;131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62975" y="1297099"/>
            <a:ext cx="6987900" cy="51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Count Association Rule</a:t>
            </a:r>
            <a:endParaRPr/>
          </a:p>
        </p:txBody>
      </p:sp>
      <p:pic>
        <p:nvPicPr>
          <p:cNvPr id="137" name="Google Shape;137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6150" y="2431751"/>
            <a:ext cx="9689100" cy="2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71</Words>
  <Application>Microsoft Office PowerPoint</Application>
  <PresentationFormat>寬螢幕</PresentationFormat>
  <Paragraphs>21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Microsoft JhengHei</vt:lpstr>
      <vt:lpstr>Arial</vt:lpstr>
      <vt:lpstr>Consolas</vt:lpstr>
      <vt:lpstr>Corbel</vt:lpstr>
      <vt:lpstr>基礎</vt:lpstr>
      <vt:lpstr>FP-GROWTH</vt:lpstr>
      <vt:lpstr>Convert data to CSV file</vt:lpstr>
      <vt:lpstr>Tree Node</vt:lpstr>
      <vt:lpstr>Read data</vt:lpstr>
      <vt:lpstr>Build FP Tree</vt:lpstr>
      <vt:lpstr>Build FP Tree</vt:lpstr>
      <vt:lpstr>Insert data into FP Tree</vt:lpstr>
      <vt:lpstr>Mine</vt:lpstr>
      <vt:lpstr>Count Association Rule</vt:lpstr>
      <vt:lpstr>Count Association Rule (Use Multiprocess)</vt:lpstr>
      <vt:lpstr>Main Code</vt:lpstr>
      <vt:lpstr>Execution Result ( max item size = 5)</vt:lpstr>
      <vt:lpstr>Execution Result ( max item size = 10)</vt:lpstr>
      <vt:lpstr> Source Code</vt:lpstr>
      <vt:lpstr>Thank you  For 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FP-GROWTH</dc:title>
  <dc:creator>侑霖 巫</dc:creator>
  <cp:lastModifiedBy>侑霖 巫</cp:lastModifiedBy>
  <cp:revision>5</cp:revision>
  <dcterms:created xsi:type="dcterms:W3CDTF">2023-12-02T08:12:56Z</dcterms:created>
  <dcterms:modified xsi:type="dcterms:W3CDTF">2023-12-04T09:06:16Z</dcterms:modified>
</cp:coreProperties>
</file>