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62" r:id="rId8"/>
    <p:sldId id="261" r:id="rId9"/>
    <p:sldId id="266" r:id="rId10"/>
    <p:sldId id="267" r:id="rId11"/>
    <p:sldId id="268" r:id="rId12"/>
    <p:sldId id="269" r:id="rId13"/>
    <p:sldId id="270" r:id="rId14"/>
    <p:sldId id="274" r:id="rId15"/>
    <p:sldId id="263" r:id="rId16"/>
    <p:sldId id="271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6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45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5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35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3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3C172C7-3767-4B46-B090-CAE935D9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8" b="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0FA12-AD83-4C61-A629-15B44471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7345784" cy="3789635"/>
          </a:xfrm>
        </p:spPr>
        <p:txBody>
          <a:bodyPr anchor="t">
            <a:normAutofit/>
          </a:bodyPr>
          <a:lstStyle/>
          <a:p>
            <a:pPr algn="ctr"/>
            <a:br>
              <a:rPr lang="en-US" sz="80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8000">
                <a:solidFill>
                  <a:srgbClr val="0070C0"/>
                </a:solidFill>
              </a:rPr>
              <a:t>Club</a:t>
            </a:r>
            <a:r>
              <a:rPr lang="en-US" sz="8000">
                <a:solidFill>
                  <a:srgbClr val="FA8A0E"/>
                </a:solidFill>
              </a:rPr>
              <a:t>Finder</a:t>
            </a:r>
            <a:endParaRPr lang="en-US" sz="8000" dirty="0">
              <a:solidFill>
                <a:srgbClr val="FA8A0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399A-045C-4B59-BDD5-3DDEB83C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Group 82</a:t>
            </a:r>
            <a:b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The Clueless Four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44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1644-E700-4387-89B8-AB3D91F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D0BE-A40F-4407-9033-BAE11993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13" y="1668779"/>
            <a:ext cx="6330529" cy="4484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71D11-1A4A-4D04-BDE7-B1CC04269CB5}"/>
              </a:ext>
            </a:extLst>
          </p:cNvPr>
          <p:cNvSpPr txBox="1"/>
          <p:nvPr/>
        </p:nvSpPr>
        <p:spPr>
          <a:xfrm>
            <a:off x="1700613" y="12994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DB.js</a:t>
            </a:r>
          </a:p>
        </p:txBody>
      </p:sp>
    </p:spTree>
    <p:extLst>
      <p:ext uri="{BB962C8B-B14F-4D97-AF65-F5344CB8AC3E}">
        <p14:creationId xmlns:p14="http://schemas.microsoft.com/office/powerpoint/2010/main" val="2323366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1644-E700-4387-89B8-AB3D91F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1D11-1A4A-4D04-BDE7-B1CC04269CB5}"/>
              </a:ext>
            </a:extLst>
          </p:cNvPr>
          <p:cNvSpPr txBox="1"/>
          <p:nvPr/>
        </p:nvSpPr>
        <p:spPr>
          <a:xfrm>
            <a:off x="1528194" y="1409700"/>
            <a:ext cx="19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Club_Routes.js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104F-D695-4264-A8C6-D5BF1CC5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94" y="1812802"/>
            <a:ext cx="7013826" cy="3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5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1644-E700-4387-89B8-AB3D91F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1D11-1A4A-4D04-BDE7-B1CC04269CB5}"/>
              </a:ext>
            </a:extLst>
          </p:cNvPr>
          <p:cNvSpPr txBox="1"/>
          <p:nvPr/>
        </p:nvSpPr>
        <p:spPr>
          <a:xfrm>
            <a:off x="2172683" y="1333738"/>
            <a:ext cx="186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E5637-4239-4F98-BC3C-3221D0C2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03" y="1737360"/>
            <a:ext cx="5576857" cy="48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1644-E700-4387-89B8-AB3D91F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1D11-1A4A-4D04-BDE7-B1CC04269CB5}"/>
              </a:ext>
            </a:extLst>
          </p:cNvPr>
          <p:cNvSpPr txBox="1"/>
          <p:nvPr/>
        </p:nvSpPr>
        <p:spPr>
          <a:xfrm>
            <a:off x="2172683" y="1333738"/>
            <a:ext cx="186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Club_Model.js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A5831-B905-4B70-AA91-9B746642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46" y="1765588"/>
            <a:ext cx="5105847" cy="44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29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8A34-54E7-4863-9CC3-F8F97B9C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7066D-AFE1-4B5D-94FB-4C694EFD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99" y="1709892"/>
            <a:ext cx="8141220" cy="39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24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E3037-665D-4FD0-B7BC-E6B92B31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1964"/>
            <a:ext cx="3463970" cy="10204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Plans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9BE43-8EF1-4F0B-A07F-F89DF1F1883F}"/>
              </a:ext>
            </a:extLst>
          </p:cNvPr>
          <p:cNvSpPr txBox="1"/>
          <p:nvPr/>
        </p:nvSpPr>
        <p:spPr>
          <a:xfrm>
            <a:off x="717351" y="1474610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React to complete the MERN stack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searching algorithm for clubs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 front end development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interests page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page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Talking about future plans | Blog Aston School">
            <a:extLst>
              <a:ext uri="{FF2B5EF4-FFF2-40B4-BE49-F238E27FC236}">
                <a16:creationId xmlns:a16="http://schemas.microsoft.com/office/drawing/2014/main" id="{0CD53335-BAA6-42DA-B0E4-92CE4FF8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4204989" cy="20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541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4DA-2A1A-427D-AE8E-076A47A3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 Functionality</a:t>
            </a:r>
            <a:endParaRPr lang="en-US" dirty="0"/>
          </a:p>
        </p:txBody>
      </p:sp>
      <p:pic>
        <p:nvPicPr>
          <p:cNvPr id="3074" name="Picture 2" descr="Demo or die! – Mentorphile">
            <a:extLst>
              <a:ext uri="{FF2B5EF4-FFF2-40B4-BE49-F238E27FC236}">
                <a16:creationId xmlns:a16="http://schemas.microsoft.com/office/drawing/2014/main" id="{7FA29A86-1882-4F5D-A9FC-9E941DCA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" y="1310640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0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4E3E3-EAEB-473E-A46A-E0E2964AE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189" y="1262294"/>
            <a:ext cx="4299666" cy="17182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Issues Encountered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B90E3-E36C-4467-A975-364C5FDF1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824" y="2980530"/>
            <a:ext cx="4299666" cy="87104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None so far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4BF59103-5E44-4777-8829-6FFCAD104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606851"/>
            <a:ext cx="3765692" cy="36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Yellow question mark">
            <a:extLst>
              <a:ext uri="{FF2B5EF4-FFF2-40B4-BE49-F238E27FC236}">
                <a16:creationId xmlns:a16="http://schemas.microsoft.com/office/drawing/2014/main" id="{5B484CD8-45AD-4AD6-8D9C-9152640B8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B039B-CF69-44B6-9DE3-354E6084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2054088"/>
            <a:ext cx="3887839" cy="94982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88458-E984-4C93-A1F8-2154D194A3E2}"/>
              </a:ext>
            </a:extLst>
          </p:cNvPr>
          <p:cNvSpPr txBox="1">
            <a:spLocks/>
          </p:cNvSpPr>
          <p:nvPr/>
        </p:nvSpPr>
        <p:spPr>
          <a:xfrm>
            <a:off x="5380563" y="3003912"/>
            <a:ext cx="389344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03583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79C18-F834-4A91-9C18-CC0FF7B1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1" y="1958904"/>
            <a:ext cx="19050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13A66E-7501-402F-A91B-25129617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853" y="1958904"/>
            <a:ext cx="1996108" cy="19433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8DAA44D-FBFE-4FAF-AFD5-DF7059C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63" y="46698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5B2ED0A-9976-483C-8499-28F8E948DC27}"/>
              </a:ext>
            </a:extLst>
          </p:cNvPr>
          <p:cNvSpPr txBox="1">
            <a:spLocks/>
          </p:cNvSpPr>
          <p:nvPr/>
        </p:nvSpPr>
        <p:spPr>
          <a:xfrm>
            <a:off x="170387" y="4014821"/>
            <a:ext cx="2505887" cy="72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Francisco Sanchez</a:t>
            </a:r>
          </a:p>
          <a:p>
            <a:pPr algn="ctr"/>
            <a:r>
              <a:rPr lang="en-US" sz="2000" dirty="0"/>
              <a:t>Project Manager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D572D9A-9337-481C-B56A-249E3A42C4DB}"/>
              </a:ext>
            </a:extLst>
          </p:cNvPr>
          <p:cNvSpPr txBox="1">
            <a:spLocks/>
          </p:cNvSpPr>
          <p:nvPr/>
        </p:nvSpPr>
        <p:spPr>
          <a:xfrm>
            <a:off x="2676274" y="4033971"/>
            <a:ext cx="2505887" cy="72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Brandon Corbin</a:t>
            </a:r>
          </a:p>
          <a:p>
            <a:pPr algn="ctr"/>
            <a:r>
              <a:rPr lang="en-US" sz="2000" dirty="0"/>
              <a:t>Scrum Master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0BCBB5C-9E41-4307-9E78-5B6D3E9BD5A2}"/>
              </a:ext>
            </a:extLst>
          </p:cNvPr>
          <p:cNvSpPr txBox="1">
            <a:spLocks/>
          </p:cNvSpPr>
          <p:nvPr/>
        </p:nvSpPr>
        <p:spPr>
          <a:xfrm>
            <a:off x="5182161" y="4033971"/>
            <a:ext cx="2505887" cy="72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Rohith Vellore </a:t>
            </a:r>
          </a:p>
          <a:p>
            <a:pPr algn="ctr"/>
            <a:r>
              <a:rPr lang="en-US" sz="2000" dirty="0"/>
              <a:t>Developer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5B3AA-B272-46AB-AD2A-811EE814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75" y="2018300"/>
            <a:ext cx="2007797" cy="1943301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10B2AB39-4343-4F40-B32B-546A4DD38F90}"/>
              </a:ext>
            </a:extLst>
          </p:cNvPr>
          <p:cNvSpPr txBox="1">
            <a:spLocks/>
          </p:cNvSpPr>
          <p:nvPr/>
        </p:nvSpPr>
        <p:spPr>
          <a:xfrm>
            <a:off x="7504872" y="4014821"/>
            <a:ext cx="2505887" cy="72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Joshua Garrett</a:t>
            </a:r>
          </a:p>
          <a:p>
            <a:pPr algn="ctr"/>
            <a:r>
              <a:rPr lang="en-US" sz="2000" dirty="0"/>
              <a:t>Developer</a:t>
            </a:r>
          </a:p>
        </p:txBody>
      </p:sp>
      <p:pic>
        <p:nvPicPr>
          <p:cNvPr id="7" name="Picture 6" descr="A picture containing person, person, sky, suit&#10;&#10;Description automatically generated">
            <a:extLst>
              <a:ext uri="{FF2B5EF4-FFF2-40B4-BE49-F238E27FC236}">
                <a16:creationId xmlns:a16="http://schemas.microsoft.com/office/drawing/2014/main" id="{36E05E6F-07E7-4BB7-B200-E9CF77129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19" y="2018299"/>
            <a:ext cx="1497392" cy="19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4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A27E7-FADD-47F4-8DA2-B2D3330D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5" y="1291780"/>
            <a:ext cx="4572868" cy="16636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C33B1B-2139-4803-9A1E-CDEB4A2B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25" y="385618"/>
            <a:ext cx="8596668" cy="1320800"/>
          </a:xfrm>
        </p:spPr>
        <p:txBody>
          <a:bodyPr/>
          <a:lstStyle/>
          <a:p>
            <a:pPr algn="ctr"/>
            <a:r>
              <a:rPr lang="en-US"/>
              <a:t>Problem Statement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E42DF-E50D-4FE9-A350-8E9D49B9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75" y="3142507"/>
            <a:ext cx="6968860" cy="349541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96EB614-B2BE-4DC8-9798-E0DE18F97672}"/>
              </a:ext>
            </a:extLst>
          </p:cNvPr>
          <p:cNvSpPr txBox="1">
            <a:spLocks/>
          </p:cNvSpPr>
          <p:nvPr/>
        </p:nvSpPr>
        <p:spPr>
          <a:xfrm>
            <a:off x="5740116" y="1634668"/>
            <a:ext cx="526623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0" i="0">
                <a:solidFill>
                  <a:schemeClr val="tx1"/>
                </a:solidFill>
                <a:effectLst/>
                <a:latin typeface="Whitney"/>
              </a:rPr>
              <a:t>The University of Florida promotes involvement in clubs. However</a:t>
            </a:r>
            <a:r>
              <a:rPr lang="en-US" sz="2000">
                <a:solidFill>
                  <a:schemeClr val="tx1"/>
                </a:solidFill>
                <a:latin typeface="Whitney"/>
              </a:rPr>
              <a:t>, current club search does not aid the student in finding the best club for them.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0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6707-0A16-428B-AD0A-7B5AE41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DA360-6EC8-4646-A3D0-F7E977D0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3" y="2287583"/>
            <a:ext cx="2171700" cy="2381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A62B4-31D2-4061-9AED-987BBFA5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60" y="1399475"/>
            <a:ext cx="3441064" cy="17762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CC9D5A-CBFC-42A9-95C7-92B0D205B789}"/>
              </a:ext>
            </a:extLst>
          </p:cNvPr>
          <p:cNvSpPr txBox="1">
            <a:spLocks/>
          </p:cNvSpPr>
          <p:nvPr/>
        </p:nvSpPr>
        <p:spPr>
          <a:xfrm>
            <a:off x="3595612" y="2928450"/>
            <a:ext cx="6443522" cy="17045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Whitney"/>
              </a:rPr>
              <a:t>This app will help students become more easily involved since the number of clubs can be overwhelming. It helps by allowing students to filter clubs based on their interests.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64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582F-417B-453D-B126-A0AFCD53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Original Product Backlog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B3224-318A-4DE1-A48E-493210D2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1" y="1320800"/>
            <a:ext cx="873170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4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582F-417B-453D-B126-A0AFCD53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Modified Product Backlog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4BAF3-AC54-4200-BCD1-1FC0AE41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6" y="1482216"/>
            <a:ext cx="9563963" cy="44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3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DFB-0B63-4658-8013-BE0EA51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52" y="3435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Review of Artifacts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FD23B-E647-4765-8712-EE37E61C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48" y="747914"/>
            <a:ext cx="2844417" cy="17513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892B007-2ECF-48E0-865B-68855B161145}"/>
              </a:ext>
            </a:extLst>
          </p:cNvPr>
          <p:cNvSpPr txBox="1">
            <a:spLocks/>
          </p:cNvSpPr>
          <p:nvPr/>
        </p:nvSpPr>
        <p:spPr>
          <a:xfrm>
            <a:off x="939790" y="2554276"/>
            <a:ext cx="31855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MongoDB will be used as a database to store club names, description of clubs, and website if available.</a:t>
            </a:r>
          </a:p>
        </p:txBody>
      </p:sp>
      <p:pic>
        <p:nvPicPr>
          <p:cNvPr id="2050" name="Picture 2" descr="Product Backlog - Agile Scrum">
            <a:extLst>
              <a:ext uri="{FF2B5EF4-FFF2-40B4-BE49-F238E27FC236}">
                <a16:creationId xmlns:a16="http://schemas.microsoft.com/office/drawing/2014/main" id="{699C58EB-E7EF-4248-987D-8B0376580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56" y="926409"/>
            <a:ext cx="3685064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2EC280-5E1D-4CE4-B64D-FBC2E6EB4D3D}"/>
              </a:ext>
            </a:extLst>
          </p:cNvPr>
          <p:cNvSpPr txBox="1">
            <a:spLocks/>
          </p:cNvSpPr>
          <p:nvPr/>
        </p:nvSpPr>
        <p:spPr>
          <a:xfrm>
            <a:off x="5542556" y="3643324"/>
            <a:ext cx="31855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Product backlog will be used to guide the design process.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61BF97-A10D-4C83-88F9-977C08481155}"/>
              </a:ext>
            </a:extLst>
          </p:cNvPr>
          <p:cNvSpPr txBox="1">
            <a:spLocks/>
          </p:cNvSpPr>
          <p:nvPr/>
        </p:nvSpPr>
        <p:spPr>
          <a:xfrm>
            <a:off x="872071" y="6034086"/>
            <a:ext cx="31855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2" descr="Express.JS â€“ An Ideal Node.JS Framework to develop Enterprise Web  Applications">
            <a:extLst>
              <a:ext uri="{FF2B5EF4-FFF2-40B4-BE49-F238E27FC236}">
                <a16:creationId xmlns:a16="http://schemas.microsoft.com/office/drawing/2014/main" id="{C5738D12-F871-4F79-BFCE-4F03EDCA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8" y="4141344"/>
            <a:ext cx="2844417" cy="172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ss html Images, Stock Photos &amp; Vectors | Shutterstock">
            <a:extLst>
              <a:ext uri="{FF2B5EF4-FFF2-40B4-BE49-F238E27FC236}">
                <a16:creationId xmlns:a16="http://schemas.microsoft.com/office/drawing/2014/main" id="{61901BE0-6003-4969-A7F7-EA82511D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16" y="4707623"/>
            <a:ext cx="2607043" cy="18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85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E55-A061-40D4-A7E2-E91DB231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1F495-756F-4521-B6C5-4CA1283028A1}"/>
              </a:ext>
            </a:extLst>
          </p:cNvPr>
          <p:cNvSpPr txBox="1"/>
          <p:nvPr/>
        </p:nvSpPr>
        <p:spPr>
          <a:xfrm>
            <a:off x="677334" y="1351722"/>
            <a:ext cx="8771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diagram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narrative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035CC4-FC81-4CD3-8783-49B3CD12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97" y="1409610"/>
            <a:ext cx="5239205" cy="46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9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63DB-A73D-4F04-97EA-A241BECA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540"/>
          </a:xfrm>
        </p:spPr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86C9E-EF4A-45CF-B00C-3309D9E011FF}"/>
              </a:ext>
            </a:extLst>
          </p:cNvPr>
          <p:cNvSpPr txBox="1"/>
          <p:nvPr/>
        </p:nvSpPr>
        <p:spPr>
          <a:xfrm>
            <a:off x="994410" y="1316474"/>
            <a:ext cx="12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268EC-9D3A-4653-AAB2-292BD0E3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32" y="1685806"/>
            <a:ext cx="8309456" cy="42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04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211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Whitney</vt:lpstr>
      <vt:lpstr>Wingdings 3</vt:lpstr>
      <vt:lpstr>Facet</vt:lpstr>
      <vt:lpstr> ClubFinder</vt:lpstr>
      <vt:lpstr>Team Members</vt:lpstr>
      <vt:lpstr>Problem Statement</vt:lpstr>
      <vt:lpstr>Product Solution</vt:lpstr>
      <vt:lpstr>Original Product Backlog Review</vt:lpstr>
      <vt:lpstr>Modified Product Backlog Review</vt:lpstr>
      <vt:lpstr>Review of Artifacts</vt:lpstr>
      <vt:lpstr>Work Completed</vt:lpstr>
      <vt:lpstr>Code Review</vt:lpstr>
      <vt:lpstr>Code Review</vt:lpstr>
      <vt:lpstr>Code Review</vt:lpstr>
      <vt:lpstr>Code Review</vt:lpstr>
      <vt:lpstr>Code Review</vt:lpstr>
      <vt:lpstr>Use Case Model</vt:lpstr>
      <vt:lpstr>Future Plans</vt:lpstr>
      <vt:lpstr>Demo Functionality</vt:lpstr>
      <vt:lpstr>Issues Encountered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ClubFinder</dc:title>
  <dc:creator>Francisco A Sanchez</dc:creator>
  <cp:lastModifiedBy>Corbin, Brandon L.</cp:lastModifiedBy>
  <cp:revision>30</cp:revision>
  <dcterms:created xsi:type="dcterms:W3CDTF">2022-02-20T20:23:35Z</dcterms:created>
  <dcterms:modified xsi:type="dcterms:W3CDTF">2022-03-28T21:05:31Z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1665403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S9.1.2</vt:lpwstr>
  </property>
</Properties>
</file>