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E874-9152-4E5A-A415-B3C127B6E36A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8934-0747-4B03-B4A4-B2F1F1F45C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551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E874-9152-4E5A-A415-B3C127B6E36A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8934-0747-4B03-B4A4-B2F1F1F45C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190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E874-9152-4E5A-A415-B3C127B6E36A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8934-0747-4B03-B4A4-B2F1F1F45C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457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E874-9152-4E5A-A415-B3C127B6E36A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8934-0747-4B03-B4A4-B2F1F1F45C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86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E874-9152-4E5A-A415-B3C127B6E36A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8934-0747-4B03-B4A4-B2F1F1F45C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035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E874-9152-4E5A-A415-B3C127B6E36A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8934-0747-4B03-B4A4-B2F1F1F45C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357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E874-9152-4E5A-A415-B3C127B6E36A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8934-0747-4B03-B4A4-B2F1F1F45C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788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E874-9152-4E5A-A415-B3C127B6E36A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8934-0747-4B03-B4A4-B2F1F1F45C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360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E874-9152-4E5A-A415-B3C127B6E36A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8934-0747-4B03-B4A4-B2F1F1F45C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415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E874-9152-4E5A-A415-B3C127B6E36A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8934-0747-4B03-B4A4-B2F1F1F45C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797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E874-9152-4E5A-A415-B3C127B6E36A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8934-0747-4B03-B4A4-B2F1F1F45C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884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5E874-9152-4E5A-A415-B3C127B6E36A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28934-0747-4B03-B4A4-B2F1F1F45C3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552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268986" y="271483"/>
            <a:ext cx="2515131" cy="2350008"/>
            <a:chOff x="4268986" y="271483"/>
            <a:chExt cx="2515131" cy="2350008"/>
          </a:xfrm>
        </p:grpSpPr>
        <p:sp>
          <p:nvSpPr>
            <p:cNvPr id="5" name="Hexagon 4"/>
            <p:cNvSpPr/>
            <p:nvPr/>
          </p:nvSpPr>
          <p:spPr>
            <a:xfrm rot="16200000">
              <a:off x="4106917" y="433552"/>
              <a:ext cx="2350008" cy="2025869"/>
            </a:xfrm>
            <a:prstGeom prst="hexagon">
              <a:avLst/>
            </a:prstGeom>
            <a:gradFill flip="none" rotWithShape="1">
              <a:gsLst>
                <a:gs pos="0">
                  <a:srgbClr val="9EA938">
                    <a:tint val="66000"/>
                    <a:satMod val="160000"/>
                  </a:srgbClr>
                </a:gs>
                <a:gs pos="50000">
                  <a:srgbClr val="9EA938">
                    <a:tint val="44500"/>
                    <a:satMod val="160000"/>
                  </a:srgbClr>
                </a:gs>
                <a:gs pos="100000">
                  <a:srgbClr val="9EA938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286" b="-1985"/>
            <a:stretch/>
          </p:blipFill>
          <p:spPr>
            <a:xfrm>
              <a:off x="4462469" y="635893"/>
              <a:ext cx="2321648" cy="1527076"/>
            </a:xfrm>
            <a:custGeom>
              <a:avLst/>
              <a:gdLst>
                <a:gd name="connsiteX0" fmla="*/ 1925274 w 2648617"/>
                <a:gd name="connsiteY0" fmla="*/ 1708230 h 1742141"/>
                <a:gd name="connsiteX1" fmla="*/ 1959339 w 2648617"/>
                <a:gd name="connsiteY1" fmla="*/ 1708230 h 1742141"/>
                <a:gd name="connsiteX2" fmla="*/ 1959339 w 2648617"/>
                <a:gd name="connsiteY2" fmla="*/ 1742141 h 1742141"/>
                <a:gd name="connsiteX3" fmla="*/ 1925274 w 2648617"/>
                <a:gd name="connsiteY3" fmla="*/ 1742141 h 1742141"/>
                <a:gd name="connsiteX4" fmla="*/ 1925274 w 2648617"/>
                <a:gd name="connsiteY4" fmla="*/ 377484 h 1742141"/>
                <a:gd name="connsiteX5" fmla="*/ 1959339 w 2648617"/>
                <a:gd name="connsiteY5" fmla="*/ 377484 h 1742141"/>
                <a:gd name="connsiteX6" fmla="*/ 1959339 w 2648617"/>
                <a:gd name="connsiteY6" fmla="*/ 555800 h 1742141"/>
                <a:gd name="connsiteX7" fmla="*/ 1925274 w 2648617"/>
                <a:gd name="connsiteY7" fmla="*/ 555800 h 1742141"/>
                <a:gd name="connsiteX8" fmla="*/ 1873639 w 2648617"/>
                <a:gd name="connsiteY8" fmla="*/ 343060 h 1742141"/>
                <a:gd name="connsiteX9" fmla="*/ 1959339 w 2648617"/>
                <a:gd name="connsiteY9" fmla="*/ 343060 h 1742141"/>
                <a:gd name="connsiteX10" fmla="*/ 1959339 w 2648617"/>
                <a:gd name="connsiteY10" fmla="*/ 355353 h 1742141"/>
                <a:gd name="connsiteX11" fmla="*/ 1873639 w 2648617"/>
                <a:gd name="connsiteY11" fmla="*/ 355353 h 1742141"/>
                <a:gd name="connsiteX12" fmla="*/ 0 w 2648617"/>
                <a:gd name="connsiteY12" fmla="*/ 0 h 1742141"/>
                <a:gd name="connsiteX13" fmla="*/ 2648617 w 2648617"/>
                <a:gd name="connsiteY13" fmla="*/ 0 h 1742141"/>
                <a:gd name="connsiteX14" fmla="*/ 2648617 w 2648617"/>
                <a:gd name="connsiteY14" fmla="*/ 112573 h 1742141"/>
                <a:gd name="connsiteX15" fmla="*/ 1959339 w 2648617"/>
                <a:gd name="connsiteY15" fmla="*/ 112573 h 1742141"/>
                <a:gd name="connsiteX16" fmla="*/ 1959339 w 2648617"/>
                <a:gd name="connsiteY16" fmla="*/ 200447 h 1742141"/>
                <a:gd name="connsiteX17" fmla="*/ 1194998 w 2648617"/>
                <a:gd name="connsiteY17" fmla="*/ 200447 h 1742141"/>
                <a:gd name="connsiteX18" fmla="*/ 1194998 w 2648617"/>
                <a:gd name="connsiteY18" fmla="*/ 355353 h 1742141"/>
                <a:gd name="connsiteX19" fmla="*/ 1873639 w 2648617"/>
                <a:gd name="connsiteY19" fmla="*/ 355353 h 1742141"/>
                <a:gd name="connsiteX20" fmla="*/ 1873639 w 2648617"/>
                <a:gd name="connsiteY20" fmla="*/ 555800 h 1742141"/>
                <a:gd name="connsiteX21" fmla="*/ 1925274 w 2648617"/>
                <a:gd name="connsiteY21" fmla="*/ 555800 h 1742141"/>
                <a:gd name="connsiteX22" fmla="*/ 1925274 w 2648617"/>
                <a:gd name="connsiteY22" fmla="*/ 1708230 h 1742141"/>
                <a:gd name="connsiteX23" fmla="*/ 0 w 2648617"/>
                <a:gd name="connsiteY23" fmla="*/ 1708230 h 174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48617" h="1742141">
                  <a:moveTo>
                    <a:pt x="1925274" y="1708230"/>
                  </a:moveTo>
                  <a:lnTo>
                    <a:pt x="1959339" y="1708230"/>
                  </a:lnTo>
                  <a:lnTo>
                    <a:pt x="1959339" y="1742141"/>
                  </a:lnTo>
                  <a:lnTo>
                    <a:pt x="1925274" y="1742141"/>
                  </a:lnTo>
                  <a:close/>
                  <a:moveTo>
                    <a:pt x="1925274" y="377484"/>
                  </a:moveTo>
                  <a:lnTo>
                    <a:pt x="1959339" y="377484"/>
                  </a:lnTo>
                  <a:lnTo>
                    <a:pt x="1959339" y="555800"/>
                  </a:lnTo>
                  <a:lnTo>
                    <a:pt x="1925274" y="555800"/>
                  </a:lnTo>
                  <a:close/>
                  <a:moveTo>
                    <a:pt x="1873639" y="343060"/>
                  </a:moveTo>
                  <a:lnTo>
                    <a:pt x="1959339" y="343060"/>
                  </a:lnTo>
                  <a:lnTo>
                    <a:pt x="1959339" y="355353"/>
                  </a:lnTo>
                  <a:lnTo>
                    <a:pt x="1873639" y="355353"/>
                  </a:lnTo>
                  <a:close/>
                  <a:moveTo>
                    <a:pt x="0" y="0"/>
                  </a:moveTo>
                  <a:lnTo>
                    <a:pt x="2648617" y="0"/>
                  </a:lnTo>
                  <a:lnTo>
                    <a:pt x="2648617" y="112573"/>
                  </a:lnTo>
                  <a:lnTo>
                    <a:pt x="1959339" y="112573"/>
                  </a:lnTo>
                  <a:lnTo>
                    <a:pt x="1959339" y="200447"/>
                  </a:lnTo>
                  <a:lnTo>
                    <a:pt x="1194998" y="200447"/>
                  </a:lnTo>
                  <a:lnTo>
                    <a:pt x="1194998" y="355353"/>
                  </a:lnTo>
                  <a:lnTo>
                    <a:pt x="1873639" y="355353"/>
                  </a:lnTo>
                  <a:lnTo>
                    <a:pt x="1873639" y="555800"/>
                  </a:lnTo>
                  <a:lnTo>
                    <a:pt x="1925274" y="555800"/>
                  </a:lnTo>
                  <a:lnTo>
                    <a:pt x="1925274" y="1708230"/>
                  </a:lnTo>
                  <a:lnTo>
                    <a:pt x="0" y="1708230"/>
                  </a:lnTo>
                  <a:close/>
                </a:path>
              </a:pathLst>
            </a:custGeom>
          </p:spPr>
        </p:pic>
        <p:sp>
          <p:nvSpPr>
            <p:cNvPr id="15" name="TextBox 14"/>
            <p:cNvSpPr txBox="1"/>
            <p:nvPr/>
          </p:nvSpPr>
          <p:spPr>
            <a:xfrm rot="1571980">
              <a:off x="5242756" y="576390"/>
              <a:ext cx="1309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latin typeface="Colonna MT" panose="04020805060202030203" pitchFamily="82" charset="0"/>
                </a:rPr>
                <a:t>EffectVisR</a:t>
              </a:r>
              <a:endParaRPr lang="de-CH" sz="1400" b="1" dirty="0">
                <a:latin typeface="Colonna MT" panose="0402080506020203020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78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>
            <a:extLst>
              <a:ext uri="{FF2B5EF4-FFF2-40B4-BE49-F238E27FC236}">
                <a16:creationId xmlns:a16="http://schemas.microsoft.com/office/drawing/2014/main" id="{CB7B1DDF-D4B3-48EB-823B-9E24FE57EBB9}"/>
              </a:ext>
            </a:extLst>
          </p:cNvPr>
          <p:cNvSpPr/>
          <p:nvPr/>
        </p:nvSpPr>
        <p:spPr>
          <a:xfrm rot="5400000">
            <a:off x="156086" y="540151"/>
            <a:ext cx="6725724" cy="5798038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F0256C1-3B88-4C46-AED0-FB6CE769A9D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03445" y="2940037"/>
          <a:ext cx="232886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2328480" imgH="2953440" progId="">
                  <p:embed/>
                </p:oleObj>
              </mc:Choice>
              <mc:Fallback>
                <p:oleObj r:id="rId3" imgW="2328480" imgH="295344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F0256C1-3B88-4C46-AED0-FB6CE769A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445" y="2940037"/>
                        <a:ext cx="2328863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21AC2A9-5510-4EE8-BCAA-7B87249389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938" r="55745" b="23462"/>
          <a:stretch/>
        </p:blipFill>
        <p:spPr>
          <a:xfrm>
            <a:off x="2653273" y="1457011"/>
            <a:ext cx="2672353" cy="45318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C6690A8-2B11-4EDE-AF77-63BFBF207C50}"/>
              </a:ext>
            </a:extLst>
          </p:cNvPr>
          <p:cNvSpPr/>
          <p:nvPr/>
        </p:nvSpPr>
        <p:spPr>
          <a:xfrm rot="20020043">
            <a:off x="521639" y="851461"/>
            <a:ext cx="3909596" cy="1107996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>
                <a:ln w="0"/>
                <a:solidFill>
                  <a:schemeClr val="tx1"/>
                </a:solidFill>
                <a:latin typeface="Colonna MT" panose="04020805060202030203" pitchFamily="82" charset="0"/>
              </a:rPr>
              <a:t>EffectVisR</a:t>
            </a:r>
            <a:endParaRPr lang="en-US" sz="5400" b="1" cap="none" spc="0" dirty="0">
              <a:ln w="0"/>
              <a:solidFill>
                <a:schemeClr val="tx1"/>
              </a:solidFill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1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29" y="693336"/>
            <a:ext cx="3945508" cy="439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4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Colonna MT</vt:lpstr>
      <vt:lpstr>Office Theme</vt:lpstr>
      <vt:lpstr>PowerPoint Presentation</vt:lpstr>
      <vt:lpstr>PowerPoint Presentation</vt:lpstr>
      <vt:lpstr>PowerPoint Presentation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Schwendinger</dc:creator>
  <cp:lastModifiedBy>Fabian Schwendinger</cp:lastModifiedBy>
  <cp:revision>8</cp:revision>
  <dcterms:created xsi:type="dcterms:W3CDTF">2025-01-30T15:52:49Z</dcterms:created>
  <dcterms:modified xsi:type="dcterms:W3CDTF">2025-01-31T23:07:34Z</dcterms:modified>
</cp:coreProperties>
</file>