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2" r:id="rId4"/>
    <p:sldId id="263" r:id="rId5"/>
    <p:sldId id="264" r:id="rId6"/>
    <p:sldId id="265" r:id="rId7"/>
    <p:sldId id="261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DBE6"/>
    <a:srgbClr val="F68A00"/>
    <a:srgbClr val="CC4A4A"/>
    <a:srgbClr val="FEF3D2"/>
    <a:srgbClr val="EAECE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710" autoAdjust="0"/>
  </p:normalViewPr>
  <p:slideViewPr>
    <p:cSldViewPr snapToGrid="0">
      <p:cViewPr varScale="1">
        <p:scale>
          <a:sx n="79" d="100"/>
          <a:sy n="79" d="100"/>
        </p:scale>
        <p:origin x="40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015098"/>
            <a:ext cx="12180566" cy="3321443"/>
          </a:xfrm>
          <a:prstGeom prst="rect">
            <a:avLst/>
          </a:prstGeom>
          <a:solidFill>
            <a:srgbClr val="586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70853" y="2271859"/>
            <a:ext cx="6199801" cy="1238103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70853" y="3602038"/>
            <a:ext cx="6199801" cy="64945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0853" y="4369174"/>
            <a:ext cx="6199801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8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70853" y="4740649"/>
            <a:ext cx="6199801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0530" y="755053"/>
            <a:ext cx="4591470" cy="4591648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378059"/>
            <a:ext cx="12180566" cy="2152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 flipH="1">
            <a:off x="0" y="1844039"/>
            <a:ext cx="12192000" cy="2179321"/>
          </a:xfrm>
          <a:prstGeom prst="rect">
            <a:avLst/>
          </a:prstGeom>
          <a:solidFill>
            <a:srgbClr val="586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3454401" y="3171985"/>
            <a:ext cx="8066088" cy="804151"/>
          </a:xfrm>
          <a:noFill/>
        </p:spPr>
        <p:txBody>
          <a:bodyPr lIns="90000" rIns="90000"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3454401" y="4019136"/>
            <a:ext cx="8066088" cy="1082874"/>
          </a:xfrm>
          <a:noFill/>
        </p:spPr>
        <p:txBody>
          <a:bodyPr lIns="90000" rIns="90000"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1601886"/>
            <a:ext cx="12180566" cy="2152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-10160" y="670560"/>
            <a:ext cx="3358606" cy="335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 </a:t>
            </a:r>
            <a:r>
              <a:rPr lang="zh-CN" altLang="en-US" dirty="0"/>
              <a:t>「 让</a:t>
            </a:r>
            <a:r>
              <a:rPr lang="en-US" altLang="zh-CN" dirty="0"/>
              <a:t>PPT</a:t>
            </a:r>
            <a:r>
              <a:rPr lang="zh-CN" altLang="en-US" dirty="0"/>
              <a:t>设计简单起来！」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 </a:t>
            </a:r>
            <a:r>
              <a:rPr lang="zh-CN" altLang="en-US" dirty="0"/>
              <a:t>「 让</a:t>
            </a:r>
            <a:r>
              <a:rPr lang="en-US" altLang="zh-CN" dirty="0"/>
              <a:t>PPT</a:t>
            </a:r>
            <a:r>
              <a:rPr lang="zh-CN" altLang="en-US" dirty="0"/>
              <a:t>设计简单起来！」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3290179"/>
            <a:ext cx="12180566" cy="2152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3536557"/>
            <a:ext cx="12180566" cy="3321443"/>
          </a:xfrm>
          <a:prstGeom prst="rect">
            <a:avLst/>
          </a:prstGeom>
          <a:solidFill>
            <a:srgbClr val="586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4104640"/>
            <a:ext cx="4190161" cy="833261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9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5220358"/>
            <a:ext cx="419016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5535992"/>
            <a:ext cx="419016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0530" y="2266352"/>
            <a:ext cx="4591470" cy="459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5151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www.islide.cc </a:t>
            </a:r>
            <a:r>
              <a:rPr lang="zh-CN" altLang="en-US" dirty="0"/>
              <a:t>「 让</a:t>
            </a:r>
            <a:r>
              <a:rPr lang="en-US" altLang="zh-CN" dirty="0"/>
              <a:t>PPT</a:t>
            </a:r>
            <a:r>
              <a:rPr lang="zh-CN" altLang="en-US" dirty="0"/>
              <a:t>设计简单起来！」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69923" y="1028701"/>
            <a:ext cx="1085056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622170" y="2271859"/>
            <a:ext cx="8059916" cy="1238103"/>
          </a:xfrm>
        </p:spPr>
        <p:txBody>
          <a:bodyPr>
            <a:normAutofit/>
          </a:bodyPr>
          <a:lstStyle/>
          <a:p>
            <a:r>
              <a:rPr lang="zh-CN" altLang="en-US" dirty="0"/>
              <a:t>网际套接字地址结构的应用</a:t>
            </a:r>
            <a:br>
              <a:rPr lang="en-US" altLang="zh-CN" dirty="0"/>
            </a:br>
            <a:r>
              <a:rPr lang="en-US" altLang="zh-CN" sz="1800" dirty="0"/>
              <a:t>THE APPLICATION OF THE INTERNET SOCKETADDRESS STRUCTURE</a:t>
            </a:r>
            <a:endParaRPr lang="zh-CN" altLang="en-US" sz="2200" dirty="0"/>
          </a:p>
        </p:txBody>
      </p:sp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DESIGNED BY </a:t>
            </a:r>
            <a:r>
              <a:rPr lang="zh-CN" altLang="en-US" dirty="0"/>
              <a:t>刘邦龙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780077" y="3946842"/>
            <a:ext cx="67014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80077" y="2473642"/>
            <a:ext cx="67014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/>
          </p:cNvPr>
          <p:cNvSpPr/>
          <p:nvPr/>
        </p:nvSpPr>
        <p:spPr>
          <a:xfrm>
            <a:off x="775834" y="403667"/>
            <a:ext cx="1414916" cy="14149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rPr>
              <a:t>LOGO</a:t>
            </a:r>
          </a:p>
          <a:p>
            <a:pPr algn="ctr"/>
            <a:r>
              <a:rPr lang="zh-CN" altLang="en-US" sz="700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rPr>
              <a:t>建议将标识元素添</a:t>
            </a:r>
            <a:endParaRPr lang="en-US" altLang="zh-CN" sz="7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  <a:p>
            <a:pPr algn="ctr"/>
            <a:r>
              <a:rPr lang="zh-CN" altLang="en-US" sz="700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rPr>
              <a:t>加在幻灯片母版中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FA765BD-3A33-4284-A5AE-D7A43A46A324}"/>
              </a:ext>
            </a:extLst>
          </p:cNvPr>
          <p:cNvGrpSpPr/>
          <p:nvPr/>
        </p:nvGrpSpPr>
        <p:grpSpPr>
          <a:xfrm>
            <a:off x="9576389" y="3602038"/>
            <a:ext cx="2474582" cy="952873"/>
            <a:chOff x="2383834" y="4961879"/>
            <a:chExt cx="2518367" cy="96973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3538ADF-DB82-4853-A55D-F1246F5D0D63}"/>
                </a:ext>
              </a:extLst>
            </p:cNvPr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1A952876-E0F4-49DD-89E7-C77A8933AB79}"/>
                  </a:ext>
                </a:extLst>
              </p:cNvPr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A614439-BE79-4DD5-B998-190D717C7EB8}"/>
                    </a:ext>
                  </a:extLst>
                </p:cNvPr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r>
                    <a:rPr lang="en-US" altLang="zh-CN" sz="16600" b="1" dirty="0">
                      <a:solidFill>
                        <a:srgbClr val="273849"/>
                      </a:solidFill>
                      <a:latin typeface="+mn-lt"/>
                    </a:rPr>
                    <a:t>REPORT</a:t>
                  </a:r>
                  <a:endParaRPr lang="zh-CN" altLang="en-US" sz="16600" b="1" dirty="0">
                    <a:solidFill>
                      <a:srgbClr val="273849"/>
                    </a:solidFill>
                    <a:latin typeface="+mn-lt"/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917E3518-E251-4E7B-9C88-524F00235DFD}"/>
                    </a:ext>
                  </a:extLst>
                </p:cNvPr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noProof="0" dirty="0">
                      <a:solidFill>
                        <a:srgbClr val="273849"/>
                      </a:solidFill>
                      <a:latin typeface="+mn-lt"/>
                    </a:rPr>
                    <a:t>SCHOOLS</a:t>
                  </a:r>
                </a:p>
              </p:txBody>
            </p:sp>
          </p:grp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9EFAEA8-A3B6-47E9-BF82-C40C9FDACB10}"/>
                  </a:ext>
                </a:extLst>
              </p:cNvPr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rgbClr val="273849"/>
                    </a:solidFill>
                    <a:latin typeface="Impact" panose="020B0806030902050204" pitchFamily="34" charset="0"/>
                  </a:rPr>
                  <a:t>2017</a:t>
                </a:r>
                <a:endParaRPr lang="zh-CN" altLang="en-US" sz="9600" dirty="0">
                  <a:solidFill>
                    <a:srgbClr val="273849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39867D7-FA11-4E96-8335-ED02191C2349}"/>
                </a:ext>
              </a:extLst>
            </p:cNvPr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E6A353B-DD72-4658-8E5B-8F4C3880296B}"/>
                </a:ext>
              </a:extLst>
            </p:cNvPr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453777-C849-41EE-A032-8A57FCFBB4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2017/12/07</a:t>
            </a:r>
            <a:endParaRPr lang="zh-CN" altLang="en-US" dirty="0"/>
          </a:p>
        </p:txBody>
      </p:sp>
      <p:sp>
        <p:nvSpPr>
          <p:cNvPr id="23" name="文本占位符 7">
            <a:extLst>
              <a:ext uri="{FF2B5EF4-FFF2-40B4-BE49-F238E27FC236}">
                <a16:creationId xmlns:a16="http://schemas.microsoft.com/office/drawing/2014/main" id="{B458BA5B-4345-4CE7-B412-2B0876A6D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0853" y="4369174"/>
            <a:ext cx="6199801" cy="371475"/>
          </a:xfrm>
        </p:spPr>
        <p:txBody>
          <a:bodyPr/>
          <a:lstStyle/>
          <a:p>
            <a:r>
              <a:rPr lang="zh-CN" altLang="en-US" dirty="0"/>
              <a:t>南京晓庄学院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54DBC3B7-2714-4ECB-8227-9810AE2E843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02" y="458951"/>
            <a:ext cx="1297929" cy="129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7584" y="2485912"/>
            <a:ext cx="8954416" cy="804151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网际套接字地址结构</a:t>
            </a:r>
            <a:r>
              <a:rPr lang="zh-CN" altLang="en-US" dirty="0"/>
              <a:t>的</a:t>
            </a:r>
            <a:r>
              <a:rPr lang="zh-CN" altLang="zh-CN" dirty="0"/>
              <a:t>应用</a:t>
            </a:r>
            <a:br>
              <a:rPr lang="en-US" altLang="zh-CN" dirty="0"/>
            </a:br>
            <a:r>
              <a:rPr lang="en-US" altLang="zh-CN" sz="2200" dirty="0"/>
              <a:t>THE APPLICATION OF THE INTERNET SOCKETADDRESS STRUCTURE</a:t>
            </a:r>
            <a:endParaRPr lang="zh-CN" altLang="en-US" b="0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1988768"/>
            <a:ext cx="1949268" cy="1949268"/>
          </a:xfrm>
          <a:prstGeom prst="ellipse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r>
              <a:rPr lang="zh-CN" altLang="en-US" sz="2800" dirty="0">
                <a:solidFill>
                  <a:srgbClr val="273849"/>
                </a:solidFill>
              </a:rPr>
              <a:t>实验</a:t>
            </a:r>
            <a:r>
              <a:rPr lang="en-US" altLang="zh-CN" sz="2800" dirty="0">
                <a:solidFill>
                  <a:srgbClr val="273849"/>
                </a:solidFill>
              </a:rPr>
              <a:t>4</a:t>
            </a:r>
          </a:p>
          <a:p>
            <a:pPr algn="ctr"/>
            <a:r>
              <a:rPr lang="en-US" altLang="zh-CN" sz="1100" dirty="0">
                <a:solidFill>
                  <a:srgbClr val="273849"/>
                </a:solidFill>
              </a:rPr>
              <a:t>Experiment 4</a:t>
            </a:r>
            <a:endParaRPr lang="zh-CN" altLang="en-US" sz="1100" dirty="0">
              <a:solidFill>
                <a:srgbClr val="2738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6181A-D1AE-422C-870A-2376FCC3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en-US" altLang="zh-CN" dirty="0"/>
              <a:t>4 </a:t>
            </a:r>
            <a:r>
              <a:rPr lang="zh-CN" altLang="zh-CN" dirty="0"/>
              <a:t>网际套接字地址结构应用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529ED8-3DFB-4BE3-811D-40C443D6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43B2927C-FEBB-4762-B028-C575C1F7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" y="1054064"/>
            <a:ext cx="6947991" cy="582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FC83B53-110C-4BEF-BED0-964C38BA1789}"/>
              </a:ext>
            </a:extLst>
          </p:cNvPr>
          <p:cNvSpPr txBox="1"/>
          <p:nvPr/>
        </p:nvSpPr>
        <p:spPr>
          <a:xfrm>
            <a:off x="3981202" y="2560320"/>
            <a:ext cx="182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2333</a:t>
            </a:r>
            <a:endParaRPr lang="zh-CN" altLang="en-US" sz="36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23550C-0AF8-45F4-A68F-6C29C2220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846" y="4532223"/>
            <a:ext cx="4676190" cy="4285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CEB6F0-DC65-4796-9195-4B05EEA49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427" y="5356607"/>
            <a:ext cx="4952381" cy="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9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FB6CD-7253-402C-A2BE-8EE89F2E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en-US" altLang="zh-CN" dirty="0"/>
              <a:t>4 </a:t>
            </a:r>
            <a:r>
              <a:rPr lang="zh-CN" altLang="zh-CN" dirty="0"/>
              <a:t>网际套接字地址结构应用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FAE41D-3660-405B-9FC2-36112CD2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B60ADB-AEDC-4358-987B-358D5187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44" y="1877568"/>
            <a:ext cx="11924650" cy="362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421CBB-E7D2-4DD1-867A-73DB3344B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731" y="1464322"/>
            <a:ext cx="8517563" cy="108425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EC25834-1108-414E-91DA-DE2738EF5EFA}"/>
              </a:ext>
            </a:extLst>
          </p:cNvPr>
          <p:cNvSpPr/>
          <p:nvPr/>
        </p:nvSpPr>
        <p:spPr>
          <a:xfrm>
            <a:off x="9067294" y="3564204"/>
            <a:ext cx="1332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69DBE6"/>
                </a:solidFill>
              </a:rPr>
              <a:t>ntohs</a:t>
            </a:r>
            <a:endParaRPr lang="zh-CN" altLang="en-US" sz="2800" b="1" dirty="0">
              <a:solidFill>
                <a:srgbClr val="69DB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2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889BE-E588-4263-8F22-9E0C93BA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实验运行结果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071F9-B34E-4892-9FD6-E6D546F1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B4F8E9-E4E5-47D7-AC4E-C012E460A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81" y="2248870"/>
            <a:ext cx="11144506" cy="337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D507F-5336-4FBB-A28F-35BAFAC3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8A6791-BB48-41FE-BCF9-7B43C54B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148FAE-E81D-4DB6-860D-03F8F094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06" y="1761843"/>
            <a:ext cx="4604595" cy="40201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3F9F6F8-1CAD-47F9-B085-46885822F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594" y="1761842"/>
            <a:ext cx="5778010" cy="402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3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南京晓庄学院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2017/12/07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762063" y="1765191"/>
            <a:ext cx="2604181" cy="1131566"/>
            <a:chOff x="2855913" y="-477838"/>
            <a:chExt cx="5757862" cy="2501900"/>
          </a:xfrm>
          <a:solidFill>
            <a:srgbClr val="273849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72B9BAC-CF8A-48ED-9C59-A5C99D460644}"/>
              </a:ext>
            </a:extLst>
          </p:cNvPr>
          <p:cNvGrpSpPr/>
          <p:nvPr/>
        </p:nvGrpSpPr>
        <p:grpSpPr>
          <a:xfrm>
            <a:off x="9875143" y="4950409"/>
            <a:ext cx="2033588" cy="783062"/>
            <a:chOff x="2383834" y="4961879"/>
            <a:chExt cx="2518367" cy="969735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F62EEFD-C877-4FE9-9106-C50C5DF78B3D}"/>
                </a:ext>
              </a:extLst>
            </p:cNvPr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48BA596F-4082-417D-92EF-7600DD0DA3F2}"/>
                  </a:ext>
                </a:extLst>
              </p:cNvPr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56C698F5-7667-4F76-B2D7-E30DB3726C0D}"/>
                    </a:ext>
                  </a:extLst>
                </p:cNvPr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r>
                    <a:rPr lang="en-US" altLang="zh-CN" sz="16600" b="1" dirty="0">
                      <a:solidFill>
                        <a:srgbClr val="273849"/>
                      </a:solidFill>
                      <a:latin typeface="+mn-lt"/>
                    </a:rPr>
                    <a:t>REPORT</a:t>
                  </a:r>
                  <a:endParaRPr lang="zh-CN" altLang="en-US" sz="16600" b="1" dirty="0">
                    <a:solidFill>
                      <a:srgbClr val="273849"/>
                    </a:solidFill>
                    <a:latin typeface="+mn-lt"/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FBEAE631-F383-483F-A0DE-5045EA355F77}"/>
                    </a:ext>
                  </a:extLst>
                </p:cNvPr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noProof="0" dirty="0">
                      <a:solidFill>
                        <a:srgbClr val="273849"/>
                      </a:solidFill>
                      <a:latin typeface="+mn-lt"/>
                    </a:rPr>
                    <a:t>SCHOOLS</a:t>
                  </a:r>
                </a:p>
              </p:txBody>
            </p:sp>
          </p:grp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F42B50D-EEB6-4FF5-8484-DA76A8DF4DC9}"/>
                  </a:ext>
                </a:extLst>
              </p:cNvPr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rgbClr val="273849"/>
                    </a:solidFill>
                    <a:latin typeface="Impact" panose="020B0806030902050204" pitchFamily="34" charset="0"/>
                  </a:rPr>
                  <a:t>2017</a:t>
                </a:r>
                <a:endParaRPr lang="zh-CN" altLang="en-US" sz="9600" dirty="0">
                  <a:solidFill>
                    <a:srgbClr val="273849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8E7746A-182A-4363-B011-1CA75A9EFFAC}"/>
                </a:ext>
              </a:extLst>
            </p:cNvPr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576A2D8-44AA-44AA-8F5B-C3F581F820AC}"/>
                </a:ext>
              </a:extLst>
            </p:cNvPr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9c88281-e023-4f20-a9da-4e51d6947c6f"/>
</p:tagLst>
</file>

<file path=ppt/theme/theme1.xml><?xml version="1.0" encoding="utf-8"?>
<a:theme xmlns:a="http://schemas.openxmlformats.org/drawingml/2006/main" name="主题5">
  <a:themeElements>
    <a:clrScheme name="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75F77"/>
      </a:accent1>
      <a:accent2>
        <a:srgbClr val="6DADBF"/>
      </a:accent2>
      <a:accent3>
        <a:srgbClr val="D7B371"/>
      </a:accent3>
      <a:accent4>
        <a:srgbClr val="C5BFB4"/>
      </a:accent4>
      <a:accent5>
        <a:srgbClr val="354B5E"/>
      </a:accent5>
      <a:accent6>
        <a:srgbClr val="BFBFBF"/>
      </a:accent6>
      <a:hlink>
        <a:srgbClr val="475F77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113</TotalTime>
  <Words>78</Words>
  <Application>Microsoft Office PowerPoint</Application>
  <PresentationFormat>宽屏</PresentationFormat>
  <Paragraphs>29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Impact</vt:lpstr>
      <vt:lpstr>主题5</vt:lpstr>
      <vt:lpstr>网际套接字地址结构的应用 THE APPLICATION OF THE INTERNET SOCKETADDRESS STRUCTURE</vt:lpstr>
      <vt:lpstr>网际套接字地址结构的应用 THE APPLICATION OF THE INTERNET SOCKETADDRESS STRUCTURE</vt:lpstr>
      <vt:lpstr>实验4 网际套接字地址结构应用</vt:lpstr>
      <vt:lpstr>实验4 网际套接字地址结构应用</vt:lpstr>
      <vt:lpstr>实验运行结果</vt:lpstr>
      <vt:lpstr>分析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刘邦龙</cp:lastModifiedBy>
  <cp:revision>13</cp:revision>
  <cp:lastPrinted>2017-08-28T16:00:00Z</cp:lastPrinted>
  <dcterms:created xsi:type="dcterms:W3CDTF">2017-08-28T16:00:00Z</dcterms:created>
  <dcterms:modified xsi:type="dcterms:W3CDTF">2017-12-06T13:10:10Z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a9c88281-e023-4f20-a9da-4e51d6947c6f</vt:lpwstr>
  </property>
</Properties>
</file>