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00B8-B346-497F-905A-25EE2853A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F28EC-865D-467D-9FF4-AAB087C19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FC4C-D076-40ED-A44E-5B09A69F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10/05/2020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DF63-326E-4FFB-A8FC-51EABA9D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AAFE-C7C3-4FA4-BC36-8A1D9CBE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516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D052-4998-4119-ABDC-0724CCB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23BF2-2967-4F7D-B943-103642EE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7374-877A-416C-A4BA-25FE84FA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10/05/2020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45F4-3D62-4448-8DAA-72AD32E7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D0F8-0011-4922-B0F1-595B9BD4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87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C8CA1-35A3-4B77-8167-F868BD070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85E43-D53A-4A46-BD26-7CD5FB337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6858-B95A-47B8-A461-82934AFE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10/05/2020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D18F-015C-470F-8065-36C20B0A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155D-D0A5-4F6D-92E3-895802A2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673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97C0-CC5B-4573-BC72-6BC8ED4A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5059-9F59-437C-93BE-0E3D2385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3259-D73E-4BE3-8685-58FEA750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10/05/2020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BE24-0191-47E0-846C-08746E27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A2664-D31C-4AA7-8F36-DD7DA9CE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05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051A-CE84-4E73-98E0-43330530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F7543-C119-4384-BA3B-4ED2EBEA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2B3C-8AD8-476B-B47E-A56BE1D8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10/05/2020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B56C-FFC3-45A2-8863-040B2262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F089-311B-4811-B674-FE6934B0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93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F51E-0A97-45F3-B965-D4874EF9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DEA6-855D-4308-A48E-5E5E4D0A6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777D8-DBBF-488C-8681-81376BCFB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F3238-5837-45B1-9012-229F324C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10/05/2020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48C7F-96F1-4378-9BA7-59D5D5DA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02195-2303-46D5-98FE-CBBC6794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351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EAE0-D0DC-4AC9-82FE-01D50614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9F4D9-9DD9-437E-8D69-FEB633596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9349A-4FF6-4FDC-93C7-451E4B122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A6515-248A-4120-BE14-423587DBA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49C82-F044-4266-A44C-1081293F2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E2D7D-CF78-461A-9EAB-E68A2AB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10/05/2020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36ABF-BB15-4D5C-A01E-9D865E3E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9CB80-D5B3-4A5E-8D4A-1E7497F5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987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A2CF-97BC-4F24-A4A5-E05110E5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803EF-E5B1-43AA-92FA-4726DF9F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10/05/2020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B0BFE-68D3-4EB2-943A-8005B2D8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D4D81-D0DB-4EE3-A884-83DCA394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884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234E2-323C-43F6-944F-CD8CB599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10/05/2020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5D09D-3B49-4F31-845E-4053FD9E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57999-ECB7-4591-B672-7FB25030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768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8140-EE62-4A7C-8339-57AB3597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BAC5-1ED6-4889-8F62-D30DDFEE1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9A9DA-FC0B-46E3-8A4C-94C81CDA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4A0C-0CA3-4E7E-B59D-275B1ED3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10/05/2020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550CC-C3F9-4C68-980D-466687F9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3C19-3BD6-4F76-976F-B5DAB56D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35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C757-3271-4FEF-9D72-AD079500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46177-02BC-4583-B025-78D92E84A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AA7E-4DD6-4C02-83A5-483FAF592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0B854-B3A3-4D9D-A252-055AE7D8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37C9-BBCC-4FAD-A80F-381B5FD3E7AB}" type="datetimeFigureOut">
              <a:rPr lang="en-NZ" smtClean="0"/>
              <a:t>10/05/2020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0E79-20E7-4731-A1EC-93A7684B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9534A-3DD3-4FAC-8753-93387117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87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09E2D-CDE5-49B4-9E2B-1DDF7DB7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BE55C-7983-47D2-BFBF-18651DE9E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6E3A-C0D8-4069-A63E-39096167E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37C9-BBCC-4FAD-A80F-381B5FD3E7AB}" type="datetimeFigureOut">
              <a:rPr lang="en-NZ" smtClean="0"/>
              <a:t>10/05/2020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B33B-48B7-49F2-8D7B-1E280A312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FEA51-92DE-40B1-B7D6-D35B101E9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329E-4312-4FDC-9BAD-08D08A07AF3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01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6C05-BDD0-4B4E-ADF3-325F1583E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Flicker Fusion Threshold Timing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13F87-A21C-46E7-9499-A7D372621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Embedded Systems 2020</a:t>
            </a:r>
          </a:p>
        </p:txBody>
      </p:sp>
    </p:spTree>
    <p:extLst>
      <p:ext uri="{BB962C8B-B14F-4D97-AF65-F5344CB8AC3E}">
        <p14:creationId xmlns:p14="http://schemas.microsoft.com/office/powerpoint/2010/main" val="415506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B7AC-332B-4EEA-BEC4-E33D61D9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Plotter at 25.24Hz, 100sps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73338-DB89-4415-87A5-09C3BC88E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080" y="1955502"/>
            <a:ext cx="888783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ECD64D-FF38-493F-9CFB-AD8833119303}"/>
              </a:ext>
            </a:extLst>
          </p:cNvPr>
          <p:cNvSpPr txBox="1"/>
          <p:nvPr/>
        </p:nvSpPr>
        <p:spPr>
          <a:xfrm>
            <a:off x="1652080" y="150495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Full Plot</a:t>
            </a:r>
          </a:p>
        </p:txBody>
      </p:sp>
    </p:spTree>
    <p:extLst>
      <p:ext uri="{BB962C8B-B14F-4D97-AF65-F5344CB8AC3E}">
        <p14:creationId xmlns:p14="http://schemas.microsoft.com/office/powerpoint/2010/main" val="30100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B7AC-332B-4EEA-BEC4-E33D61D9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Plotter at 25.24Hz, 100sps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CD64D-FF38-493F-9CFB-AD8833119303}"/>
              </a:ext>
            </a:extLst>
          </p:cNvPr>
          <p:cNvSpPr txBox="1"/>
          <p:nvPr/>
        </p:nvSpPr>
        <p:spPr>
          <a:xfrm>
            <a:off x="1652080" y="150495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Zoomed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D75228-B810-4721-89E3-5CBEEF148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0542"/>
            <a:ext cx="10515600" cy="36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0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B7AC-332B-4EEA-BEC4-E33D61D9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Plotter at 57.22Hz, 229sps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CD64D-FF38-493F-9CFB-AD8833119303}"/>
              </a:ext>
            </a:extLst>
          </p:cNvPr>
          <p:cNvSpPr txBox="1"/>
          <p:nvPr/>
        </p:nvSpPr>
        <p:spPr>
          <a:xfrm>
            <a:off x="1652080" y="150495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/>
              <a:t>Zoomed Plot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790C98-ACD2-4B44-9928-CC11D4762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944" y="1825625"/>
            <a:ext cx="91061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5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Flicker Fusion Threshold Timing Results</vt:lpstr>
      <vt:lpstr>Plotter at 25.24Hz, 100sps</vt:lpstr>
      <vt:lpstr>Plotter at 25.24Hz, 100sps</vt:lpstr>
      <vt:lpstr>Plotter at 57.22Hz, 229sps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Flicker Fusion Threshold Timing Results</dc:title>
  <dc:creator>Flynn Stilwell</dc:creator>
  <cp:lastModifiedBy>Flynn Stilwell</cp:lastModifiedBy>
  <cp:revision>7</cp:revision>
  <dcterms:created xsi:type="dcterms:W3CDTF">2020-05-08T04:08:47Z</dcterms:created>
  <dcterms:modified xsi:type="dcterms:W3CDTF">2020-05-10T06:54:19Z</dcterms:modified>
</cp:coreProperties>
</file>