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2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068460192475938E-2"/>
          <c:y val="0.13105666479190101"/>
          <c:w val="0.90115376202974629"/>
          <c:h val="0.70474479752530939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5992944"/>
        <c:axId val="1183073008"/>
      </c:lineChart>
      <c:catAx>
        <c:axId val="107599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3073008"/>
        <c:crosses val="autoZero"/>
        <c:auto val="1"/>
        <c:lblAlgn val="ctr"/>
        <c:lblOffset val="100"/>
        <c:noMultiLvlLbl val="0"/>
      </c:catAx>
      <c:valAx>
        <c:axId val="1183073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99294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9C6EB-A329-4E93-BDA3-E2A371F21EC7}" type="datetimeFigureOut">
              <a:rPr lang="en-US" smtClean="0"/>
              <a:t>23-Jul-19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BE490-7D4F-4840-BED7-93BFE48A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228B-BD39-406F-BC7E-C69AC6C52F7D}" type="datetime1">
              <a:rPr lang="en-US" smtClean="0"/>
              <a:t>23-Jul-19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Ferdi Stoeltie 1665045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9E1-08C1-4331-B9C8-8DED23A5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2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C30C-F976-46FB-B9AE-2A59239EE938}" type="datetime1">
              <a:rPr lang="en-US" smtClean="0"/>
              <a:t>23-Jul-19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Ferdi Stoeltie 1665045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9E1-08C1-4331-B9C8-8DED23A5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2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E930-EBC8-433D-AF53-4FD6A2F11670}" type="datetime1">
              <a:rPr lang="en-US" smtClean="0"/>
              <a:t>23-Jul-19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Ferdi Stoeltie 1665045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9E1-08C1-4331-B9C8-8DED23A5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1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89CD-C148-497F-B5A3-7ADF10C403D3}" type="datetime1">
              <a:rPr lang="en-US" smtClean="0"/>
              <a:t>23-Jul-19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Ferdi Stoeltie 1665045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9E1-08C1-4331-B9C8-8DED23A5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9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CFEC-E525-4579-B411-B0916E1304A8}" type="datetime1">
              <a:rPr lang="en-US" smtClean="0"/>
              <a:t>23-Jul-19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Ferdi Stoeltie 1665045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9E1-08C1-4331-B9C8-8DED23A5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4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4DFC-433D-4BA4-8872-4AB9F99E2205}" type="datetime1">
              <a:rPr lang="en-US" smtClean="0"/>
              <a:t>23-Jul-19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Ferdi Stoeltie 1665045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9E1-08C1-4331-B9C8-8DED23A5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6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9742-B0C1-48ED-99B2-92856DBB6449}" type="datetime1">
              <a:rPr lang="en-US" smtClean="0"/>
              <a:t>23-Jul-19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Ferdi Stoeltie 1665045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9E1-08C1-4331-B9C8-8DED23A5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90D8-990E-4DDF-A734-C168C3634220}" type="datetime1">
              <a:rPr lang="en-US" smtClean="0"/>
              <a:t>23-Jul-19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Ferdi Stoeltie 1665045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9E1-08C1-4331-B9C8-8DED23A5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0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822D-17D5-4122-80B7-2AF24872D3EE}" type="datetime1">
              <a:rPr lang="en-US" smtClean="0"/>
              <a:t>23-Jul-19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Ferdi Stoeltie 1665045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9E1-08C1-4331-B9C8-8DED23A5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9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A2E4-8E8B-4899-B17F-2C1608120CFE}" type="datetime1">
              <a:rPr lang="en-US" smtClean="0"/>
              <a:t>23-Jul-19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Ferdi Stoeltie 1665045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9E1-08C1-4331-B9C8-8DED23A5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4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4EDB-5C52-40E9-BF5F-716B58773DDA}" type="datetime1">
              <a:rPr lang="en-US" smtClean="0"/>
              <a:t>23-Jul-19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Ferdi Stoeltie 1665045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9E1-08C1-4331-B9C8-8DED23A5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9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0231-EBF5-4880-9429-2B0BD55A0C11}" type="datetime1">
              <a:rPr lang="en-US" smtClean="0"/>
              <a:t>23-Jul-19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Ferdi Stoeltie 1665045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7B9E1-08C1-4331-B9C8-8DED23A5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5D25DB60-EADD-4C83-A1C4-F2784946ADE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601200" cy="129704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8FDCDC6-4BB1-4732-AC0A-BB9D50A8986B}"/>
              </a:ext>
            </a:extLst>
          </p:cNvPr>
          <p:cNvSpPr/>
          <p:nvPr/>
        </p:nvSpPr>
        <p:spPr>
          <a:xfrm>
            <a:off x="853106" y="551621"/>
            <a:ext cx="77955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BMP280 Temp &amp; Alt library</a:t>
            </a:r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F842AE53-9372-4E57-9BE3-45DDEB8D32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9978952"/>
              </p:ext>
            </p:extLst>
          </p:nvPr>
        </p:nvGraphicFramePr>
        <p:xfrm>
          <a:off x="1600200" y="4267200"/>
          <a:ext cx="64008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 descr="Image result for hiking icon">
            <a:extLst>
              <a:ext uri="{FF2B5EF4-FFF2-40B4-BE49-F238E27FC236}">
                <a16:creationId xmlns:a16="http://schemas.microsoft.com/office/drawing/2014/main" id="{DF776EF5-911D-425C-BA04-08DCC7F32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371" y="274045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hiking icon">
            <a:extLst>
              <a:ext uri="{FF2B5EF4-FFF2-40B4-BE49-F238E27FC236}">
                <a16:creationId xmlns:a16="http://schemas.microsoft.com/office/drawing/2014/main" id="{CE82E485-FFBB-46B7-B449-BA7632DDB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4643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Image result for fridge icon">
            <a:extLst>
              <a:ext uri="{FF2B5EF4-FFF2-40B4-BE49-F238E27FC236}">
                <a16:creationId xmlns:a16="http://schemas.microsoft.com/office/drawing/2014/main" id="{C0937237-6EDD-4BC0-BFB1-1336C6F07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490" y="11405034"/>
            <a:ext cx="1312985" cy="131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Image result for thermometer icon">
            <a:extLst>
              <a:ext uri="{FF2B5EF4-FFF2-40B4-BE49-F238E27FC236}">
                <a16:creationId xmlns:a16="http://schemas.microsoft.com/office/drawing/2014/main" id="{C3B0BD22-85C1-4C91-92E2-32A48A587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220" y="11514256"/>
            <a:ext cx="1094539" cy="109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4BFBD3-C5A6-4421-9AD6-2DE1BAECE848}"/>
              </a:ext>
            </a:extLst>
          </p:cNvPr>
          <p:cNvSpPr txBox="1"/>
          <p:nvPr/>
        </p:nvSpPr>
        <p:spPr>
          <a:xfrm>
            <a:off x="1125415" y="11514256"/>
            <a:ext cx="568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Supports BME280 (BMP functionality only)</a:t>
            </a:r>
            <a:br>
              <a:rPr lang="en-US" sz="2400" dirty="0"/>
            </a:br>
            <a:r>
              <a:rPr lang="en-US" sz="2400" dirty="0"/>
              <a:t>Supports BMP280</a:t>
            </a:r>
          </a:p>
        </p:txBody>
      </p:sp>
    </p:spTree>
    <p:extLst>
      <p:ext uri="{BB962C8B-B14F-4D97-AF65-F5344CB8AC3E}">
        <p14:creationId xmlns:p14="http://schemas.microsoft.com/office/powerpoint/2010/main" val="136300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5347-D8D0-4CB0-BC87-7D203A63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D64A2-F15C-4B82-9C3A-9A1FF255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93B9E8B-BB4C-4C84-BEC8-2A2827904F61}"/>
              </a:ext>
            </a:extLst>
          </p:cNvPr>
          <p:cNvSpPr/>
          <p:nvPr/>
        </p:nvSpPr>
        <p:spPr>
          <a:xfrm>
            <a:off x="6049654" y="4890206"/>
            <a:ext cx="2026387" cy="845431"/>
          </a:xfrm>
          <a:custGeom>
            <a:avLst/>
            <a:gdLst>
              <a:gd name="connsiteX0" fmla="*/ 0 w 2026387"/>
              <a:gd name="connsiteY0" fmla="*/ 0 h 845431"/>
              <a:gd name="connsiteX1" fmla="*/ 1335686 w 2026387"/>
              <a:gd name="connsiteY1" fmla="*/ 0 h 845431"/>
              <a:gd name="connsiteX2" fmla="*/ 2026387 w 2026387"/>
              <a:gd name="connsiteY2" fmla="*/ 845431 h 845431"/>
              <a:gd name="connsiteX3" fmla="*/ 0 w 2026387"/>
              <a:gd name="connsiteY3" fmla="*/ 845431 h 84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6387" h="845431">
                <a:moveTo>
                  <a:pt x="0" y="0"/>
                </a:moveTo>
                <a:lnTo>
                  <a:pt x="1335686" y="0"/>
                </a:lnTo>
                <a:lnTo>
                  <a:pt x="2026387" y="845431"/>
                </a:lnTo>
                <a:lnTo>
                  <a:pt x="0" y="845431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04949" tIns="82550" rIns="1504951" bIns="82550" numCol="1" spcCol="1270" anchor="ctr" anchorCtr="0">
            <a:noAutofit/>
          </a:bodyPr>
          <a:lstStyle/>
          <a:p>
            <a:pPr lvl="0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2D5C736-8DA8-4AF7-AB10-439258996611}"/>
              </a:ext>
            </a:extLst>
          </p:cNvPr>
          <p:cNvSpPr txBox="1">
            <a:spLocks/>
          </p:cNvSpPr>
          <p:nvPr/>
        </p:nvSpPr>
        <p:spPr>
          <a:xfrm>
            <a:off x="6276783" y="5229727"/>
            <a:ext cx="1198837" cy="35721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Bmp280 driver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8C6B66-5365-45AD-81AF-B0F8DEDF768A}"/>
              </a:ext>
            </a:extLst>
          </p:cNvPr>
          <p:cNvGrpSpPr/>
          <p:nvPr/>
        </p:nvGrpSpPr>
        <p:grpSpPr>
          <a:xfrm>
            <a:off x="4631711" y="3199344"/>
            <a:ext cx="2762807" cy="1690862"/>
            <a:chOff x="4631711" y="3199344"/>
            <a:chExt cx="2762807" cy="169086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24CB6FB-68FC-4A82-B55A-66348929BE44}"/>
                </a:ext>
              </a:extLst>
            </p:cNvPr>
            <p:cNvSpPr/>
            <p:nvPr/>
          </p:nvSpPr>
          <p:spPr>
            <a:xfrm>
              <a:off x="5322413" y="3199344"/>
              <a:ext cx="1381403" cy="845431"/>
            </a:xfrm>
            <a:custGeom>
              <a:avLst/>
              <a:gdLst>
                <a:gd name="connsiteX0" fmla="*/ 0 w 2709333"/>
                <a:gd name="connsiteY0" fmla="*/ 1806222 h 1806222"/>
                <a:gd name="connsiteX1" fmla="*/ 1354667 w 2709333"/>
                <a:gd name="connsiteY1" fmla="*/ 0 h 1806222"/>
                <a:gd name="connsiteX2" fmla="*/ 1354667 w 2709333"/>
                <a:gd name="connsiteY2" fmla="*/ 0 h 1806222"/>
                <a:gd name="connsiteX3" fmla="*/ 2709333 w 2709333"/>
                <a:gd name="connsiteY3" fmla="*/ 1806222 h 1806222"/>
                <a:gd name="connsiteX4" fmla="*/ 0 w 2709333"/>
                <a:gd name="connsiteY4" fmla="*/ 1806222 h 180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9333" h="1806222">
                  <a:moveTo>
                    <a:pt x="0" y="1806222"/>
                  </a:moveTo>
                  <a:lnTo>
                    <a:pt x="1354667" y="0"/>
                  </a:lnTo>
                  <a:lnTo>
                    <a:pt x="1354667" y="0"/>
                  </a:lnTo>
                  <a:lnTo>
                    <a:pt x="2709333" y="1806222"/>
                  </a:lnTo>
                  <a:lnTo>
                    <a:pt x="0" y="1806222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0" tIns="82550" rIns="82550" bIns="825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5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C7196C-5658-4C9B-BFFA-AF1E124BFBD6}"/>
                </a:ext>
              </a:extLst>
            </p:cNvPr>
            <p:cNvSpPr/>
            <p:nvPr/>
          </p:nvSpPr>
          <p:spPr>
            <a:xfrm>
              <a:off x="4631711" y="4044775"/>
              <a:ext cx="2762807" cy="845431"/>
            </a:xfrm>
            <a:custGeom>
              <a:avLst/>
              <a:gdLst>
                <a:gd name="connsiteX0" fmla="*/ 0 w 5418666"/>
                <a:gd name="connsiteY0" fmla="*/ 1806222 h 1806222"/>
                <a:gd name="connsiteX1" fmla="*/ 1354667 w 5418666"/>
                <a:gd name="connsiteY1" fmla="*/ 0 h 1806222"/>
                <a:gd name="connsiteX2" fmla="*/ 4064000 w 5418666"/>
                <a:gd name="connsiteY2" fmla="*/ 0 h 1806222"/>
                <a:gd name="connsiteX3" fmla="*/ 5418666 w 5418666"/>
                <a:gd name="connsiteY3" fmla="*/ 1806222 h 1806222"/>
                <a:gd name="connsiteX4" fmla="*/ 0 w 5418666"/>
                <a:gd name="connsiteY4" fmla="*/ 1806222 h 180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8666" h="1806222">
                  <a:moveTo>
                    <a:pt x="0" y="1806222"/>
                  </a:moveTo>
                  <a:lnTo>
                    <a:pt x="1354667" y="0"/>
                  </a:lnTo>
                  <a:lnTo>
                    <a:pt x="4064000" y="0"/>
                  </a:lnTo>
                  <a:lnTo>
                    <a:pt x="5418666" y="1806222"/>
                  </a:lnTo>
                  <a:lnTo>
                    <a:pt x="0" y="1806222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0817" tIns="82550" rIns="1030816" bIns="825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500" kern="1200" dirty="0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D205A25-9B82-4407-9E55-B8D16EEC9A7F}"/>
              </a:ext>
            </a:extLst>
          </p:cNvPr>
          <p:cNvSpPr/>
          <p:nvPr/>
        </p:nvSpPr>
        <p:spPr>
          <a:xfrm>
            <a:off x="3950188" y="4890205"/>
            <a:ext cx="2072105" cy="845431"/>
          </a:xfrm>
          <a:custGeom>
            <a:avLst/>
            <a:gdLst>
              <a:gd name="connsiteX0" fmla="*/ 690702 w 2072105"/>
              <a:gd name="connsiteY0" fmla="*/ 0 h 845431"/>
              <a:gd name="connsiteX1" fmla="*/ 2072105 w 2072105"/>
              <a:gd name="connsiteY1" fmla="*/ 0 h 845431"/>
              <a:gd name="connsiteX2" fmla="*/ 2072105 w 2072105"/>
              <a:gd name="connsiteY2" fmla="*/ 845431 h 845431"/>
              <a:gd name="connsiteX3" fmla="*/ 0 w 2072105"/>
              <a:gd name="connsiteY3" fmla="*/ 845431 h 84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2105" h="845431">
                <a:moveTo>
                  <a:pt x="690702" y="0"/>
                </a:moveTo>
                <a:lnTo>
                  <a:pt x="2072105" y="0"/>
                </a:lnTo>
                <a:lnTo>
                  <a:pt x="2072105" y="845431"/>
                </a:lnTo>
                <a:lnTo>
                  <a:pt x="0" y="84543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04949" tIns="82550" rIns="1504951" bIns="8255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48AED8-8BD7-4AB6-AFC1-52AA2DB7BB23}"/>
              </a:ext>
            </a:extLst>
          </p:cNvPr>
          <p:cNvSpPr/>
          <p:nvPr/>
        </p:nvSpPr>
        <p:spPr>
          <a:xfrm>
            <a:off x="4762780" y="5128254"/>
            <a:ext cx="1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hwlib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FBCC4D-6CAC-41A0-841A-5BE90AFE0F13}"/>
              </a:ext>
            </a:extLst>
          </p:cNvPr>
          <p:cNvSpPr/>
          <p:nvPr/>
        </p:nvSpPr>
        <p:spPr>
          <a:xfrm>
            <a:off x="5472271" y="4282823"/>
            <a:ext cx="124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Bmp280 lib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81EBC8-3C6E-4905-8C1B-A9D3C956E2E9}"/>
              </a:ext>
            </a:extLst>
          </p:cNvPr>
          <p:cNvSpPr/>
          <p:nvPr/>
        </p:nvSpPr>
        <p:spPr>
          <a:xfrm>
            <a:off x="5438364" y="3664818"/>
            <a:ext cx="122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340773C-83E8-4B85-B504-315845A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Ferdi Stoeltie 1665045</a:t>
            </a:r>
          </a:p>
        </p:txBody>
      </p:sp>
    </p:spTree>
    <p:extLst>
      <p:ext uri="{BB962C8B-B14F-4D97-AF65-F5344CB8AC3E}">
        <p14:creationId xmlns:p14="http://schemas.microsoft.com/office/powerpoint/2010/main" val="3316318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21</Words>
  <Application>Microsoft Office PowerPoint</Application>
  <PresentationFormat>A3 Paper (297x420 mm)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ferdi S</dc:creator>
  <cp:lastModifiedBy>ferdi S</cp:lastModifiedBy>
  <cp:revision>7</cp:revision>
  <dcterms:created xsi:type="dcterms:W3CDTF">2019-07-04T03:52:29Z</dcterms:created>
  <dcterms:modified xsi:type="dcterms:W3CDTF">2019-07-23T21:50:03Z</dcterms:modified>
</cp:coreProperties>
</file>