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068460192475938E-2"/>
          <c:y val="0.13105666479190101"/>
          <c:w val="0.90115376202974629"/>
          <c:h val="0.704744797525309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Temperatuur Metingen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Minuut 1</c:v>
                </c:pt>
                <c:pt idx="1">
                  <c:v>Minuut 2</c:v>
                </c:pt>
                <c:pt idx="2">
                  <c:v>Minuut 3</c:v>
                </c:pt>
                <c:pt idx="3">
                  <c:v>Minuut 4</c:v>
                </c:pt>
                <c:pt idx="4">
                  <c:v>Minuut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24.1</c:v>
                </c:pt>
                <c:pt idx="1">
                  <c:v>24.5</c:v>
                </c:pt>
                <c:pt idx="2">
                  <c:v>26.5</c:v>
                </c:pt>
                <c:pt idx="3">
                  <c:v>26.1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8-4E82-8792-FC66B9684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5992944"/>
        <c:axId val="1183073008"/>
      </c:lineChart>
      <c:catAx>
        <c:axId val="10759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073008"/>
        <c:crosses val="autoZero"/>
        <c:auto val="1"/>
        <c:lblAlgn val="ctr"/>
        <c:lblOffset val="100"/>
        <c:noMultiLvlLbl val="0"/>
      </c:catAx>
      <c:valAx>
        <c:axId val="118307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9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C6EB-A329-4E93-BDA3-E2A371F21EC7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BE490-7D4F-4840-BED7-93BFE48A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228B-BD39-406F-BC7E-C69AC6C52F7D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C30C-F976-46FB-B9AE-2A59239EE938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30-EBC8-433D-AF53-4FD6A2F11670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89CD-C148-497F-B5A3-7ADF10C403D3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CFEC-E525-4579-B411-B0916E1304A8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4DFC-433D-4BA4-8872-4AB9F99E2205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9742-B0C1-48ED-99B2-92856DBB6449}" type="datetime1">
              <a:rPr lang="en-US" smtClean="0"/>
              <a:t>04-Jul-19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90D8-990E-4DDF-A734-C168C3634220}" type="datetime1">
              <a:rPr lang="en-US" smtClean="0"/>
              <a:t>04-Jul-19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22D-17D5-4122-80B7-2AF24872D3EE}" type="datetime1">
              <a:rPr lang="en-US" smtClean="0"/>
              <a:t>04-Jul-19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A2E4-8E8B-4899-B17F-2C1608120CFE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4EDB-5C52-40E9-BF5F-716B58773DDA}" type="datetime1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0231-EBF5-4880-9429-2B0BD55A0C11}" type="datetime1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emperature png">
            <a:extLst>
              <a:ext uri="{FF2B5EF4-FFF2-40B4-BE49-F238E27FC236}">
                <a16:creationId xmlns:a16="http://schemas.microsoft.com/office/drawing/2014/main" id="{B67E2CCC-82D2-4841-8149-E29128B1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2" y="965676"/>
            <a:ext cx="3297072" cy="32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ight icon">
            <a:extLst>
              <a:ext uri="{FF2B5EF4-FFF2-40B4-BE49-F238E27FC236}">
                <a16:creationId xmlns:a16="http://schemas.microsoft.com/office/drawing/2014/main" id="{DBBEB6C3-F029-4E6B-AB4E-AE8BC4D2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29" y="1408420"/>
            <a:ext cx="2720099" cy="27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48198-262C-480D-82CB-1A72C9545F34}"/>
              </a:ext>
            </a:extLst>
          </p:cNvPr>
          <p:cNvSpPr/>
          <p:nvPr/>
        </p:nvSpPr>
        <p:spPr>
          <a:xfrm>
            <a:off x="4970887" y="11193048"/>
            <a:ext cx="2026387" cy="845431"/>
          </a:xfrm>
          <a:custGeom>
            <a:avLst/>
            <a:gdLst>
              <a:gd name="connsiteX0" fmla="*/ 0 w 2026387"/>
              <a:gd name="connsiteY0" fmla="*/ 0 h 845431"/>
              <a:gd name="connsiteX1" fmla="*/ 1335686 w 2026387"/>
              <a:gd name="connsiteY1" fmla="*/ 0 h 845431"/>
              <a:gd name="connsiteX2" fmla="*/ 2026387 w 2026387"/>
              <a:gd name="connsiteY2" fmla="*/ 845431 h 845431"/>
              <a:gd name="connsiteX3" fmla="*/ 0 w 2026387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6387" h="845431">
                <a:moveTo>
                  <a:pt x="0" y="0"/>
                </a:moveTo>
                <a:lnTo>
                  <a:pt x="1335686" y="0"/>
                </a:lnTo>
                <a:lnTo>
                  <a:pt x="2026387" y="845431"/>
                </a:lnTo>
                <a:lnTo>
                  <a:pt x="0" y="84543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lvl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1F12C15-641A-4245-A4E2-91B9B6A2439C}"/>
              </a:ext>
            </a:extLst>
          </p:cNvPr>
          <p:cNvSpPr txBox="1">
            <a:spLocks/>
          </p:cNvSpPr>
          <p:nvPr/>
        </p:nvSpPr>
        <p:spPr>
          <a:xfrm>
            <a:off x="5156699" y="11431096"/>
            <a:ext cx="1198837" cy="35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Bmp280 driver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A69608-D0C1-4A17-9569-AC0AB93F9D03}"/>
              </a:ext>
            </a:extLst>
          </p:cNvPr>
          <p:cNvGrpSpPr/>
          <p:nvPr/>
        </p:nvGrpSpPr>
        <p:grpSpPr>
          <a:xfrm>
            <a:off x="3552944" y="9502186"/>
            <a:ext cx="2762807" cy="1690862"/>
            <a:chOff x="4631711" y="3199344"/>
            <a:chExt cx="2762807" cy="169086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4602CE-7EB8-4554-9C62-73349B5B3D7B}"/>
                </a:ext>
              </a:extLst>
            </p:cNvPr>
            <p:cNvSpPr/>
            <p:nvPr/>
          </p:nvSpPr>
          <p:spPr>
            <a:xfrm>
              <a:off x="5322413" y="3199344"/>
              <a:ext cx="1381403" cy="845431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98B3E2-96CB-4D0C-AAE5-26A82A645505}"/>
                </a:ext>
              </a:extLst>
            </p:cNvPr>
            <p:cNvSpPr/>
            <p:nvPr/>
          </p:nvSpPr>
          <p:spPr>
            <a:xfrm>
              <a:off x="4631711" y="4044775"/>
              <a:ext cx="2762807" cy="845431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DEAF28-886E-4FE8-810E-AF267FFB4307}"/>
              </a:ext>
            </a:extLst>
          </p:cNvPr>
          <p:cNvSpPr/>
          <p:nvPr/>
        </p:nvSpPr>
        <p:spPr>
          <a:xfrm>
            <a:off x="2871421" y="11193047"/>
            <a:ext cx="2072105" cy="845431"/>
          </a:xfrm>
          <a:custGeom>
            <a:avLst/>
            <a:gdLst>
              <a:gd name="connsiteX0" fmla="*/ 690702 w 2072105"/>
              <a:gd name="connsiteY0" fmla="*/ 0 h 845431"/>
              <a:gd name="connsiteX1" fmla="*/ 2072105 w 2072105"/>
              <a:gd name="connsiteY1" fmla="*/ 0 h 845431"/>
              <a:gd name="connsiteX2" fmla="*/ 2072105 w 2072105"/>
              <a:gd name="connsiteY2" fmla="*/ 845431 h 845431"/>
              <a:gd name="connsiteX3" fmla="*/ 0 w 2072105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105" h="845431">
                <a:moveTo>
                  <a:pt x="690702" y="0"/>
                </a:moveTo>
                <a:lnTo>
                  <a:pt x="2072105" y="0"/>
                </a:lnTo>
                <a:lnTo>
                  <a:pt x="2072105" y="845431"/>
                </a:lnTo>
                <a:lnTo>
                  <a:pt x="0" y="845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5D731-B222-4741-941C-AB6CCBA2D92B}"/>
              </a:ext>
            </a:extLst>
          </p:cNvPr>
          <p:cNvSpPr/>
          <p:nvPr/>
        </p:nvSpPr>
        <p:spPr>
          <a:xfrm>
            <a:off x="3684013" y="11431096"/>
            <a:ext cx="1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hwlib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382CF-6D4F-4245-BA94-48FBF0F5523B}"/>
              </a:ext>
            </a:extLst>
          </p:cNvPr>
          <p:cNvSpPr/>
          <p:nvPr/>
        </p:nvSpPr>
        <p:spPr>
          <a:xfrm>
            <a:off x="4393504" y="10585665"/>
            <a:ext cx="1247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Bmp280 lib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AF381-12A5-4E62-8A6C-4902241BBECE}"/>
              </a:ext>
            </a:extLst>
          </p:cNvPr>
          <p:cNvSpPr/>
          <p:nvPr/>
        </p:nvSpPr>
        <p:spPr>
          <a:xfrm>
            <a:off x="4359597" y="9967660"/>
            <a:ext cx="1222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BA34B14-AFAA-4C86-83F1-E4A731B1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FDCDC6-4BB1-4732-AC0A-BB9D50A8986B}"/>
              </a:ext>
            </a:extLst>
          </p:cNvPr>
          <p:cNvSpPr/>
          <p:nvPr/>
        </p:nvSpPr>
        <p:spPr>
          <a:xfrm>
            <a:off x="644418" y="551621"/>
            <a:ext cx="8212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BMP280 Temperature Graph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842AE53-9372-4E57-9BE3-45DDEB8D3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78952"/>
              </p:ext>
            </p:extLst>
          </p:nvPr>
        </p:nvGraphicFramePr>
        <p:xfrm>
          <a:off x="1600200" y="4267200"/>
          <a:ext cx="6400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30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5347-D8D0-4CB0-BC87-7D203A63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64A2-F15C-4B82-9C3A-9A1FF25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3B9E8B-BB4C-4C84-BEC8-2A2827904F61}"/>
              </a:ext>
            </a:extLst>
          </p:cNvPr>
          <p:cNvSpPr/>
          <p:nvPr/>
        </p:nvSpPr>
        <p:spPr>
          <a:xfrm>
            <a:off x="6049654" y="4890206"/>
            <a:ext cx="2026387" cy="845431"/>
          </a:xfrm>
          <a:custGeom>
            <a:avLst/>
            <a:gdLst>
              <a:gd name="connsiteX0" fmla="*/ 0 w 2026387"/>
              <a:gd name="connsiteY0" fmla="*/ 0 h 845431"/>
              <a:gd name="connsiteX1" fmla="*/ 1335686 w 2026387"/>
              <a:gd name="connsiteY1" fmla="*/ 0 h 845431"/>
              <a:gd name="connsiteX2" fmla="*/ 2026387 w 2026387"/>
              <a:gd name="connsiteY2" fmla="*/ 845431 h 845431"/>
              <a:gd name="connsiteX3" fmla="*/ 0 w 2026387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6387" h="845431">
                <a:moveTo>
                  <a:pt x="0" y="0"/>
                </a:moveTo>
                <a:lnTo>
                  <a:pt x="1335686" y="0"/>
                </a:lnTo>
                <a:lnTo>
                  <a:pt x="2026387" y="845431"/>
                </a:lnTo>
                <a:lnTo>
                  <a:pt x="0" y="84543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lvl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2D5C736-8DA8-4AF7-AB10-439258996611}"/>
              </a:ext>
            </a:extLst>
          </p:cNvPr>
          <p:cNvSpPr txBox="1">
            <a:spLocks/>
          </p:cNvSpPr>
          <p:nvPr/>
        </p:nvSpPr>
        <p:spPr>
          <a:xfrm>
            <a:off x="6276783" y="5229727"/>
            <a:ext cx="1198837" cy="35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Bmp280 driver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8C6B66-5365-45AD-81AF-B0F8DEDF768A}"/>
              </a:ext>
            </a:extLst>
          </p:cNvPr>
          <p:cNvGrpSpPr/>
          <p:nvPr/>
        </p:nvGrpSpPr>
        <p:grpSpPr>
          <a:xfrm>
            <a:off x="4631711" y="3199344"/>
            <a:ext cx="2762807" cy="1690862"/>
            <a:chOff x="4631711" y="3199344"/>
            <a:chExt cx="2762807" cy="169086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4CB6FB-68FC-4A82-B55A-66348929BE44}"/>
                </a:ext>
              </a:extLst>
            </p:cNvPr>
            <p:cNvSpPr/>
            <p:nvPr/>
          </p:nvSpPr>
          <p:spPr>
            <a:xfrm>
              <a:off x="5322413" y="3199344"/>
              <a:ext cx="1381403" cy="845431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7196C-5658-4C9B-BFFA-AF1E124BFBD6}"/>
                </a:ext>
              </a:extLst>
            </p:cNvPr>
            <p:cNvSpPr/>
            <p:nvPr/>
          </p:nvSpPr>
          <p:spPr>
            <a:xfrm>
              <a:off x="4631711" y="4044775"/>
              <a:ext cx="2762807" cy="845431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205A25-9B82-4407-9E55-B8D16EEC9A7F}"/>
              </a:ext>
            </a:extLst>
          </p:cNvPr>
          <p:cNvSpPr/>
          <p:nvPr/>
        </p:nvSpPr>
        <p:spPr>
          <a:xfrm>
            <a:off x="3950188" y="4890205"/>
            <a:ext cx="2072105" cy="845431"/>
          </a:xfrm>
          <a:custGeom>
            <a:avLst/>
            <a:gdLst>
              <a:gd name="connsiteX0" fmla="*/ 690702 w 2072105"/>
              <a:gd name="connsiteY0" fmla="*/ 0 h 845431"/>
              <a:gd name="connsiteX1" fmla="*/ 2072105 w 2072105"/>
              <a:gd name="connsiteY1" fmla="*/ 0 h 845431"/>
              <a:gd name="connsiteX2" fmla="*/ 2072105 w 2072105"/>
              <a:gd name="connsiteY2" fmla="*/ 845431 h 845431"/>
              <a:gd name="connsiteX3" fmla="*/ 0 w 2072105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105" h="845431">
                <a:moveTo>
                  <a:pt x="690702" y="0"/>
                </a:moveTo>
                <a:lnTo>
                  <a:pt x="2072105" y="0"/>
                </a:lnTo>
                <a:lnTo>
                  <a:pt x="2072105" y="845431"/>
                </a:lnTo>
                <a:lnTo>
                  <a:pt x="0" y="845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8AED8-8BD7-4AB6-AFC1-52AA2DB7BB23}"/>
              </a:ext>
            </a:extLst>
          </p:cNvPr>
          <p:cNvSpPr/>
          <p:nvPr/>
        </p:nvSpPr>
        <p:spPr>
          <a:xfrm>
            <a:off x="4762780" y="5128254"/>
            <a:ext cx="1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hwlib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BCC4D-6CAC-41A0-841A-5BE90AFE0F13}"/>
              </a:ext>
            </a:extLst>
          </p:cNvPr>
          <p:cNvSpPr/>
          <p:nvPr/>
        </p:nvSpPr>
        <p:spPr>
          <a:xfrm>
            <a:off x="5472271" y="4282823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Bmp280 lib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1EBC8-3C6E-4905-8C1B-A9D3C956E2E9}"/>
              </a:ext>
            </a:extLst>
          </p:cNvPr>
          <p:cNvSpPr/>
          <p:nvPr/>
        </p:nvSpPr>
        <p:spPr>
          <a:xfrm>
            <a:off x="5438364" y="3664818"/>
            <a:ext cx="122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40773C-83E8-4B85-B504-315845A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</p:spTree>
    <p:extLst>
      <p:ext uri="{BB962C8B-B14F-4D97-AF65-F5344CB8AC3E}">
        <p14:creationId xmlns:p14="http://schemas.microsoft.com/office/powerpoint/2010/main" val="331631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</Words>
  <Application>Microsoft Office PowerPoint</Application>
  <PresentationFormat>A3 Paper (297x420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 S</dc:creator>
  <cp:lastModifiedBy>ferdi S</cp:lastModifiedBy>
  <cp:revision>3</cp:revision>
  <dcterms:created xsi:type="dcterms:W3CDTF">2019-07-04T03:52:29Z</dcterms:created>
  <dcterms:modified xsi:type="dcterms:W3CDTF">2019-07-04T04:11:34Z</dcterms:modified>
</cp:coreProperties>
</file>