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8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3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2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D6A424-CE7C-4965-B899-73ED8761AC5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F29AE30-4CD9-47C5-ABA2-5E604B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4186" y="1293618"/>
            <a:ext cx="8825658" cy="2677648"/>
          </a:xfrm>
        </p:spPr>
        <p:txBody>
          <a:bodyPr>
            <a:no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«Автоматизированное рабочее место менеджера ателье по ремонту бытовой техники»</a:t>
            </a:r>
            <a:endParaRPr lang="en-US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5828" y="745067"/>
            <a:ext cx="8761413" cy="706964"/>
          </a:xfrm>
        </p:spPr>
        <p:txBody>
          <a:bodyPr/>
          <a:lstStyle/>
          <a:p>
            <a:r>
              <a:rPr lang="ru-RU" dirty="0" smtClean="0"/>
              <a:t>Цели и задачи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данного курсового проекта является разработка программного средства автоматизация рабочего места менеджера ателье по ремонту бытовой техники. Для достижения данной цели были поставлены следующие задачи: </a:t>
            </a:r>
            <a:endParaRPr lang="en-US" dirty="0"/>
          </a:p>
          <a:p>
            <a:r>
              <a:rPr lang="ru-RU" dirty="0" smtClean="0"/>
              <a:t>спроектировать </a:t>
            </a:r>
            <a:r>
              <a:rPr lang="ru-RU" dirty="0"/>
              <a:t>базы данных;</a:t>
            </a:r>
            <a:endParaRPr lang="en-US" dirty="0"/>
          </a:p>
          <a:p>
            <a:r>
              <a:rPr lang="ru-RU" dirty="0" smtClean="0"/>
              <a:t>обеспечить </a:t>
            </a:r>
            <a:r>
              <a:rPr lang="ru-RU" dirty="0"/>
              <a:t>связи между первичными и внешними ключами;</a:t>
            </a:r>
            <a:endParaRPr lang="en-US" dirty="0"/>
          </a:p>
          <a:p>
            <a:r>
              <a:rPr lang="ru-RU" dirty="0" smtClean="0"/>
              <a:t>осуществление </a:t>
            </a:r>
            <a:r>
              <a:rPr lang="ru-RU" dirty="0"/>
              <a:t>добавления, редактирования, удаления записей из таблиц;</a:t>
            </a:r>
            <a:endParaRPr lang="en-US" dirty="0"/>
          </a:p>
          <a:p>
            <a:r>
              <a:rPr lang="ru-RU" dirty="0" smtClean="0"/>
              <a:t>возможность </a:t>
            </a:r>
            <a:r>
              <a:rPr lang="ru-RU" dirty="0"/>
              <a:t>осуществлять поиск информации по заказам, клиентам, а также сотрудникам.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9691" y="769131"/>
            <a:ext cx="8761413" cy="706964"/>
          </a:xfrm>
        </p:spPr>
        <p:txBody>
          <a:bodyPr/>
          <a:lstStyle/>
          <a:p>
            <a:r>
              <a:rPr lang="ru-RU" dirty="0" smtClean="0"/>
              <a:t>Особенности реализации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097" y="2351957"/>
            <a:ext cx="3638966" cy="43494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    Особенности </a:t>
            </a:r>
            <a:r>
              <a:rPr lang="ru-RU" dirty="0"/>
              <a:t>реализации программного средства представлены на диаграмме вариантов использования.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36" y="2351958"/>
            <a:ext cx="6338170" cy="45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6045" y="936090"/>
            <a:ext cx="3705145" cy="706964"/>
          </a:xfrm>
        </p:spPr>
        <p:txBody>
          <a:bodyPr/>
          <a:lstStyle/>
          <a:p>
            <a:r>
              <a:rPr lang="ru-RU" dirty="0" smtClean="0"/>
              <a:t>Применение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809" y="2666130"/>
            <a:ext cx="4657123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запуска программного средства откроется окно </a:t>
            </a:r>
            <a:r>
              <a:rPr lang="ru-RU" dirty="0" smtClean="0"/>
              <a:t>авторизации. </a:t>
            </a:r>
            <a:r>
              <a:rPr lang="ru-RU" dirty="0"/>
              <a:t>В полях необходимо ввести имя пользователя и пароль, как и при авторизации в программе </a:t>
            </a:r>
            <a:r>
              <a:rPr lang="en-US" dirty="0"/>
              <a:t>MySQL</a:t>
            </a:r>
            <a:r>
              <a:rPr lang="ru-RU" dirty="0"/>
              <a:t>. После успешной авторизации откроется главное </a:t>
            </a:r>
            <a:r>
              <a:rPr lang="ru-RU" dirty="0" smtClean="0"/>
              <a:t>меню.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98" y="2303889"/>
            <a:ext cx="6244594" cy="37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3832" y="873460"/>
            <a:ext cx="3241682" cy="706964"/>
          </a:xfrm>
        </p:spPr>
        <p:txBody>
          <a:bodyPr/>
          <a:lstStyle/>
          <a:p>
            <a:r>
              <a:rPr lang="ru-RU" dirty="0" smtClean="0"/>
              <a:t>Применение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1710" y="2540869"/>
            <a:ext cx="3204032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главном меню расположены пункты в виде картинки с названием. При нажатии на соответствующий пункт будет открыто окно с таблицей и заполненными данными.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4" y="2407995"/>
            <a:ext cx="6718290" cy="36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3165" y="757099"/>
            <a:ext cx="3465172" cy="706964"/>
          </a:xfrm>
        </p:spPr>
        <p:txBody>
          <a:bodyPr/>
          <a:lstStyle/>
          <a:p>
            <a:r>
              <a:rPr lang="ru-RU" dirty="0" smtClean="0"/>
              <a:t>Применение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579" y="2261936"/>
            <a:ext cx="5149515" cy="44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примере будет выбран пункт “Клиенты</a:t>
            </a:r>
            <a:r>
              <a:rPr lang="ru-RU" dirty="0" smtClean="0"/>
              <a:t>”. </a:t>
            </a:r>
            <a:r>
              <a:rPr lang="ru-RU" dirty="0"/>
              <a:t>Чтобы изменять, добавлять или удалять данные необходимо навести на таблицу и нажать на правую кнопку мыши, после чего будет показано контекстное меню</a:t>
            </a:r>
            <a:r>
              <a:rPr lang="ru-RU" dirty="0" smtClean="0"/>
              <a:t>.</a:t>
            </a:r>
            <a:r>
              <a:rPr lang="ru-RU" dirty="0"/>
              <a:t> При нажатии кнопки “Добавить” в контекстном меню откроется окно </a:t>
            </a:r>
            <a:r>
              <a:rPr lang="ru-RU" dirty="0" smtClean="0"/>
              <a:t>добавления.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/>
              <a:t>введённых данных в окне добавления необходимо нажать кнопку “ОК” и после чего закрыть текущее окно, добавленная запись будет отображена в таблице.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88" y="2445986"/>
            <a:ext cx="4078744" cy="34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6913" y="781163"/>
            <a:ext cx="3429078" cy="706964"/>
          </a:xfrm>
        </p:spPr>
        <p:txBody>
          <a:bodyPr/>
          <a:lstStyle/>
          <a:p>
            <a:r>
              <a:rPr lang="ru-RU" dirty="0" smtClean="0"/>
              <a:t>Применение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1274" y="2430379"/>
            <a:ext cx="5252203" cy="416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Чтобы редактировать данные необходимо нажать на нужную запись в таблице левой кнопкой мыши, в вызванном контекстном меню выбрать пункт “Редактировать запись” и после чего откроется окно </a:t>
            </a:r>
            <a:r>
              <a:rPr lang="ru-RU" dirty="0" smtClean="0"/>
              <a:t>редактирования. </a:t>
            </a:r>
            <a:r>
              <a:rPr lang="ru-RU" dirty="0"/>
              <a:t>В окне появятся все данные из выбранной записи и их можно редактировать. После завершения редактирования необходимо нажать на “ОК</a:t>
            </a:r>
            <a:r>
              <a:rPr lang="ru-RU" dirty="0" smtClean="0"/>
              <a:t>”. 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удаления записи из таблицы необходимо в вызванном контекстном меню выбрать пункт “Удалить запись”.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5" y="2358194"/>
            <a:ext cx="5125201" cy="42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5038" y="733037"/>
            <a:ext cx="3164383" cy="706964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298032"/>
            <a:ext cx="10226920" cy="37217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Разработанное программное средство “Автоматизированное рабочее место менеджера ателье по ремонту бытовой техники” позволяет выполнять функции</a:t>
            </a:r>
            <a:r>
              <a:rPr lang="en-US" dirty="0" smtClean="0"/>
              <a:t>: </a:t>
            </a:r>
            <a:r>
              <a:rPr lang="ru-RU" dirty="0"/>
              <a:t>- хранение информации о фирмах, категориях, моделях, пол, должностях, товаров, гарантиях, сотрудниках, клиентах, видов ремонтов, деталях и заказах в базе данных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добавление новых данных - пользователь может добавить любую необходимую информацию в базу данных;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удаление данных - пользователь может производить удаление определённых данных из базы данных;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проверка на правильность ввода данных;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- осуществление поиска в таблицах.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Программное средство имеет интуитивно-понятный интерфейс, </a:t>
            </a:r>
            <a:r>
              <a:rPr lang="ru-RU" dirty="0"/>
              <a:t>для облегчения взаимодействия пользователя с программным </a:t>
            </a:r>
            <a:r>
              <a:rPr lang="ru-RU" dirty="0" smtClean="0"/>
              <a:t>средством.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39375" y="1498154"/>
            <a:ext cx="10491613" cy="2677648"/>
          </a:xfrm>
        </p:spPr>
        <p:txBody>
          <a:bodyPr/>
          <a:lstStyle/>
          <a:p>
            <a:r>
              <a:rPr lang="ru-RU" sz="6600" dirty="0" smtClean="0"/>
              <a:t>СПАСИБО ЗА ВНИМАНИЕ!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402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Gabriola</vt:lpstr>
      <vt:lpstr>Wingdings 3</vt:lpstr>
      <vt:lpstr>Ион (конференц-зал)</vt:lpstr>
      <vt:lpstr>«Автоматизированное рабочее место менеджера ателье по ремонту бытовой техники»</vt:lpstr>
      <vt:lpstr>Цели и задачи </vt:lpstr>
      <vt:lpstr>Особенности реализации</vt:lpstr>
      <vt:lpstr>Применение</vt:lpstr>
      <vt:lpstr>Применение</vt:lpstr>
      <vt:lpstr>Применение</vt:lpstr>
      <vt:lpstr>Применение</vt:lpstr>
      <vt:lpstr>Заключение</vt:lpstr>
      <vt:lpstr>СПАСИБО ЗА ВНИМАНИЕ!</vt:lpstr>
    </vt:vector>
  </TitlesOfParts>
  <Company>FrozenWaterfall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«Автоматизированное рабочее место менеджера ателье по ремонту бытовой техники»</dc:title>
  <dc:creator>Firestone</dc:creator>
  <cp:lastModifiedBy>Firestone</cp:lastModifiedBy>
  <cp:revision>13</cp:revision>
  <dcterms:created xsi:type="dcterms:W3CDTF">2016-12-16T09:55:32Z</dcterms:created>
  <dcterms:modified xsi:type="dcterms:W3CDTF">2016-12-16T10:37:28Z</dcterms:modified>
</cp:coreProperties>
</file>