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Roboto" panose="020F0502020204030204" pitchFamily="2" charset="0"/>
      <p:regular r:id="rId19"/>
      <p:bold r:id="rId20"/>
      <p:italic r:id="rId21"/>
      <p:boldItalic r:id="rId22"/>
    </p:embeddedFont>
    <p:embeddedFont>
      <p:font typeface="Roboto Slab" panose="020F0502020204030204"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6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008b6b55b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a008b6b55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a008b6b55b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008b6b55b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008b6b55b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008b6b55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a008b6b55b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a008b6b55b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008b6b55b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008b6b55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a008b6b55b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008b6b55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008b6b55b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a008b6b55b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a008b6b55b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008b6b55b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008b6b55b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a008b6b55b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08b6b55b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08b6b55b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a008b6b55b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a008b6b55b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Final Presentation</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Team 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Evolution of Our Project</a:t>
            </a:r>
            <a:endParaRPr/>
          </a:p>
        </p:txBody>
      </p:sp>
      <p:sp>
        <p:nvSpPr>
          <p:cNvPr id="132" name="Google Shape;132;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At first, our project was just a basic calorie tracking app. But as we kept working on it, we came up with the idea of using AI to suggest meal options for our users. We also added the ability to ask our AI buddy 'Dummy' fitness and health questions. Plus, users can now set their calorie goals based on their profiles. These changes have made our app more helpful and user-friendly.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Takeaways </a:t>
            </a:r>
            <a:endParaRPr/>
          </a:p>
        </p:txBody>
      </p:sp>
      <p:sp>
        <p:nvSpPr>
          <p:cNvPr id="138" name="Google Shape;138;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Through this project, our team not only deepened our understanding of the Android app development process but also gained insight into the effective utilization of databases, specifically SQLite, and the integration of AI through an API. Furthermore, this project served as a valuable opportunity for us to enhance our teamwork skills, necessitating collaboration in discussions, planning, and app development. Additionally, we also honed our proficiency in utilizing GitHub within a team environment, which became our primary platform for sharing project updates and facilitating concurrent work on the app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Item Checklist</a:t>
            </a:r>
            <a:endParaRPr/>
          </a:p>
        </p:txBody>
      </p:sp>
      <p:sp>
        <p:nvSpPr>
          <p:cNvPr id="144" name="Google Shape;144;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25000" lnSpcReduction="20000"/>
          </a:bodyPr>
          <a:lstStyle/>
          <a:p>
            <a:pPr marL="457200" lvl="0" indent="-314858" algn="l" rtl="0">
              <a:lnSpc>
                <a:spcPct val="130000"/>
              </a:lnSpc>
              <a:spcBef>
                <a:spcPts val="0"/>
              </a:spcBef>
              <a:spcAft>
                <a:spcPts val="0"/>
              </a:spcAft>
              <a:buSzPct val="100000"/>
              <a:buChar char="●"/>
            </a:pPr>
            <a:r>
              <a:rPr lang="en" sz="5433"/>
              <a:t>Polish/Clean up UI  - </a:t>
            </a:r>
            <a:r>
              <a:rPr lang="en" sz="5433">
                <a:highlight>
                  <a:schemeClr val="accent2"/>
                </a:highlight>
              </a:rPr>
              <a:t>Completed</a:t>
            </a:r>
            <a:endParaRPr sz="5433">
              <a:highlight>
                <a:schemeClr val="accent2"/>
              </a:highlight>
            </a:endParaRPr>
          </a:p>
          <a:p>
            <a:pPr marL="457200" lvl="0" indent="-314858" algn="l" rtl="0">
              <a:lnSpc>
                <a:spcPct val="130000"/>
              </a:lnSpc>
              <a:spcBef>
                <a:spcPts val="0"/>
              </a:spcBef>
              <a:spcAft>
                <a:spcPts val="0"/>
              </a:spcAft>
              <a:buSzPct val="100000"/>
              <a:buChar char="●"/>
            </a:pPr>
            <a:r>
              <a:rPr lang="en" sz="5433"/>
              <a:t>Correcting meal plan generation  - </a:t>
            </a:r>
            <a:r>
              <a:rPr lang="en" sz="5433">
                <a:highlight>
                  <a:schemeClr val="accent2"/>
                </a:highlight>
              </a:rPr>
              <a:t>Completed</a:t>
            </a:r>
            <a:endParaRPr sz="5433">
              <a:highlight>
                <a:schemeClr val="accent2"/>
              </a:highlight>
            </a:endParaRPr>
          </a:p>
          <a:p>
            <a:pPr marL="457200" lvl="0" indent="-314858" algn="l" rtl="0">
              <a:lnSpc>
                <a:spcPct val="130000"/>
              </a:lnSpc>
              <a:spcBef>
                <a:spcPts val="0"/>
              </a:spcBef>
              <a:spcAft>
                <a:spcPts val="0"/>
              </a:spcAft>
              <a:buSzPct val="100000"/>
              <a:buChar char="●"/>
            </a:pPr>
            <a:r>
              <a:rPr lang="en" sz="5433"/>
              <a:t>Correct meals eaten format  - </a:t>
            </a:r>
            <a:r>
              <a:rPr lang="en" sz="5433">
                <a:highlight>
                  <a:schemeClr val="accent2"/>
                </a:highlight>
              </a:rPr>
              <a:t>Completed </a:t>
            </a:r>
            <a:endParaRPr sz="5433">
              <a:highlight>
                <a:schemeClr val="accent2"/>
              </a:highlight>
            </a:endParaRPr>
          </a:p>
          <a:p>
            <a:pPr marL="457200" lvl="0" indent="-314858" algn="l" rtl="0">
              <a:lnSpc>
                <a:spcPct val="130000"/>
              </a:lnSpc>
              <a:spcBef>
                <a:spcPts val="0"/>
              </a:spcBef>
              <a:spcAft>
                <a:spcPts val="0"/>
              </a:spcAft>
              <a:buSzPct val="100000"/>
              <a:buChar char="●"/>
            </a:pPr>
            <a:r>
              <a:rPr lang="en" sz="5433"/>
              <a:t>Create sample questions  - </a:t>
            </a:r>
            <a:r>
              <a:rPr lang="en" sz="5433">
                <a:highlight>
                  <a:schemeClr val="accent2"/>
                </a:highlight>
              </a:rPr>
              <a:t>Completed </a:t>
            </a:r>
            <a:endParaRPr sz="5433"/>
          </a:p>
          <a:p>
            <a:pPr marL="457200" lvl="0" indent="-314858" algn="l" rtl="0">
              <a:lnSpc>
                <a:spcPct val="130000"/>
              </a:lnSpc>
              <a:spcBef>
                <a:spcPts val="0"/>
              </a:spcBef>
              <a:spcAft>
                <a:spcPts val="0"/>
              </a:spcAft>
              <a:buSzPct val="100000"/>
              <a:buChar char="●"/>
            </a:pPr>
            <a:r>
              <a:rPr lang="en" sz="5433"/>
              <a:t>Correct meals eaten screen layout and display of info  - </a:t>
            </a:r>
            <a:r>
              <a:rPr lang="en" sz="5433">
                <a:highlight>
                  <a:schemeClr val="accent2"/>
                </a:highlight>
              </a:rPr>
              <a:t>Completed</a:t>
            </a:r>
            <a:endParaRPr sz="5433">
              <a:highlight>
                <a:schemeClr val="accent2"/>
              </a:highlight>
            </a:endParaRPr>
          </a:p>
          <a:p>
            <a:pPr marL="457200" lvl="0" indent="-314858" algn="l" rtl="0">
              <a:lnSpc>
                <a:spcPct val="130000"/>
              </a:lnSpc>
              <a:spcBef>
                <a:spcPts val="0"/>
              </a:spcBef>
              <a:spcAft>
                <a:spcPts val="0"/>
              </a:spcAft>
              <a:buSzPct val="100000"/>
              <a:buChar char="●"/>
            </a:pPr>
            <a:r>
              <a:rPr lang="en" sz="5433"/>
              <a:t>Implement recommended cal intake based on profile screen. - </a:t>
            </a:r>
            <a:r>
              <a:rPr lang="en" sz="5433">
                <a:highlight>
                  <a:schemeClr val="accent2"/>
                </a:highlight>
              </a:rPr>
              <a:t>Completed</a:t>
            </a:r>
            <a:endParaRPr sz="5433"/>
          </a:p>
          <a:p>
            <a:pPr marL="457200" lvl="0" indent="-314858" algn="l" rtl="0">
              <a:lnSpc>
                <a:spcPct val="130000"/>
              </a:lnSpc>
              <a:spcBef>
                <a:spcPts val="0"/>
              </a:spcBef>
              <a:spcAft>
                <a:spcPts val="0"/>
              </a:spcAft>
              <a:buSzPct val="100000"/>
              <a:buChar char="●"/>
            </a:pPr>
            <a:r>
              <a:rPr lang="en" sz="5433"/>
              <a:t>Create database for meal plan data storage.  - </a:t>
            </a:r>
            <a:r>
              <a:rPr lang="en" sz="5433">
                <a:highlight>
                  <a:schemeClr val="accent2"/>
                </a:highlight>
              </a:rPr>
              <a:t>Changed method of storing </a:t>
            </a:r>
            <a:endParaRPr sz="5433">
              <a:highlight>
                <a:schemeClr val="accent2"/>
              </a:highlight>
            </a:endParaRPr>
          </a:p>
          <a:p>
            <a:pPr marL="457200" lvl="0" indent="-314858" algn="l" rtl="0">
              <a:lnSpc>
                <a:spcPct val="130000"/>
              </a:lnSpc>
              <a:spcBef>
                <a:spcPts val="0"/>
              </a:spcBef>
              <a:spcAft>
                <a:spcPts val="0"/>
              </a:spcAft>
              <a:buSzPct val="100000"/>
              <a:buChar char="●"/>
            </a:pPr>
            <a:r>
              <a:rPr lang="en" sz="5433"/>
              <a:t>AI implementation  - </a:t>
            </a:r>
            <a:r>
              <a:rPr lang="en" sz="5433">
                <a:highlight>
                  <a:schemeClr val="accent2"/>
                </a:highlight>
              </a:rPr>
              <a:t>Completed</a:t>
            </a:r>
            <a:endParaRPr sz="5433">
              <a:highlight>
                <a:schemeClr val="accent2"/>
              </a:highlight>
            </a:endParaRPr>
          </a:p>
          <a:p>
            <a:pPr marL="457200" lvl="0" indent="-314858" algn="l" rtl="0">
              <a:lnSpc>
                <a:spcPct val="130000"/>
              </a:lnSpc>
              <a:spcBef>
                <a:spcPts val="0"/>
              </a:spcBef>
              <a:spcAft>
                <a:spcPts val="0"/>
              </a:spcAft>
              <a:buSzPct val="100000"/>
              <a:buChar char="●"/>
            </a:pPr>
            <a:r>
              <a:rPr lang="en" sz="5433"/>
              <a:t>Database implementation  - </a:t>
            </a:r>
            <a:r>
              <a:rPr lang="en" sz="5433">
                <a:highlight>
                  <a:schemeClr val="accent2"/>
                </a:highlight>
              </a:rPr>
              <a:t>Completed</a:t>
            </a:r>
            <a:endParaRPr sz="5433">
              <a:highlight>
                <a:schemeClr val="accent2"/>
              </a:highlight>
            </a:endParaRPr>
          </a:p>
          <a:p>
            <a:pPr marL="457200" lvl="0" indent="-314858" algn="l" rtl="0">
              <a:lnSpc>
                <a:spcPct val="130000"/>
              </a:lnSpc>
              <a:spcBef>
                <a:spcPts val="0"/>
              </a:spcBef>
              <a:spcAft>
                <a:spcPts val="0"/>
              </a:spcAft>
              <a:buSzPct val="100000"/>
              <a:buChar char="●"/>
            </a:pPr>
            <a:r>
              <a:rPr lang="en" sz="5433"/>
              <a:t>Generate meals through dummy  - </a:t>
            </a:r>
            <a:r>
              <a:rPr lang="en" sz="5433">
                <a:highlight>
                  <a:schemeClr val="accent2"/>
                </a:highlight>
              </a:rPr>
              <a:t>Completed </a:t>
            </a:r>
            <a:endParaRPr sz="5433">
              <a:highlight>
                <a:schemeClr val="accent2"/>
              </a:highlight>
            </a:endParaRPr>
          </a:p>
          <a:p>
            <a:pPr marL="457200" lvl="0" indent="-314858" algn="l" rtl="0">
              <a:lnSpc>
                <a:spcPct val="130000"/>
              </a:lnSpc>
              <a:spcBef>
                <a:spcPts val="0"/>
              </a:spcBef>
              <a:spcAft>
                <a:spcPts val="0"/>
              </a:spcAft>
              <a:buSzPct val="100000"/>
              <a:buChar char="●"/>
            </a:pPr>
            <a:r>
              <a:rPr lang="en" sz="5433"/>
              <a:t>Meal input to database  - </a:t>
            </a:r>
            <a:r>
              <a:rPr lang="en" sz="5433">
                <a:highlight>
                  <a:schemeClr val="accent2"/>
                </a:highlight>
              </a:rPr>
              <a:t>Completed</a:t>
            </a:r>
            <a:endParaRPr sz="5433">
              <a:highlight>
                <a:schemeClr val="accent2"/>
              </a:highlight>
            </a:endParaRPr>
          </a:p>
          <a:p>
            <a:pPr marL="457200" lvl="0" indent="-314858" algn="l" rtl="0">
              <a:lnSpc>
                <a:spcPct val="130000"/>
              </a:lnSpc>
              <a:spcBef>
                <a:spcPts val="0"/>
              </a:spcBef>
              <a:spcAft>
                <a:spcPts val="0"/>
              </a:spcAft>
              <a:buSzPct val="100000"/>
              <a:buChar char="●"/>
            </a:pPr>
            <a:r>
              <a:rPr lang="en" sz="5433"/>
              <a:t>Meal display from database  - </a:t>
            </a:r>
            <a:r>
              <a:rPr lang="en" sz="5433">
                <a:highlight>
                  <a:schemeClr val="accent2"/>
                </a:highlight>
              </a:rPr>
              <a:t>Completed</a:t>
            </a:r>
            <a:endParaRPr sz="5433"/>
          </a:p>
          <a:p>
            <a:pPr marL="457200" lvl="0" indent="-314858" algn="l" rtl="0">
              <a:lnSpc>
                <a:spcPct val="130000"/>
              </a:lnSpc>
              <a:spcBef>
                <a:spcPts val="0"/>
              </a:spcBef>
              <a:spcAft>
                <a:spcPts val="0"/>
              </a:spcAft>
              <a:buSzPct val="100000"/>
              <a:buChar char="●"/>
            </a:pPr>
            <a:r>
              <a:rPr lang="en" sz="5433"/>
              <a:t>Ask Dummy questions  - </a:t>
            </a:r>
            <a:r>
              <a:rPr lang="en" sz="5433">
                <a:highlight>
                  <a:schemeClr val="accent2"/>
                </a:highlight>
              </a:rPr>
              <a:t>Completed </a:t>
            </a:r>
            <a:endParaRPr sz="5433">
              <a:highlight>
                <a:schemeClr val="accent2"/>
              </a:highlight>
            </a:endParaRPr>
          </a:p>
          <a:p>
            <a:pPr marL="0" lvl="0" indent="0" algn="l" rtl="0">
              <a:lnSpc>
                <a:spcPct val="115000"/>
              </a:lnSpc>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Project Description</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Our project, cAIorie, is all about helping you plan your meals and keep track of your calorie intake. The heart of our app lies in two main features: one, it lets you store the meals you've eaten and the calories consumed, and two, it introduces you to our AI, 'Dummy.' Dummy isn't just any AI; it's here to create customized meal plans for you as well as answer any health-related questions you might have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Group 1 - Artificial Intelligence</a:t>
            </a:r>
            <a:endParaRPr/>
          </a:p>
        </p:txBody>
      </p:sp>
      <p:sp>
        <p:nvSpPr>
          <p:cNvPr id="76" name="Google Shape;76;p15"/>
          <p:cNvSpPr txBox="1">
            <a:spLocks noGrp="1"/>
          </p:cNvSpPr>
          <p:nvPr>
            <p:ph type="body" idx="1"/>
          </p:nvPr>
        </p:nvSpPr>
        <p:spPr>
          <a:xfrm>
            <a:off x="387900" y="1482300"/>
            <a:ext cx="2552400" cy="3078900"/>
          </a:xfrm>
          <a:prstGeom prst="rect">
            <a:avLst/>
          </a:prstGeom>
        </p:spPr>
        <p:txBody>
          <a:bodyPr spcFirstLastPara="1" wrap="square" lIns="91425" tIns="91425" rIns="91425" bIns="91425" anchor="t" anchorCtr="0">
            <a:normAutofit fontScale="92500" lnSpcReduction="10000"/>
          </a:bodyPr>
          <a:lstStyle/>
          <a:p>
            <a:pPr marL="0" lvl="0" indent="0" algn="l" rtl="0">
              <a:lnSpc>
                <a:spcPct val="100000"/>
              </a:lnSpc>
              <a:spcBef>
                <a:spcPts val="0"/>
              </a:spcBef>
              <a:spcAft>
                <a:spcPts val="0"/>
              </a:spcAft>
              <a:buNone/>
            </a:pPr>
            <a:r>
              <a:rPr lang="en"/>
              <a:t>Devin W.</a:t>
            </a:r>
            <a:endParaRPr/>
          </a:p>
          <a:p>
            <a:pPr marL="457200" lvl="0" indent="-316706" algn="l" rtl="0">
              <a:lnSpc>
                <a:spcPct val="100000"/>
              </a:lnSpc>
              <a:spcBef>
                <a:spcPts val="1200"/>
              </a:spcBef>
              <a:spcAft>
                <a:spcPts val="0"/>
              </a:spcAft>
              <a:buSzPct val="100000"/>
              <a:buChar char="●"/>
            </a:pPr>
            <a:r>
              <a:rPr lang="en" sz="1500"/>
              <a:t>Created Meal Plan screen</a:t>
            </a:r>
            <a:endParaRPr sz="1500"/>
          </a:p>
          <a:p>
            <a:pPr marL="457200" lvl="0" indent="-316706" algn="l" rtl="0">
              <a:lnSpc>
                <a:spcPct val="100000"/>
              </a:lnSpc>
              <a:spcBef>
                <a:spcPts val="0"/>
              </a:spcBef>
              <a:spcAft>
                <a:spcPts val="0"/>
              </a:spcAft>
              <a:buSzPct val="100000"/>
              <a:buChar char="●"/>
            </a:pPr>
            <a:r>
              <a:rPr lang="en" sz="1500"/>
              <a:t>Refined Home screen UI</a:t>
            </a:r>
            <a:endParaRPr sz="1500"/>
          </a:p>
          <a:p>
            <a:pPr marL="457200" lvl="0" indent="-316706" algn="l" rtl="0">
              <a:lnSpc>
                <a:spcPct val="100000"/>
              </a:lnSpc>
              <a:spcBef>
                <a:spcPts val="0"/>
              </a:spcBef>
              <a:spcAft>
                <a:spcPts val="0"/>
              </a:spcAft>
              <a:buSzPct val="100000"/>
              <a:buChar char="●"/>
            </a:pPr>
            <a:r>
              <a:rPr lang="en" sz="1500"/>
              <a:t>Implemented AI API calls and response handling for “Ask Dummy” </a:t>
            </a:r>
            <a:endParaRPr sz="1500"/>
          </a:p>
          <a:p>
            <a:pPr marL="457200" lvl="0" indent="-316706" algn="l" rtl="0">
              <a:lnSpc>
                <a:spcPct val="100000"/>
              </a:lnSpc>
              <a:spcBef>
                <a:spcPts val="0"/>
              </a:spcBef>
              <a:spcAft>
                <a:spcPts val="0"/>
              </a:spcAft>
              <a:buSzPct val="100000"/>
              <a:buChar char="●"/>
            </a:pPr>
            <a:r>
              <a:rPr lang="en" sz="1500"/>
              <a:t>Included pop up window for Ask Dummy sample questions</a:t>
            </a:r>
            <a:endParaRPr sz="1500"/>
          </a:p>
          <a:p>
            <a:pPr marL="457200" lvl="0" indent="-316706" algn="l" rtl="0">
              <a:lnSpc>
                <a:spcPct val="100000"/>
              </a:lnSpc>
              <a:spcBef>
                <a:spcPts val="0"/>
              </a:spcBef>
              <a:spcAft>
                <a:spcPts val="0"/>
              </a:spcAft>
              <a:buSzPct val="100000"/>
              <a:buChar char="●"/>
            </a:pPr>
            <a:r>
              <a:rPr lang="en" sz="1500"/>
              <a:t>Researched OpenAI API implementation</a:t>
            </a:r>
            <a:endParaRPr sz="1500"/>
          </a:p>
        </p:txBody>
      </p:sp>
      <p:sp>
        <p:nvSpPr>
          <p:cNvPr id="77" name="Google Shape;77;p15"/>
          <p:cNvSpPr txBox="1">
            <a:spLocks noGrp="1"/>
          </p:cNvSpPr>
          <p:nvPr>
            <p:ph type="body" idx="1"/>
          </p:nvPr>
        </p:nvSpPr>
        <p:spPr>
          <a:xfrm>
            <a:off x="3295800" y="1482300"/>
            <a:ext cx="2552400" cy="36612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0"/>
              </a:spcBef>
              <a:spcAft>
                <a:spcPts val="0"/>
              </a:spcAft>
              <a:buNone/>
            </a:pPr>
            <a:r>
              <a:rPr lang="en"/>
              <a:t>Jesus D.</a:t>
            </a:r>
            <a:endParaRPr/>
          </a:p>
          <a:p>
            <a:pPr marL="457200" lvl="0" indent="-316706" algn="l" rtl="0">
              <a:lnSpc>
                <a:spcPct val="100000"/>
              </a:lnSpc>
              <a:spcBef>
                <a:spcPts val="1200"/>
              </a:spcBef>
              <a:spcAft>
                <a:spcPts val="0"/>
              </a:spcAft>
              <a:buSzPct val="100000"/>
              <a:buChar char="●"/>
            </a:pPr>
            <a:r>
              <a:rPr lang="en" sz="1500"/>
              <a:t>Parsed AI response</a:t>
            </a:r>
            <a:endParaRPr sz="1500"/>
          </a:p>
          <a:p>
            <a:pPr marL="457200" lvl="0" indent="-316706" algn="l" rtl="0">
              <a:lnSpc>
                <a:spcPct val="100000"/>
              </a:lnSpc>
              <a:spcBef>
                <a:spcPts val="0"/>
              </a:spcBef>
              <a:spcAft>
                <a:spcPts val="0"/>
              </a:spcAft>
              <a:buSzPct val="100000"/>
              <a:buChar char="●"/>
            </a:pPr>
            <a:r>
              <a:rPr lang="en" sz="1500"/>
              <a:t>Developed functionality to update views with AI response on Meal Plan screen</a:t>
            </a:r>
            <a:endParaRPr sz="1500"/>
          </a:p>
          <a:p>
            <a:pPr marL="457200" lvl="0" indent="-316706" algn="l" rtl="0">
              <a:lnSpc>
                <a:spcPct val="100000"/>
              </a:lnSpc>
              <a:spcBef>
                <a:spcPts val="0"/>
              </a:spcBef>
              <a:spcAft>
                <a:spcPts val="0"/>
              </a:spcAft>
              <a:buSzPct val="100000"/>
              <a:buChar char="●"/>
            </a:pPr>
            <a:r>
              <a:rPr lang="en" sz="1500"/>
              <a:t>Created progress dialogue for AI prompt buttons</a:t>
            </a:r>
            <a:endParaRPr sz="1500"/>
          </a:p>
          <a:p>
            <a:pPr marL="457200" lvl="0" indent="-316706" algn="l" rtl="0">
              <a:lnSpc>
                <a:spcPct val="100000"/>
              </a:lnSpc>
              <a:spcBef>
                <a:spcPts val="0"/>
              </a:spcBef>
              <a:spcAft>
                <a:spcPts val="0"/>
              </a:spcAft>
              <a:buSzPct val="100000"/>
              <a:buChar char="●"/>
            </a:pPr>
            <a:r>
              <a:rPr lang="en" sz="1500"/>
              <a:t>Developed persistent data using SharedPreferences for profile screen and meal plan screen</a:t>
            </a:r>
            <a:endParaRPr sz="1500"/>
          </a:p>
          <a:p>
            <a:pPr marL="457200" lvl="0" indent="-313769" algn="l" rtl="0">
              <a:lnSpc>
                <a:spcPct val="100000"/>
              </a:lnSpc>
              <a:spcBef>
                <a:spcPts val="0"/>
              </a:spcBef>
              <a:spcAft>
                <a:spcPts val="0"/>
              </a:spcAft>
              <a:buSzPct val="100000"/>
              <a:buChar char="●"/>
            </a:pPr>
            <a:r>
              <a:rPr lang="en" sz="1450"/>
              <a:t>Researched OpenAI API implementation</a:t>
            </a:r>
            <a:endParaRPr sz="1450"/>
          </a:p>
          <a:p>
            <a:pPr marL="457200" lvl="0" indent="-316706" algn="l" rtl="0">
              <a:lnSpc>
                <a:spcPct val="100000"/>
              </a:lnSpc>
              <a:spcBef>
                <a:spcPts val="0"/>
              </a:spcBef>
              <a:spcAft>
                <a:spcPts val="0"/>
              </a:spcAft>
              <a:buSzPct val="100000"/>
              <a:buChar char="●"/>
            </a:pPr>
            <a:r>
              <a:rPr lang="en" sz="1500"/>
              <a:t>Updated UI to final versions </a:t>
            </a:r>
            <a:endParaRPr sz="1350"/>
          </a:p>
        </p:txBody>
      </p:sp>
      <p:sp>
        <p:nvSpPr>
          <p:cNvPr id="78" name="Google Shape;78;p15"/>
          <p:cNvSpPr txBox="1">
            <a:spLocks noGrp="1"/>
          </p:cNvSpPr>
          <p:nvPr>
            <p:ph type="body" idx="1"/>
          </p:nvPr>
        </p:nvSpPr>
        <p:spPr>
          <a:xfrm>
            <a:off x="6203700" y="1482300"/>
            <a:ext cx="2725800" cy="30789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a:t>Bradley L.</a:t>
            </a:r>
            <a:endParaRPr/>
          </a:p>
          <a:p>
            <a:pPr marL="457200" lvl="0" indent="-314325" algn="l" rtl="0">
              <a:lnSpc>
                <a:spcPct val="100000"/>
              </a:lnSpc>
              <a:spcBef>
                <a:spcPts val="1200"/>
              </a:spcBef>
              <a:spcAft>
                <a:spcPts val="0"/>
              </a:spcAft>
              <a:buSzPts val="1350"/>
              <a:buChar char="●"/>
            </a:pPr>
            <a:r>
              <a:rPr lang="en" sz="1350"/>
              <a:t>Implemented the Meal Plan button functionality.</a:t>
            </a:r>
            <a:endParaRPr sz="1350"/>
          </a:p>
          <a:p>
            <a:pPr marL="457200" lvl="0" indent="-314325" algn="l" rtl="0">
              <a:lnSpc>
                <a:spcPct val="100000"/>
              </a:lnSpc>
              <a:spcBef>
                <a:spcPts val="0"/>
              </a:spcBef>
              <a:spcAft>
                <a:spcPts val="0"/>
              </a:spcAft>
              <a:buSzPts val="1350"/>
              <a:buChar char="●"/>
            </a:pPr>
            <a:r>
              <a:rPr lang="en" sz="1350"/>
              <a:t>Implemented the Meal Input button functionality.</a:t>
            </a:r>
            <a:endParaRPr sz="1350"/>
          </a:p>
          <a:p>
            <a:pPr marL="457200" lvl="0" indent="-314325" algn="l" rtl="0">
              <a:lnSpc>
                <a:spcPct val="100000"/>
              </a:lnSpc>
              <a:spcBef>
                <a:spcPts val="0"/>
              </a:spcBef>
              <a:spcAft>
                <a:spcPts val="0"/>
              </a:spcAft>
              <a:buSzPts val="1350"/>
              <a:buChar char="●"/>
            </a:pPr>
            <a:r>
              <a:rPr lang="en" sz="1350"/>
              <a:t>Created v1 of the generate meal plan button and ai functionality.</a:t>
            </a:r>
            <a:endParaRPr sz="1350"/>
          </a:p>
          <a:p>
            <a:pPr marL="457200" lvl="0" indent="-314325" algn="l" rtl="0">
              <a:lnSpc>
                <a:spcPct val="100000"/>
              </a:lnSpc>
              <a:spcBef>
                <a:spcPts val="0"/>
              </a:spcBef>
              <a:spcAft>
                <a:spcPts val="0"/>
              </a:spcAft>
              <a:buSzPts val="1350"/>
              <a:buChar char="●"/>
            </a:pPr>
            <a:r>
              <a:rPr lang="en" sz="1350"/>
              <a:t>Created Gantt chart.</a:t>
            </a:r>
            <a:endParaRPr sz="1350"/>
          </a:p>
          <a:p>
            <a:pPr marL="457200" lvl="0" indent="-314325" algn="l" rtl="0">
              <a:lnSpc>
                <a:spcPct val="100000"/>
              </a:lnSpc>
              <a:spcBef>
                <a:spcPts val="0"/>
              </a:spcBef>
              <a:spcAft>
                <a:spcPts val="0"/>
              </a:spcAft>
              <a:buSzPts val="1350"/>
              <a:buChar char="●"/>
            </a:pPr>
            <a:r>
              <a:rPr lang="en" sz="1350"/>
              <a:t>Implemented recommended calorie calculation.</a:t>
            </a:r>
            <a:endParaRPr sz="1350"/>
          </a:p>
          <a:p>
            <a:pPr marL="457200" lvl="0" indent="-314325" algn="l" rtl="0">
              <a:lnSpc>
                <a:spcPct val="100000"/>
              </a:lnSpc>
              <a:spcBef>
                <a:spcPts val="0"/>
              </a:spcBef>
              <a:spcAft>
                <a:spcPts val="0"/>
              </a:spcAft>
              <a:buSzPts val="1350"/>
              <a:buChar char="●"/>
            </a:pPr>
            <a:r>
              <a:rPr lang="en" sz="1350"/>
              <a:t>Researched OpenAI API implementation</a:t>
            </a:r>
            <a:endParaRPr sz="13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Group 2 - Database</a:t>
            </a:r>
            <a:endParaRPr/>
          </a:p>
        </p:txBody>
      </p:sp>
      <p:sp>
        <p:nvSpPr>
          <p:cNvPr id="84" name="Google Shape;84;p16"/>
          <p:cNvSpPr txBox="1">
            <a:spLocks noGrp="1"/>
          </p:cNvSpPr>
          <p:nvPr>
            <p:ph type="body" idx="1"/>
          </p:nvPr>
        </p:nvSpPr>
        <p:spPr>
          <a:xfrm>
            <a:off x="387900" y="1482300"/>
            <a:ext cx="2552400" cy="3078900"/>
          </a:xfrm>
          <a:prstGeom prst="rect">
            <a:avLst/>
          </a:prstGeom>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None/>
            </a:pPr>
            <a:r>
              <a:rPr lang="en"/>
              <a:t>Sebastian S.  (Frederic)</a:t>
            </a:r>
            <a:endParaRPr/>
          </a:p>
          <a:p>
            <a:pPr marL="457200" lvl="0" indent="-323850" algn="l" rtl="0">
              <a:lnSpc>
                <a:spcPct val="100000"/>
              </a:lnSpc>
              <a:spcBef>
                <a:spcPts val="1200"/>
              </a:spcBef>
              <a:spcAft>
                <a:spcPts val="0"/>
              </a:spcAft>
              <a:buSzPts val="1500"/>
              <a:buChar char="●"/>
            </a:pPr>
            <a:r>
              <a:rPr lang="en" sz="1500"/>
              <a:t>Help create the database class and formatting </a:t>
            </a:r>
            <a:endParaRPr sz="1500"/>
          </a:p>
          <a:p>
            <a:pPr marL="457200" lvl="0" indent="-323850" algn="l" rtl="0">
              <a:lnSpc>
                <a:spcPct val="100000"/>
              </a:lnSpc>
              <a:spcBef>
                <a:spcPts val="0"/>
              </a:spcBef>
              <a:spcAft>
                <a:spcPts val="0"/>
              </a:spcAft>
              <a:buSzPts val="1500"/>
              <a:buChar char="●"/>
            </a:pPr>
            <a:r>
              <a:rPr lang="en" sz="1500"/>
              <a:t>Created homescreen</a:t>
            </a:r>
            <a:endParaRPr sz="1500"/>
          </a:p>
          <a:p>
            <a:pPr marL="457200" lvl="0" indent="-323850" algn="l" rtl="0">
              <a:lnSpc>
                <a:spcPct val="100000"/>
              </a:lnSpc>
              <a:spcBef>
                <a:spcPts val="0"/>
              </a:spcBef>
              <a:spcAft>
                <a:spcPts val="0"/>
              </a:spcAft>
              <a:buSzPts val="1500"/>
              <a:buChar char="●"/>
            </a:pPr>
            <a:r>
              <a:rPr lang="en" sz="1500"/>
              <a:t>Created our presentations</a:t>
            </a:r>
            <a:endParaRPr sz="1500"/>
          </a:p>
          <a:p>
            <a:pPr marL="457200" lvl="0" indent="-323850" algn="l" rtl="0">
              <a:lnSpc>
                <a:spcPct val="100000"/>
              </a:lnSpc>
              <a:spcBef>
                <a:spcPts val="0"/>
              </a:spcBef>
              <a:spcAft>
                <a:spcPts val="0"/>
              </a:spcAft>
              <a:buSzPts val="1500"/>
              <a:buChar char="●"/>
            </a:pPr>
            <a:r>
              <a:rPr lang="en" sz="1500"/>
              <a:t>Worked on UI updates</a:t>
            </a:r>
            <a:endParaRPr sz="1500"/>
          </a:p>
          <a:p>
            <a:pPr marL="457200" lvl="0" indent="-323850" algn="l" rtl="0">
              <a:lnSpc>
                <a:spcPct val="100000"/>
              </a:lnSpc>
              <a:spcBef>
                <a:spcPts val="0"/>
              </a:spcBef>
              <a:spcAft>
                <a:spcPts val="0"/>
              </a:spcAft>
              <a:buSzPts val="1500"/>
              <a:buChar char="●"/>
            </a:pPr>
            <a:r>
              <a:rPr lang="en" sz="1500"/>
              <a:t>Rehauled Meal Input Screen</a:t>
            </a:r>
            <a:endParaRPr sz="1500"/>
          </a:p>
          <a:p>
            <a:pPr marL="0" lvl="0" indent="0" algn="l" rtl="0">
              <a:lnSpc>
                <a:spcPct val="100000"/>
              </a:lnSpc>
              <a:spcBef>
                <a:spcPts val="1200"/>
              </a:spcBef>
              <a:spcAft>
                <a:spcPts val="1200"/>
              </a:spcAft>
              <a:buNone/>
            </a:pPr>
            <a:endParaRPr/>
          </a:p>
        </p:txBody>
      </p:sp>
      <p:sp>
        <p:nvSpPr>
          <p:cNvPr id="85" name="Google Shape;85;p16"/>
          <p:cNvSpPr txBox="1">
            <a:spLocks noGrp="1"/>
          </p:cNvSpPr>
          <p:nvPr>
            <p:ph type="body" idx="1"/>
          </p:nvPr>
        </p:nvSpPr>
        <p:spPr>
          <a:xfrm>
            <a:off x="3295800" y="1482300"/>
            <a:ext cx="2552400" cy="30789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a:t>Jake M.</a:t>
            </a:r>
            <a:endParaRPr/>
          </a:p>
          <a:p>
            <a:pPr marL="457200" lvl="0" indent="-323850" algn="l" rtl="0">
              <a:lnSpc>
                <a:spcPct val="100000"/>
              </a:lnSpc>
              <a:spcBef>
                <a:spcPts val="1200"/>
              </a:spcBef>
              <a:spcAft>
                <a:spcPts val="0"/>
              </a:spcAft>
              <a:buSzPts val="1500"/>
              <a:buChar char="●"/>
            </a:pPr>
            <a:r>
              <a:rPr lang="en" sz="1500"/>
              <a:t>Worked on database class formatting</a:t>
            </a:r>
            <a:endParaRPr sz="1500"/>
          </a:p>
          <a:p>
            <a:pPr marL="457200" lvl="0" indent="-323850" algn="l" rtl="0">
              <a:lnSpc>
                <a:spcPct val="100000"/>
              </a:lnSpc>
              <a:spcBef>
                <a:spcPts val="0"/>
              </a:spcBef>
              <a:spcAft>
                <a:spcPts val="0"/>
              </a:spcAft>
              <a:buSzPts val="1500"/>
              <a:buChar char="●"/>
            </a:pPr>
            <a:r>
              <a:rPr lang="en" sz="1500"/>
              <a:t>Created profile screen</a:t>
            </a:r>
            <a:endParaRPr sz="1500"/>
          </a:p>
          <a:p>
            <a:pPr marL="457200" lvl="0" indent="-323850" algn="l" rtl="0">
              <a:lnSpc>
                <a:spcPct val="100000"/>
              </a:lnSpc>
              <a:spcBef>
                <a:spcPts val="0"/>
              </a:spcBef>
              <a:spcAft>
                <a:spcPts val="0"/>
              </a:spcAft>
              <a:buSzPts val="1500"/>
              <a:buChar char="●"/>
            </a:pPr>
            <a:r>
              <a:rPr lang="en" sz="1500"/>
              <a:t>Created the base of the meals eaten screen</a:t>
            </a:r>
            <a:endParaRPr sz="1500"/>
          </a:p>
          <a:p>
            <a:pPr marL="457200" lvl="0" indent="-323850" algn="l" rtl="0">
              <a:lnSpc>
                <a:spcPct val="100000"/>
              </a:lnSpc>
              <a:spcBef>
                <a:spcPts val="0"/>
              </a:spcBef>
              <a:spcAft>
                <a:spcPts val="0"/>
              </a:spcAft>
              <a:buSzPts val="1500"/>
              <a:buChar char="●"/>
            </a:pPr>
            <a:r>
              <a:rPr lang="en" sz="1500"/>
              <a:t>Created mascot “Dummy”</a:t>
            </a:r>
            <a:endParaRPr sz="1500"/>
          </a:p>
          <a:p>
            <a:pPr marL="457200" lvl="0" indent="-323850" algn="l" rtl="0">
              <a:lnSpc>
                <a:spcPct val="100000"/>
              </a:lnSpc>
              <a:spcBef>
                <a:spcPts val="0"/>
              </a:spcBef>
              <a:spcAft>
                <a:spcPts val="0"/>
              </a:spcAft>
              <a:buSzPts val="1500"/>
              <a:buChar char="●"/>
            </a:pPr>
            <a:r>
              <a:rPr lang="en" sz="1500"/>
              <a:t>Polished the UI</a:t>
            </a:r>
            <a:endParaRPr sz="1500"/>
          </a:p>
          <a:p>
            <a:pPr marL="457200" lvl="0" indent="0" algn="l" rtl="0">
              <a:lnSpc>
                <a:spcPct val="100000"/>
              </a:lnSpc>
              <a:spcBef>
                <a:spcPts val="1200"/>
              </a:spcBef>
              <a:spcAft>
                <a:spcPts val="1200"/>
              </a:spcAft>
              <a:buNone/>
            </a:pPr>
            <a:endParaRPr sz="1500"/>
          </a:p>
        </p:txBody>
      </p:sp>
      <p:sp>
        <p:nvSpPr>
          <p:cNvPr id="86" name="Google Shape;86;p16"/>
          <p:cNvSpPr txBox="1">
            <a:spLocks noGrp="1"/>
          </p:cNvSpPr>
          <p:nvPr>
            <p:ph type="body" idx="1"/>
          </p:nvPr>
        </p:nvSpPr>
        <p:spPr>
          <a:xfrm>
            <a:off x="6203700" y="1482300"/>
            <a:ext cx="2552400" cy="3078900"/>
          </a:xfrm>
          <a:prstGeom prst="rect">
            <a:avLst/>
          </a:prstGeom>
        </p:spPr>
        <p:txBody>
          <a:bodyPr spcFirstLastPara="1" wrap="square" lIns="91425" tIns="91425" rIns="91425" bIns="91425" anchor="t" anchorCtr="0">
            <a:normAutofit lnSpcReduction="20000"/>
          </a:bodyPr>
          <a:lstStyle/>
          <a:p>
            <a:pPr marL="0" lvl="0" indent="0" algn="l" rtl="0">
              <a:lnSpc>
                <a:spcPct val="100000"/>
              </a:lnSpc>
              <a:spcBef>
                <a:spcPts val="0"/>
              </a:spcBef>
              <a:spcAft>
                <a:spcPts val="0"/>
              </a:spcAft>
              <a:buNone/>
            </a:pPr>
            <a:r>
              <a:rPr lang="en"/>
              <a:t>Kenny M.</a:t>
            </a:r>
            <a:endParaRPr/>
          </a:p>
          <a:p>
            <a:pPr marL="457200" lvl="0" indent="-323850" algn="l" rtl="0">
              <a:lnSpc>
                <a:spcPct val="100000"/>
              </a:lnSpc>
              <a:spcBef>
                <a:spcPts val="1200"/>
              </a:spcBef>
              <a:spcAft>
                <a:spcPts val="0"/>
              </a:spcAft>
              <a:buSzPts val="1500"/>
              <a:buChar char="●"/>
            </a:pPr>
            <a:r>
              <a:rPr lang="en" sz="1500"/>
              <a:t>Database Implementation</a:t>
            </a:r>
            <a:endParaRPr sz="1500"/>
          </a:p>
          <a:p>
            <a:pPr marL="914400" lvl="1" indent="-323850" algn="l" rtl="0">
              <a:lnSpc>
                <a:spcPct val="100000"/>
              </a:lnSpc>
              <a:spcBef>
                <a:spcPts val="0"/>
              </a:spcBef>
              <a:spcAft>
                <a:spcPts val="0"/>
              </a:spcAft>
              <a:buSzPts val="1500"/>
              <a:buChar char="○"/>
            </a:pPr>
            <a:r>
              <a:rPr lang="en" sz="1500"/>
              <a:t>Passing data from Meal Input to Days Screen</a:t>
            </a:r>
            <a:endParaRPr sz="1500"/>
          </a:p>
          <a:p>
            <a:pPr marL="914400" lvl="1" indent="-323850" algn="l" rtl="0">
              <a:lnSpc>
                <a:spcPct val="100000"/>
              </a:lnSpc>
              <a:spcBef>
                <a:spcPts val="0"/>
              </a:spcBef>
              <a:spcAft>
                <a:spcPts val="0"/>
              </a:spcAft>
              <a:buSzPts val="1500"/>
              <a:buChar char="○"/>
            </a:pPr>
            <a:r>
              <a:rPr lang="en" sz="1500"/>
              <a:t>Implemented Popup Windows for displaying Meals on Days Screen</a:t>
            </a:r>
            <a:endParaRPr sz="1500"/>
          </a:p>
          <a:p>
            <a:pPr marL="457200" lvl="0" indent="-323850" algn="l" rtl="0">
              <a:lnSpc>
                <a:spcPct val="100000"/>
              </a:lnSpc>
              <a:spcBef>
                <a:spcPts val="0"/>
              </a:spcBef>
              <a:spcAft>
                <a:spcPts val="0"/>
              </a:spcAft>
              <a:buSzPts val="1500"/>
              <a:buChar char="●"/>
            </a:pPr>
            <a:r>
              <a:rPr lang="en" sz="1500"/>
              <a:t>Rehauled Days Screen</a:t>
            </a:r>
            <a:endParaRPr sz="1500"/>
          </a:p>
          <a:p>
            <a:pPr marL="457200" lvl="0" indent="-323850" algn="l" rtl="0">
              <a:lnSpc>
                <a:spcPct val="100000"/>
              </a:lnSpc>
              <a:spcBef>
                <a:spcPts val="0"/>
              </a:spcBef>
              <a:spcAft>
                <a:spcPts val="0"/>
              </a:spcAft>
              <a:buSzPts val="1500"/>
              <a:buChar char="●"/>
            </a:pPr>
            <a:r>
              <a:rPr lang="en" sz="1500"/>
              <a:t>Refined UI and general QOL aspects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87900" y="458025"/>
            <a:ext cx="41841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Ask Dummy / Home </a:t>
            </a:r>
            <a:endParaRPr/>
          </a:p>
        </p:txBody>
      </p:sp>
      <p:sp>
        <p:nvSpPr>
          <p:cNvPr id="92" name="Google Shape;92;p17"/>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This screen will allow you to ask the AI simple fitness and food related questions</a:t>
            </a:r>
            <a:endParaRPr sz="1800"/>
          </a:p>
          <a:p>
            <a:pPr marL="0" lvl="0" indent="0" algn="l" rtl="0">
              <a:spcBef>
                <a:spcPts val="1200"/>
              </a:spcBef>
              <a:spcAft>
                <a:spcPts val="1200"/>
              </a:spcAft>
              <a:buNone/>
            </a:pPr>
            <a:r>
              <a:rPr lang="en" sz="1800"/>
              <a:t>This will also function as the home screen, allowing you to access the Meal Input, Meal Plan, and Profile Screens</a:t>
            </a:r>
            <a:endParaRPr sz="1800"/>
          </a:p>
        </p:txBody>
      </p:sp>
      <p:pic>
        <p:nvPicPr>
          <p:cNvPr id="93" name="Google Shape;93;p17"/>
          <p:cNvPicPr preferRelativeResize="0"/>
          <p:nvPr/>
        </p:nvPicPr>
        <p:blipFill>
          <a:blip r:embed="rId3">
            <a:alphaModFix/>
          </a:blip>
          <a:stretch>
            <a:fillRect/>
          </a:stretch>
        </p:blipFill>
        <p:spPr>
          <a:xfrm>
            <a:off x="4774275" y="24688"/>
            <a:ext cx="2862625" cy="5094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4732225" y="1224100"/>
            <a:ext cx="4045200" cy="1506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Meal Input </a:t>
            </a:r>
            <a:endParaRPr/>
          </a:p>
        </p:txBody>
      </p:sp>
      <p:sp>
        <p:nvSpPr>
          <p:cNvPr id="99" name="Google Shape;99;p18"/>
          <p:cNvSpPr txBox="1">
            <a:spLocks noGrp="1"/>
          </p:cNvSpPr>
          <p:nvPr>
            <p:ph type="subTitle" idx="1"/>
          </p:nvPr>
        </p:nvSpPr>
        <p:spPr>
          <a:xfrm>
            <a:off x="4732225" y="2784026"/>
            <a:ext cx="4045200" cy="13455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latin typeface="Proxima Nova"/>
                <a:ea typeface="Proxima Nova"/>
                <a:cs typeface="Proxima Nova"/>
                <a:sym typeface="Proxima Nova"/>
              </a:rPr>
              <a:t>This screen will allow you to input the meals you’ve eaten into the database</a:t>
            </a:r>
            <a:endParaRPr>
              <a:latin typeface="Proxima Nova"/>
              <a:ea typeface="Proxima Nova"/>
              <a:cs typeface="Proxima Nova"/>
              <a:sym typeface="Proxima Nova"/>
            </a:endParaRPr>
          </a:p>
          <a:p>
            <a:pPr marL="0" lvl="0" indent="0" algn="ctr" rtl="0">
              <a:spcBef>
                <a:spcPts val="0"/>
              </a:spcBef>
              <a:spcAft>
                <a:spcPts val="0"/>
              </a:spcAft>
              <a:buNone/>
            </a:pPr>
            <a:endParaRPr/>
          </a:p>
        </p:txBody>
      </p:sp>
      <p:pic>
        <p:nvPicPr>
          <p:cNvPr id="100" name="Google Shape;100;p18"/>
          <p:cNvPicPr preferRelativeResize="0"/>
          <p:nvPr/>
        </p:nvPicPr>
        <p:blipFill>
          <a:blip r:embed="rId3">
            <a:alphaModFix/>
          </a:blip>
          <a:stretch>
            <a:fillRect/>
          </a:stretch>
        </p:blipFill>
        <p:spPr>
          <a:xfrm>
            <a:off x="558450" y="152400"/>
            <a:ext cx="2729340" cy="483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87900" y="458025"/>
            <a:ext cx="41841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Meals Eaten</a:t>
            </a:r>
            <a:endParaRPr/>
          </a:p>
        </p:txBody>
      </p:sp>
      <p:sp>
        <p:nvSpPr>
          <p:cNvPr id="106" name="Google Shape;106;p19"/>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t>This screen is where you’ll be able to access the data stored in the database.</a:t>
            </a:r>
            <a:endParaRPr sz="1800"/>
          </a:p>
          <a:p>
            <a:pPr marL="0" lvl="0" indent="0" algn="l" rtl="0">
              <a:spcBef>
                <a:spcPts val="1200"/>
              </a:spcBef>
              <a:spcAft>
                <a:spcPts val="1200"/>
              </a:spcAft>
              <a:buNone/>
            </a:pPr>
            <a:r>
              <a:rPr lang="en" sz="1800"/>
              <a:t>You do this by clicking on one of the days which will give you the meals you ate that day as well as the total calories eaten.</a:t>
            </a:r>
            <a:endParaRPr sz="1800"/>
          </a:p>
        </p:txBody>
      </p:sp>
      <p:cxnSp>
        <p:nvCxnSpPr>
          <p:cNvPr id="107" name="Google Shape;107;p19"/>
          <p:cNvCxnSpPr/>
          <p:nvPr/>
        </p:nvCxnSpPr>
        <p:spPr>
          <a:xfrm>
            <a:off x="6520738" y="1804900"/>
            <a:ext cx="350400" cy="284400"/>
          </a:xfrm>
          <a:prstGeom prst="bentConnector3">
            <a:avLst>
              <a:gd name="adj1" fmla="val 50000"/>
            </a:avLst>
          </a:prstGeom>
          <a:noFill/>
          <a:ln w="9525" cap="flat" cmpd="sng">
            <a:solidFill>
              <a:srgbClr val="980000"/>
            </a:solidFill>
            <a:prstDash val="solid"/>
            <a:round/>
            <a:headEnd type="none" w="med" len="med"/>
            <a:tailEnd type="triangle" w="med" len="med"/>
          </a:ln>
        </p:spPr>
      </p:cxnSp>
      <p:pic>
        <p:nvPicPr>
          <p:cNvPr id="108" name="Google Shape;108;p19"/>
          <p:cNvPicPr preferRelativeResize="0"/>
          <p:nvPr/>
        </p:nvPicPr>
        <p:blipFill>
          <a:blip r:embed="rId3">
            <a:alphaModFix/>
          </a:blip>
          <a:stretch>
            <a:fillRect/>
          </a:stretch>
        </p:blipFill>
        <p:spPr>
          <a:xfrm>
            <a:off x="4497149" y="764337"/>
            <a:ext cx="3390950" cy="2365525"/>
          </a:xfrm>
          <a:prstGeom prst="rect">
            <a:avLst/>
          </a:prstGeom>
          <a:noFill/>
          <a:ln>
            <a:noFill/>
          </a:ln>
        </p:spPr>
      </p:pic>
      <p:pic>
        <p:nvPicPr>
          <p:cNvPr id="109" name="Google Shape;109;p19"/>
          <p:cNvPicPr preferRelativeResize="0"/>
          <p:nvPr/>
        </p:nvPicPr>
        <p:blipFill>
          <a:blip r:embed="rId4">
            <a:alphaModFix/>
          </a:blip>
          <a:stretch>
            <a:fillRect/>
          </a:stretch>
        </p:blipFill>
        <p:spPr>
          <a:xfrm>
            <a:off x="5281849" y="2460916"/>
            <a:ext cx="3728901" cy="2593135"/>
          </a:xfrm>
          <a:prstGeom prst="rect">
            <a:avLst/>
          </a:prstGeom>
          <a:noFill/>
          <a:ln>
            <a:noFill/>
          </a:ln>
        </p:spPr>
      </p:pic>
      <p:sp>
        <p:nvSpPr>
          <p:cNvPr id="110" name="Google Shape;110;p19"/>
          <p:cNvSpPr/>
          <p:nvPr/>
        </p:nvSpPr>
        <p:spPr>
          <a:xfrm rot="5400000">
            <a:off x="7754175" y="1563725"/>
            <a:ext cx="680700" cy="2844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4845100" y="1119038"/>
            <a:ext cx="4045200" cy="1506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Meal Plan</a:t>
            </a:r>
            <a:endParaRPr/>
          </a:p>
        </p:txBody>
      </p:sp>
      <p:sp>
        <p:nvSpPr>
          <p:cNvPr id="116" name="Google Shape;116;p20"/>
          <p:cNvSpPr txBox="1">
            <a:spLocks noGrp="1"/>
          </p:cNvSpPr>
          <p:nvPr>
            <p:ph type="subTitle" idx="1"/>
          </p:nvPr>
        </p:nvSpPr>
        <p:spPr>
          <a:xfrm>
            <a:off x="4845100" y="2678963"/>
            <a:ext cx="4045200" cy="13455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This screen allows you to create a meal plan for your week through Dummy.</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pic>
        <p:nvPicPr>
          <p:cNvPr id="117" name="Google Shape;117;p20"/>
          <p:cNvPicPr preferRelativeResize="0"/>
          <p:nvPr/>
        </p:nvPicPr>
        <p:blipFill rotWithShape="1">
          <a:blip r:embed="rId3">
            <a:alphaModFix/>
          </a:blip>
          <a:srcRect l="9060" t="9850" r="7661" b="14374"/>
          <a:stretch/>
        </p:blipFill>
        <p:spPr>
          <a:xfrm>
            <a:off x="42725" y="166013"/>
            <a:ext cx="1973325" cy="3412374"/>
          </a:xfrm>
          <a:prstGeom prst="rect">
            <a:avLst/>
          </a:prstGeom>
          <a:noFill/>
          <a:ln>
            <a:noFill/>
          </a:ln>
        </p:spPr>
      </p:pic>
      <p:pic>
        <p:nvPicPr>
          <p:cNvPr id="118" name="Google Shape;118;p20"/>
          <p:cNvPicPr preferRelativeResize="0"/>
          <p:nvPr/>
        </p:nvPicPr>
        <p:blipFill>
          <a:blip r:embed="rId4">
            <a:alphaModFix/>
          </a:blip>
          <a:stretch>
            <a:fillRect/>
          </a:stretch>
        </p:blipFill>
        <p:spPr>
          <a:xfrm>
            <a:off x="2080150" y="1876950"/>
            <a:ext cx="2438150" cy="3190350"/>
          </a:xfrm>
          <a:prstGeom prst="rect">
            <a:avLst/>
          </a:prstGeom>
          <a:noFill/>
          <a:ln>
            <a:noFill/>
          </a:ln>
        </p:spPr>
      </p:pic>
      <p:cxnSp>
        <p:nvCxnSpPr>
          <p:cNvPr id="119" name="Google Shape;119;p20"/>
          <p:cNvCxnSpPr/>
          <p:nvPr/>
        </p:nvCxnSpPr>
        <p:spPr>
          <a:xfrm>
            <a:off x="2183650" y="1014200"/>
            <a:ext cx="796800" cy="734700"/>
          </a:xfrm>
          <a:prstGeom prst="straightConnector1">
            <a:avLst/>
          </a:prstGeom>
          <a:noFill/>
          <a:ln w="38100" cap="flat" cmpd="sng">
            <a:solidFill>
              <a:schemeClr val="dk1"/>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387900" y="458025"/>
            <a:ext cx="41841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Profile</a:t>
            </a:r>
            <a:endParaRPr/>
          </a:p>
        </p:txBody>
      </p:sp>
      <p:sp>
        <p:nvSpPr>
          <p:cNvPr id="125" name="Google Shape;125;p21"/>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800"/>
              <a:t>This is where the user’s profile data will be stored and the screen the AI will get it’s statistics for calculations and such from</a:t>
            </a:r>
            <a:endParaRPr sz="1800"/>
          </a:p>
        </p:txBody>
      </p:sp>
      <p:pic>
        <p:nvPicPr>
          <p:cNvPr id="126" name="Google Shape;126;p21"/>
          <p:cNvPicPr preferRelativeResize="0"/>
          <p:nvPr/>
        </p:nvPicPr>
        <p:blipFill>
          <a:blip r:embed="rId3">
            <a:alphaModFix/>
          </a:blip>
          <a:stretch>
            <a:fillRect/>
          </a:stretch>
        </p:blipFill>
        <p:spPr>
          <a:xfrm>
            <a:off x="4874000" y="76200"/>
            <a:ext cx="2807965" cy="49911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730</Words>
  <Application>Microsoft Office PowerPoint</Application>
  <PresentationFormat>On-screen Show (16:9)</PresentationFormat>
  <Paragraphs>76</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Roboto Slab</vt:lpstr>
      <vt:lpstr>Proxima Nova</vt:lpstr>
      <vt:lpstr>Roboto</vt:lpstr>
      <vt:lpstr>Arial</vt:lpstr>
      <vt:lpstr>Marina</vt:lpstr>
      <vt:lpstr>Final Presentation</vt:lpstr>
      <vt:lpstr>Project Description</vt:lpstr>
      <vt:lpstr>Group 1 - Artificial Intelligence</vt:lpstr>
      <vt:lpstr>Group 2 - Database</vt:lpstr>
      <vt:lpstr>Ask Dummy / Home </vt:lpstr>
      <vt:lpstr>Meal Input </vt:lpstr>
      <vt:lpstr>Meals Eaten</vt:lpstr>
      <vt:lpstr>Meal Plan</vt:lpstr>
      <vt:lpstr>Profile</vt:lpstr>
      <vt:lpstr>Evolution of Our Project</vt:lpstr>
      <vt:lpstr>Project Takeaways </vt:lpstr>
      <vt:lpstr>Item Checklist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Stresau, Frederic</cp:lastModifiedBy>
  <cp:revision>1</cp:revision>
  <dcterms:modified xsi:type="dcterms:W3CDTF">2025-01-12T02:08:14Z</dcterms:modified>
</cp:coreProperties>
</file>