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7"/>
  </p:notesMasterIdLst>
  <p:handoutMasterIdLst>
    <p:handoutMasterId r:id="rId8"/>
  </p:handoutMasterIdLst>
  <p:sldIdLst>
    <p:sldId id="288" r:id="rId5"/>
    <p:sldId id="289" r:id="rId6"/>
  </p:sldIdLst>
  <p:sldSz cx="12192000" cy="6858000"/>
  <p:notesSz cx="6858000" cy="9144000"/>
  <p:custDataLst>
    <p:tags r:id="rId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Frank Sullivan" initials="FS" lastIdx="1" clrIdx="0">
    <p:extLst>
      <p:ext uri="{19B8F6BF-5375-455C-9EA6-DF929625EA0E}">
        <p15:presenceInfo xmlns:p15="http://schemas.microsoft.com/office/powerpoint/2012/main" userId="S::Frank.Sullivan@expleogroup.com::1c98b164-de24-49c7-93e3-6e89939b5bd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898D646-7FD3-48A6-A60F-3E1E0665A375}" v="6" dt="2021-10-25T07:21:45.285"/>
  </p1510:revLst>
</p1510:revInfo>
</file>

<file path=ppt/tableStyles.xml><?xml version="1.0" encoding="utf-8"?>
<a:tblStyleLst xmlns:a="http://schemas.openxmlformats.org/drawingml/2006/main" def="{6E25E649-3F16-4E02-A733-19D2CDBF48F0}">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75" autoAdjust="0"/>
    <p:restoredTop sz="94660"/>
  </p:normalViewPr>
  <p:slideViewPr>
    <p:cSldViewPr snapToGrid="0">
      <p:cViewPr varScale="1">
        <p:scale>
          <a:sx n="67" d="100"/>
          <a:sy n="67" d="100"/>
        </p:scale>
        <p:origin x="568" y="44"/>
      </p:cViewPr>
      <p:guideLst/>
    </p:cSldViewPr>
  </p:slideViewPr>
  <p:notesTextViewPr>
    <p:cViewPr>
      <p:scale>
        <a:sx n="1" d="1"/>
        <a:sy n="1" d="1"/>
      </p:scale>
      <p:origin x="0" y="0"/>
    </p:cViewPr>
  </p:notesTextViewPr>
  <p:notesViewPr>
    <p:cSldViewPr snapToGrid="0" showGuides="1">
      <p:cViewPr varScale="1">
        <p:scale>
          <a:sx n="84" d="100"/>
          <a:sy n="84" d="100"/>
        </p:scale>
        <p:origin x="3828"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viewProps" Target="viewProps.xml"/><Relationship Id="rId2" Type="http://schemas.openxmlformats.org/officeDocument/2006/relationships/customXml" Target="../customXml/item2.xml"/><Relationship Id="rId16"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5" Type="http://schemas.microsoft.com/office/2016/11/relationships/changesInfo" Target="changesInfos/changesInfo1.xml"/><Relationship Id="rId10"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tags" Target="tags/tag1.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rank Sullivan" userId="1c98b164-de24-49c7-93e3-6e89939b5bd1" providerId="ADAL" clId="{9898D646-7FD3-48A6-A60F-3E1E0665A375}"/>
    <pc:docChg chg="undo custSel addSld delSld modSld">
      <pc:chgData name="Frank Sullivan" userId="1c98b164-de24-49c7-93e3-6e89939b5bd1" providerId="ADAL" clId="{9898D646-7FD3-48A6-A60F-3E1E0665A375}" dt="2021-10-25T07:53:07.250" v="2330" actId="20577"/>
      <pc:docMkLst>
        <pc:docMk/>
      </pc:docMkLst>
      <pc:sldChg chg="modSp mod">
        <pc:chgData name="Frank Sullivan" userId="1c98b164-de24-49c7-93e3-6e89939b5bd1" providerId="ADAL" clId="{9898D646-7FD3-48A6-A60F-3E1E0665A375}" dt="2021-10-25T07:53:07.250" v="2330" actId="20577"/>
        <pc:sldMkLst>
          <pc:docMk/>
          <pc:sldMk cId="4095932938" sldId="288"/>
        </pc:sldMkLst>
        <pc:spChg chg="mod">
          <ac:chgData name="Frank Sullivan" userId="1c98b164-de24-49c7-93e3-6e89939b5bd1" providerId="ADAL" clId="{9898D646-7FD3-48A6-A60F-3E1E0665A375}" dt="2021-10-25T07:21:34.009" v="116"/>
          <ac:spMkLst>
            <pc:docMk/>
            <pc:sldMk cId="4095932938" sldId="288"/>
            <ac:spMk id="5" creationId="{911C9B2F-45E6-4267-BFA1-1B25293B180B}"/>
          </ac:spMkLst>
        </pc:spChg>
        <pc:spChg chg="mod">
          <ac:chgData name="Frank Sullivan" userId="1c98b164-de24-49c7-93e3-6e89939b5bd1" providerId="ADAL" clId="{9898D646-7FD3-48A6-A60F-3E1E0665A375}" dt="2021-10-25T07:17:52.374" v="85" actId="20577"/>
          <ac:spMkLst>
            <pc:docMk/>
            <pc:sldMk cId="4095932938" sldId="288"/>
            <ac:spMk id="6" creationId="{A8A6D026-3CC8-425F-AD9C-129C8BE49949}"/>
          </ac:spMkLst>
        </pc:spChg>
        <pc:spChg chg="mod">
          <ac:chgData name="Frank Sullivan" userId="1c98b164-de24-49c7-93e3-6e89939b5bd1" providerId="ADAL" clId="{9898D646-7FD3-48A6-A60F-3E1E0665A375}" dt="2021-10-25T07:51:01.982" v="2298" actId="20577"/>
          <ac:spMkLst>
            <pc:docMk/>
            <pc:sldMk cId="4095932938" sldId="288"/>
            <ac:spMk id="8" creationId="{6D86B053-4209-4AE6-A87D-8D779ACA4D4A}"/>
          </ac:spMkLst>
        </pc:spChg>
        <pc:spChg chg="mod">
          <ac:chgData name="Frank Sullivan" userId="1c98b164-de24-49c7-93e3-6e89939b5bd1" providerId="ADAL" clId="{9898D646-7FD3-48A6-A60F-3E1E0665A375}" dt="2021-10-25T07:51:41.072" v="2303" actId="20577"/>
          <ac:spMkLst>
            <pc:docMk/>
            <pc:sldMk cId="4095932938" sldId="288"/>
            <ac:spMk id="12" creationId="{794CFDE1-BF46-435F-9412-BEBB3865B2B3}"/>
          </ac:spMkLst>
        </pc:spChg>
        <pc:spChg chg="mod">
          <ac:chgData name="Frank Sullivan" userId="1c98b164-de24-49c7-93e3-6e89939b5bd1" providerId="ADAL" clId="{9898D646-7FD3-48A6-A60F-3E1E0665A375}" dt="2021-10-25T07:53:07.250" v="2330" actId="20577"/>
          <ac:spMkLst>
            <pc:docMk/>
            <pc:sldMk cId="4095932938" sldId="288"/>
            <ac:spMk id="15" creationId="{5A8BE0DF-23F3-491C-866C-6B92F9F03029}"/>
          </ac:spMkLst>
        </pc:spChg>
        <pc:spChg chg="mod">
          <ac:chgData name="Frank Sullivan" userId="1c98b164-de24-49c7-93e3-6e89939b5bd1" providerId="ADAL" clId="{9898D646-7FD3-48A6-A60F-3E1E0665A375}" dt="2021-10-25T07:48:55.617" v="2138" actId="1076"/>
          <ac:spMkLst>
            <pc:docMk/>
            <pc:sldMk cId="4095932938" sldId="288"/>
            <ac:spMk id="16" creationId="{83660BA8-41FC-4394-93F7-150166937BD6}"/>
          </ac:spMkLst>
        </pc:spChg>
        <pc:spChg chg="mod">
          <ac:chgData name="Frank Sullivan" userId="1c98b164-de24-49c7-93e3-6e89939b5bd1" providerId="ADAL" clId="{9898D646-7FD3-48A6-A60F-3E1E0665A375}" dt="2021-10-25T07:51:32.179" v="2301" actId="123"/>
          <ac:spMkLst>
            <pc:docMk/>
            <pc:sldMk cId="4095932938" sldId="288"/>
            <ac:spMk id="19" creationId="{6305C723-AD00-4B1D-AFBB-F61C5DDFD0DF}"/>
          </ac:spMkLst>
        </pc:spChg>
      </pc:sldChg>
      <pc:sldChg chg="addSp delSp modSp mod">
        <pc:chgData name="Frank Sullivan" userId="1c98b164-de24-49c7-93e3-6e89939b5bd1" providerId="ADAL" clId="{9898D646-7FD3-48A6-A60F-3E1E0665A375}" dt="2021-10-25T07:21:34.009" v="116"/>
        <pc:sldMkLst>
          <pc:docMk/>
          <pc:sldMk cId="3367672455" sldId="289"/>
        </pc:sldMkLst>
        <pc:spChg chg="add del mod">
          <ac:chgData name="Frank Sullivan" userId="1c98b164-de24-49c7-93e3-6e89939b5bd1" providerId="ADAL" clId="{9898D646-7FD3-48A6-A60F-3E1E0665A375}" dt="2021-10-25T07:19:00.782" v="97" actId="478"/>
          <ac:spMkLst>
            <pc:docMk/>
            <pc:sldMk cId="3367672455" sldId="289"/>
            <ac:spMk id="3" creationId="{F9BB6DFD-CCE4-450E-8341-9957C97F365D}"/>
          </ac:spMkLst>
        </pc:spChg>
        <pc:spChg chg="del">
          <ac:chgData name="Frank Sullivan" userId="1c98b164-de24-49c7-93e3-6e89939b5bd1" providerId="ADAL" clId="{9898D646-7FD3-48A6-A60F-3E1E0665A375}" dt="2021-10-25T07:18:51.815" v="94" actId="478"/>
          <ac:spMkLst>
            <pc:docMk/>
            <pc:sldMk cId="3367672455" sldId="289"/>
            <ac:spMk id="6" creationId="{A8A6D026-3CC8-425F-AD9C-129C8BE49949}"/>
          </ac:spMkLst>
        </pc:spChg>
        <pc:spChg chg="add del mod">
          <ac:chgData name="Frank Sullivan" userId="1c98b164-de24-49c7-93e3-6e89939b5bd1" providerId="ADAL" clId="{9898D646-7FD3-48A6-A60F-3E1E0665A375}" dt="2021-10-25T07:18:57.142" v="96" actId="478"/>
          <ac:spMkLst>
            <pc:docMk/>
            <pc:sldMk cId="3367672455" sldId="289"/>
            <ac:spMk id="13" creationId="{125141D2-BB99-40DB-90EC-96B01926C4D8}"/>
          </ac:spMkLst>
        </pc:spChg>
        <pc:spChg chg="add mod">
          <ac:chgData name="Frank Sullivan" userId="1c98b164-de24-49c7-93e3-6e89939b5bd1" providerId="ADAL" clId="{9898D646-7FD3-48A6-A60F-3E1E0665A375}" dt="2021-10-25T07:19:01.888" v="98"/>
          <ac:spMkLst>
            <pc:docMk/>
            <pc:sldMk cId="3367672455" sldId="289"/>
            <ac:spMk id="14" creationId="{F88AA553-00F1-49BC-AC24-89E5DC2841EC}"/>
          </ac:spMkLst>
        </pc:spChg>
        <pc:spChg chg="add mod">
          <ac:chgData name="Frank Sullivan" userId="1c98b164-de24-49c7-93e3-6e89939b5bd1" providerId="ADAL" clId="{9898D646-7FD3-48A6-A60F-3E1E0665A375}" dt="2021-10-25T07:19:23.406" v="99"/>
          <ac:spMkLst>
            <pc:docMk/>
            <pc:sldMk cId="3367672455" sldId="289"/>
            <ac:spMk id="15" creationId="{2AE01FDB-DBA4-4FC7-B7E0-1D6156A8A25B}"/>
          </ac:spMkLst>
        </pc:spChg>
        <pc:spChg chg="add mod">
          <ac:chgData name="Frank Sullivan" userId="1c98b164-de24-49c7-93e3-6e89939b5bd1" providerId="ADAL" clId="{9898D646-7FD3-48A6-A60F-3E1E0665A375}" dt="2021-10-25T07:19:23.406" v="99"/>
          <ac:spMkLst>
            <pc:docMk/>
            <pc:sldMk cId="3367672455" sldId="289"/>
            <ac:spMk id="16" creationId="{B99B4388-BE2B-48F0-B80A-672BBDB7A2E9}"/>
          </ac:spMkLst>
        </pc:spChg>
        <pc:spChg chg="mod">
          <ac:chgData name="Frank Sullivan" userId="1c98b164-de24-49c7-93e3-6e89939b5bd1" providerId="ADAL" clId="{9898D646-7FD3-48A6-A60F-3E1E0665A375}" dt="2021-10-25T07:21:34.009" v="116"/>
          <ac:spMkLst>
            <pc:docMk/>
            <pc:sldMk cId="3367672455" sldId="289"/>
            <ac:spMk id="17" creationId="{A957AE36-0DFD-4388-A9FF-D2B31A6033D8}"/>
          </ac:spMkLst>
        </pc:spChg>
        <pc:spChg chg="del">
          <ac:chgData name="Frank Sullivan" userId="1c98b164-de24-49c7-93e3-6e89939b5bd1" providerId="ADAL" clId="{9898D646-7FD3-48A6-A60F-3E1E0665A375}" dt="2021-10-25T07:16:41.329" v="21" actId="478"/>
          <ac:spMkLst>
            <pc:docMk/>
            <pc:sldMk cId="3367672455" sldId="289"/>
            <ac:spMk id="19" creationId="{466B0418-A044-4DF5-B394-44707D26EA3C}"/>
          </ac:spMkLst>
        </pc:spChg>
        <pc:spChg chg="del">
          <ac:chgData name="Frank Sullivan" userId="1c98b164-de24-49c7-93e3-6e89939b5bd1" providerId="ADAL" clId="{9898D646-7FD3-48A6-A60F-3E1E0665A375}" dt="2021-10-25T07:16:39.599" v="20" actId="478"/>
          <ac:spMkLst>
            <pc:docMk/>
            <pc:sldMk cId="3367672455" sldId="289"/>
            <ac:spMk id="20" creationId="{2752D7F8-4847-494F-A927-C951620FB01B}"/>
          </ac:spMkLst>
        </pc:spChg>
        <pc:spChg chg="del">
          <ac:chgData name="Frank Sullivan" userId="1c98b164-de24-49c7-93e3-6e89939b5bd1" providerId="ADAL" clId="{9898D646-7FD3-48A6-A60F-3E1E0665A375}" dt="2021-10-25T07:16:44.172" v="22" actId="478"/>
          <ac:spMkLst>
            <pc:docMk/>
            <pc:sldMk cId="3367672455" sldId="289"/>
            <ac:spMk id="21" creationId="{10975DFF-940C-4DC2-9D2F-9A6D6C3A707A}"/>
          </ac:spMkLst>
        </pc:spChg>
        <pc:spChg chg="del mod">
          <ac:chgData name="Frank Sullivan" userId="1c98b164-de24-49c7-93e3-6e89939b5bd1" providerId="ADAL" clId="{9898D646-7FD3-48A6-A60F-3E1E0665A375}" dt="2021-10-25T07:16:48.260" v="26" actId="478"/>
          <ac:spMkLst>
            <pc:docMk/>
            <pc:sldMk cId="3367672455" sldId="289"/>
            <ac:spMk id="22" creationId="{6FB683CC-DBC0-4356-9267-066031418C88}"/>
          </ac:spMkLst>
        </pc:spChg>
        <pc:spChg chg="del">
          <ac:chgData name="Frank Sullivan" userId="1c98b164-de24-49c7-93e3-6e89939b5bd1" providerId="ADAL" clId="{9898D646-7FD3-48A6-A60F-3E1E0665A375}" dt="2021-10-25T07:16:35.264" v="19" actId="478"/>
          <ac:spMkLst>
            <pc:docMk/>
            <pc:sldMk cId="3367672455" sldId="289"/>
            <ac:spMk id="23" creationId="{2525CE80-8B3C-4C54-94E3-6EEA2F649F15}"/>
          </ac:spMkLst>
        </pc:spChg>
        <pc:spChg chg="del">
          <ac:chgData name="Frank Sullivan" userId="1c98b164-de24-49c7-93e3-6e89939b5bd1" providerId="ADAL" clId="{9898D646-7FD3-48A6-A60F-3E1E0665A375}" dt="2021-10-25T07:16:50.429" v="27" actId="478"/>
          <ac:spMkLst>
            <pc:docMk/>
            <pc:sldMk cId="3367672455" sldId="289"/>
            <ac:spMk id="24" creationId="{D181F86C-F396-4DD7-BB8E-592B0AFFD940}"/>
          </ac:spMkLst>
        </pc:spChg>
        <pc:spChg chg="add mod">
          <ac:chgData name="Frank Sullivan" userId="1c98b164-de24-49c7-93e3-6e89939b5bd1" providerId="ADAL" clId="{9898D646-7FD3-48A6-A60F-3E1E0665A375}" dt="2021-10-25T07:19:23.406" v="99"/>
          <ac:spMkLst>
            <pc:docMk/>
            <pc:sldMk cId="3367672455" sldId="289"/>
            <ac:spMk id="25" creationId="{1789CAED-5BFB-47E7-BC90-F9261ED62DC2}"/>
          </ac:spMkLst>
        </pc:spChg>
        <pc:spChg chg="add mod">
          <ac:chgData name="Frank Sullivan" userId="1c98b164-de24-49c7-93e3-6e89939b5bd1" providerId="ADAL" clId="{9898D646-7FD3-48A6-A60F-3E1E0665A375}" dt="2021-10-25T07:19:23.406" v="99"/>
          <ac:spMkLst>
            <pc:docMk/>
            <pc:sldMk cId="3367672455" sldId="289"/>
            <ac:spMk id="26" creationId="{F7023169-C30A-4249-B5BF-74295BE8B630}"/>
          </ac:spMkLst>
        </pc:spChg>
        <pc:spChg chg="add mod">
          <ac:chgData name="Frank Sullivan" userId="1c98b164-de24-49c7-93e3-6e89939b5bd1" providerId="ADAL" clId="{9898D646-7FD3-48A6-A60F-3E1E0665A375}" dt="2021-10-25T07:21:04.093" v="115" actId="20577"/>
          <ac:spMkLst>
            <pc:docMk/>
            <pc:sldMk cId="3367672455" sldId="289"/>
            <ac:spMk id="27" creationId="{A31F1F71-70E9-447E-A3A3-3A5D7064419F}"/>
          </ac:spMkLst>
        </pc:spChg>
        <pc:spChg chg="add mod">
          <ac:chgData name="Frank Sullivan" userId="1c98b164-de24-49c7-93e3-6e89939b5bd1" providerId="ADAL" clId="{9898D646-7FD3-48A6-A60F-3E1E0665A375}" dt="2021-10-25T07:19:23.406" v="99"/>
          <ac:spMkLst>
            <pc:docMk/>
            <pc:sldMk cId="3367672455" sldId="289"/>
            <ac:spMk id="28" creationId="{510862E5-E1FE-4FE5-9594-85E45E21EFC7}"/>
          </ac:spMkLst>
        </pc:spChg>
        <pc:spChg chg="add mod">
          <ac:chgData name="Frank Sullivan" userId="1c98b164-de24-49c7-93e3-6e89939b5bd1" providerId="ADAL" clId="{9898D646-7FD3-48A6-A60F-3E1E0665A375}" dt="2021-10-25T07:19:23.406" v="99"/>
          <ac:spMkLst>
            <pc:docMk/>
            <pc:sldMk cId="3367672455" sldId="289"/>
            <ac:spMk id="29" creationId="{6A4CA174-5BF7-4D36-8DAF-C89E0ED03CDC}"/>
          </ac:spMkLst>
        </pc:spChg>
        <pc:spChg chg="add mod">
          <ac:chgData name="Frank Sullivan" userId="1c98b164-de24-49c7-93e3-6e89939b5bd1" providerId="ADAL" clId="{9898D646-7FD3-48A6-A60F-3E1E0665A375}" dt="2021-10-25T07:20:48.517" v="109" actId="207"/>
          <ac:spMkLst>
            <pc:docMk/>
            <pc:sldMk cId="3367672455" sldId="289"/>
            <ac:spMk id="30" creationId="{58CE2B98-E7E5-42CC-8114-B55A95C0B2FA}"/>
          </ac:spMkLst>
        </pc:spChg>
        <pc:spChg chg="add mod">
          <ac:chgData name="Frank Sullivan" userId="1c98b164-de24-49c7-93e3-6e89939b5bd1" providerId="ADAL" clId="{9898D646-7FD3-48A6-A60F-3E1E0665A375}" dt="2021-10-25T07:20:07.220" v="103" actId="207"/>
          <ac:spMkLst>
            <pc:docMk/>
            <pc:sldMk cId="3367672455" sldId="289"/>
            <ac:spMk id="31" creationId="{5C1A9359-1F9F-49D1-A376-622B550F36DF}"/>
          </ac:spMkLst>
        </pc:spChg>
        <pc:spChg chg="add mod">
          <ac:chgData name="Frank Sullivan" userId="1c98b164-de24-49c7-93e3-6e89939b5bd1" providerId="ADAL" clId="{9898D646-7FD3-48A6-A60F-3E1E0665A375}" dt="2021-10-25T07:19:52.424" v="102" actId="14100"/>
          <ac:spMkLst>
            <pc:docMk/>
            <pc:sldMk cId="3367672455" sldId="289"/>
            <ac:spMk id="32" creationId="{81C12EAC-8AB8-4C5C-970E-01C8951DAD5E}"/>
          </ac:spMkLst>
        </pc:spChg>
        <pc:spChg chg="add mod">
          <ac:chgData name="Frank Sullivan" userId="1c98b164-de24-49c7-93e3-6e89939b5bd1" providerId="ADAL" clId="{9898D646-7FD3-48A6-A60F-3E1E0665A375}" dt="2021-10-25T07:19:23.406" v="99"/>
          <ac:spMkLst>
            <pc:docMk/>
            <pc:sldMk cId="3367672455" sldId="289"/>
            <ac:spMk id="33" creationId="{2378B45A-A1D8-41E8-BDF0-B71F964DAFC4}"/>
          </ac:spMkLst>
        </pc:spChg>
        <pc:spChg chg="add mod">
          <ac:chgData name="Frank Sullivan" userId="1c98b164-de24-49c7-93e3-6e89939b5bd1" providerId="ADAL" clId="{9898D646-7FD3-48A6-A60F-3E1E0665A375}" dt="2021-10-25T07:19:23.406" v="99"/>
          <ac:spMkLst>
            <pc:docMk/>
            <pc:sldMk cId="3367672455" sldId="289"/>
            <ac:spMk id="41" creationId="{80EA05E5-AEEB-4D83-B047-281767E7DA84}"/>
          </ac:spMkLst>
        </pc:spChg>
        <pc:spChg chg="add mod">
          <ac:chgData name="Frank Sullivan" userId="1c98b164-de24-49c7-93e3-6e89939b5bd1" providerId="ADAL" clId="{9898D646-7FD3-48A6-A60F-3E1E0665A375}" dt="2021-10-25T07:19:23.406" v="99"/>
          <ac:spMkLst>
            <pc:docMk/>
            <pc:sldMk cId="3367672455" sldId="289"/>
            <ac:spMk id="44" creationId="{5D918220-B6EC-495C-91B9-D6E6DC44AF43}"/>
          </ac:spMkLst>
        </pc:spChg>
        <pc:spChg chg="add mod">
          <ac:chgData name="Frank Sullivan" userId="1c98b164-de24-49c7-93e3-6e89939b5bd1" providerId="ADAL" clId="{9898D646-7FD3-48A6-A60F-3E1E0665A375}" dt="2021-10-25T07:19:23.406" v="99"/>
          <ac:spMkLst>
            <pc:docMk/>
            <pc:sldMk cId="3367672455" sldId="289"/>
            <ac:spMk id="51" creationId="{42AB8F8F-7BAC-46C1-9276-BB7128F98177}"/>
          </ac:spMkLst>
        </pc:spChg>
        <pc:spChg chg="add mod">
          <ac:chgData name="Frank Sullivan" userId="1c98b164-de24-49c7-93e3-6e89939b5bd1" providerId="ADAL" clId="{9898D646-7FD3-48A6-A60F-3E1E0665A375}" dt="2021-10-25T07:19:23.406" v="99"/>
          <ac:spMkLst>
            <pc:docMk/>
            <pc:sldMk cId="3367672455" sldId="289"/>
            <ac:spMk id="55" creationId="{2B861688-5FE2-45DC-9207-E5A7B1E8431F}"/>
          </ac:spMkLst>
        </pc:spChg>
        <pc:graphicFrameChg chg="add mod">
          <ac:chgData name="Frank Sullivan" userId="1c98b164-de24-49c7-93e3-6e89939b5bd1" providerId="ADAL" clId="{9898D646-7FD3-48A6-A60F-3E1E0665A375}" dt="2021-10-25T07:19:23.406" v="99"/>
          <ac:graphicFrameMkLst>
            <pc:docMk/>
            <pc:sldMk cId="3367672455" sldId="289"/>
            <ac:graphicFrameMk id="57" creationId="{3FFAEA4A-56CD-466D-8E3A-8C3FF1CF7D55}"/>
          </ac:graphicFrameMkLst>
        </pc:graphicFrameChg>
        <pc:picChg chg="del">
          <ac:chgData name="Frank Sullivan" userId="1c98b164-de24-49c7-93e3-6e89939b5bd1" providerId="ADAL" clId="{9898D646-7FD3-48A6-A60F-3E1E0665A375}" dt="2021-10-25T07:16:31.720" v="18" actId="478"/>
          <ac:picMkLst>
            <pc:docMk/>
            <pc:sldMk cId="3367672455" sldId="289"/>
            <ac:picMk id="18" creationId="{9AD4618E-0517-4A88-A5EB-A8600F5F9A96}"/>
          </ac:picMkLst>
        </pc:picChg>
        <pc:picChg chg="add mod">
          <ac:chgData name="Frank Sullivan" userId="1c98b164-de24-49c7-93e3-6e89939b5bd1" providerId="ADAL" clId="{9898D646-7FD3-48A6-A60F-3E1E0665A375}" dt="2021-10-25T07:19:23.406" v="99"/>
          <ac:picMkLst>
            <pc:docMk/>
            <pc:sldMk cId="3367672455" sldId="289"/>
            <ac:picMk id="36" creationId="{5AB59270-4432-4768-AC0A-96EE6A0C71C4}"/>
          </ac:picMkLst>
        </pc:picChg>
        <pc:picChg chg="add mod">
          <ac:chgData name="Frank Sullivan" userId="1c98b164-de24-49c7-93e3-6e89939b5bd1" providerId="ADAL" clId="{9898D646-7FD3-48A6-A60F-3E1E0665A375}" dt="2021-10-25T07:19:23.406" v="99"/>
          <ac:picMkLst>
            <pc:docMk/>
            <pc:sldMk cId="3367672455" sldId="289"/>
            <ac:picMk id="37" creationId="{B6987BE7-E001-4AA7-BDF9-1623B233EF18}"/>
          </ac:picMkLst>
        </pc:picChg>
        <pc:picChg chg="add mod">
          <ac:chgData name="Frank Sullivan" userId="1c98b164-de24-49c7-93e3-6e89939b5bd1" providerId="ADAL" clId="{9898D646-7FD3-48A6-A60F-3E1E0665A375}" dt="2021-10-25T07:19:23.406" v="99"/>
          <ac:picMkLst>
            <pc:docMk/>
            <pc:sldMk cId="3367672455" sldId="289"/>
            <ac:picMk id="38" creationId="{D79A1C3E-8956-4640-B54C-C1F5D1AC13E5}"/>
          </ac:picMkLst>
        </pc:picChg>
        <pc:picChg chg="add mod">
          <ac:chgData name="Frank Sullivan" userId="1c98b164-de24-49c7-93e3-6e89939b5bd1" providerId="ADAL" clId="{9898D646-7FD3-48A6-A60F-3E1E0665A375}" dt="2021-10-25T07:19:23.406" v="99"/>
          <ac:picMkLst>
            <pc:docMk/>
            <pc:sldMk cId="3367672455" sldId="289"/>
            <ac:picMk id="39" creationId="{C4D65B44-7E7A-472D-8C10-1E1CAD9F0923}"/>
          </ac:picMkLst>
        </pc:picChg>
        <pc:picChg chg="add mod">
          <ac:chgData name="Frank Sullivan" userId="1c98b164-de24-49c7-93e3-6e89939b5bd1" providerId="ADAL" clId="{9898D646-7FD3-48A6-A60F-3E1E0665A375}" dt="2021-10-25T07:19:23.406" v="99"/>
          <ac:picMkLst>
            <pc:docMk/>
            <pc:sldMk cId="3367672455" sldId="289"/>
            <ac:picMk id="40" creationId="{4D7270F9-1290-45BF-B195-97CB7952765A}"/>
          </ac:picMkLst>
        </pc:picChg>
        <pc:picChg chg="add mod">
          <ac:chgData name="Frank Sullivan" userId="1c98b164-de24-49c7-93e3-6e89939b5bd1" providerId="ADAL" clId="{9898D646-7FD3-48A6-A60F-3E1E0665A375}" dt="2021-10-25T07:19:23.406" v="99"/>
          <ac:picMkLst>
            <pc:docMk/>
            <pc:sldMk cId="3367672455" sldId="289"/>
            <ac:picMk id="42" creationId="{B6E512D5-D189-4B21-8A8B-9949DCFB1AB3}"/>
          </ac:picMkLst>
        </pc:picChg>
        <pc:picChg chg="add mod">
          <ac:chgData name="Frank Sullivan" userId="1c98b164-de24-49c7-93e3-6e89939b5bd1" providerId="ADAL" clId="{9898D646-7FD3-48A6-A60F-3E1E0665A375}" dt="2021-10-25T07:19:23.406" v="99"/>
          <ac:picMkLst>
            <pc:docMk/>
            <pc:sldMk cId="3367672455" sldId="289"/>
            <ac:picMk id="43" creationId="{10A96A03-1665-49B7-A88B-309F94942622}"/>
          </ac:picMkLst>
        </pc:picChg>
        <pc:picChg chg="add mod">
          <ac:chgData name="Frank Sullivan" userId="1c98b164-de24-49c7-93e3-6e89939b5bd1" providerId="ADAL" clId="{9898D646-7FD3-48A6-A60F-3E1E0665A375}" dt="2021-10-25T07:19:23.406" v="99"/>
          <ac:picMkLst>
            <pc:docMk/>
            <pc:sldMk cId="3367672455" sldId="289"/>
            <ac:picMk id="45" creationId="{946A7922-BFBD-436D-AA53-3296F5571EF4}"/>
          </ac:picMkLst>
        </pc:picChg>
        <pc:picChg chg="add mod">
          <ac:chgData name="Frank Sullivan" userId="1c98b164-de24-49c7-93e3-6e89939b5bd1" providerId="ADAL" clId="{9898D646-7FD3-48A6-A60F-3E1E0665A375}" dt="2021-10-25T07:19:23.406" v="99"/>
          <ac:picMkLst>
            <pc:docMk/>
            <pc:sldMk cId="3367672455" sldId="289"/>
            <ac:picMk id="46" creationId="{E19E8AAD-3A05-459B-BE36-8134C796E2FB}"/>
          </ac:picMkLst>
        </pc:picChg>
        <pc:picChg chg="add mod">
          <ac:chgData name="Frank Sullivan" userId="1c98b164-de24-49c7-93e3-6e89939b5bd1" providerId="ADAL" clId="{9898D646-7FD3-48A6-A60F-3E1E0665A375}" dt="2021-10-25T07:19:23.406" v="99"/>
          <ac:picMkLst>
            <pc:docMk/>
            <pc:sldMk cId="3367672455" sldId="289"/>
            <ac:picMk id="47" creationId="{10779322-4E00-4212-9014-D4EB74A6FE80}"/>
          </ac:picMkLst>
        </pc:picChg>
        <pc:picChg chg="add mod">
          <ac:chgData name="Frank Sullivan" userId="1c98b164-de24-49c7-93e3-6e89939b5bd1" providerId="ADAL" clId="{9898D646-7FD3-48A6-A60F-3E1E0665A375}" dt="2021-10-25T07:19:23.406" v="99"/>
          <ac:picMkLst>
            <pc:docMk/>
            <pc:sldMk cId="3367672455" sldId="289"/>
            <ac:picMk id="48" creationId="{11D42382-9314-4593-923A-0DCCA5EE711B}"/>
          </ac:picMkLst>
        </pc:picChg>
        <pc:picChg chg="add mod">
          <ac:chgData name="Frank Sullivan" userId="1c98b164-de24-49c7-93e3-6e89939b5bd1" providerId="ADAL" clId="{9898D646-7FD3-48A6-A60F-3E1E0665A375}" dt="2021-10-25T07:19:23.406" v="99"/>
          <ac:picMkLst>
            <pc:docMk/>
            <pc:sldMk cId="3367672455" sldId="289"/>
            <ac:picMk id="49" creationId="{0740286B-A960-43B8-A1C8-D84D289B3E3B}"/>
          </ac:picMkLst>
        </pc:picChg>
        <pc:picChg chg="add mod">
          <ac:chgData name="Frank Sullivan" userId="1c98b164-de24-49c7-93e3-6e89939b5bd1" providerId="ADAL" clId="{9898D646-7FD3-48A6-A60F-3E1E0665A375}" dt="2021-10-25T07:19:23.406" v="99"/>
          <ac:picMkLst>
            <pc:docMk/>
            <pc:sldMk cId="3367672455" sldId="289"/>
            <ac:picMk id="50" creationId="{4F51F189-2CC5-43F1-B8DC-036BB905BE9D}"/>
          </ac:picMkLst>
        </pc:picChg>
        <pc:picChg chg="add mod">
          <ac:chgData name="Frank Sullivan" userId="1c98b164-de24-49c7-93e3-6e89939b5bd1" providerId="ADAL" clId="{9898D646-7FD3-48A6-A60F-3E1E0665A375}" dt="2021-10-25T07:19:23.406" v="99"/>
          <ac:picMkLst>
            <pc:docMk/>
            <pc:sldMk cId="3367672455" sldId="289"/>
            <ac:picMk id="52" creationId="{A7D2425A-84C8-4121-BDC8-91E2F13C9CB7}"/>
          </ac:picMkLst>
        </pc:picChg>
        <pc:picChg chg="add mod">
          <ac:chgData name="Frank Sullivan" userId="1c98b164-de24-49c7-93e3-6e89939b5bd1" providerId="ADAL" clId="{9898D646-7FD3-48A6-A60F-3E1E0665A375}" dt="2021-10-25T07:19:23.406" v="99"/>
          <ac:picMkLst>
            <pc:docMk/>
            <pc:sldMk cId="3367672455" sldId="289"/>
            <ac:picMk id="53" creationId="{7B4AE2DF-BFFA-4E56-B066-4B2498EE85DC}"/>
          </ac:picMkLst>
        </pc:picChg>
        <pc:picChg chg="add mod">
          <ac:chgData name="Frank Sullivan" userId="1c98b164-de24-49c7-93e3-6e89939b5bd1" providerId="ADAL" clId="{9898D646-7FD3-48A6-A60F-3E1E0665A375}" dt="2021-10-25T07:19:23.406" v="99"/>
          <ac:picMkLst>
            <pc:docMk/>
            <pc:sldMk cId="3367672455" sldId="289"/>
            <ac:picMk id="54" creationId="{E6764F69-8D04-43B3-A7AB-951DF3ED6769}"/>
          </ac:picMkLst>
        </pc:picChg>
        <pc:picChg chg="add mod">
          <ac:chgData name="Frank Sullivan" userId="1c98b164-de24-49c7-93e3-6e89939b5bd1" providerId="ADAL" clId="{9898D646-7FD3-48A6-A60F-3E1E0665A375}" dt="2021-10-25T07:19:23.406" v="99"/>
          <ac:picMkLst>
            <pc:docMk/>
            <pc:sldMk cId="3367672455" sldId="289"/>
            <ac:picMk id="56" creationId="{B935B4F1-EACC-4809-A004-082674EDC896}"/>
          </ac:picMkLst>
        </pc:picChg>
        <pc:cxnChg chg="add mod">
          <ac:chgData name="Frank Sullivan" userId="1c98b164-de24-49c7-93e3-6e89939b5bd1" providerId="ADAL" clId="{9898D646-7FD3-48A6-A60F-3E1E0665A375}" dt="2021-10-25T07:19:52.424" v="102" actId="14100"/>
          <ac:cxnSpMkLst>
            <pc:docMk/>
            <pc:sldMk cId="3367672455" sldId="289"/>
            <ac:cxnSpMk id="34" creationId="{6A407C50-CF4E-43B1-A3C5-B94D2821C8EA}"/>
          </ac:cxnSpMkLst>
        </pc:cxnChg>
        <pc:cxnChg chg="add mod">
          <ac:chgData name="Frank Sullivan" userId="1c98b164-de24-49c7-93e3-6e89939b5bd1" providerId="ADAL" clId="{9898D646-7FD3-48A6-A60F-3E1E0665A375}" dt="2021-10-25T07:19:23.406" v="99"/>
          <ac:cxnSpMkLst>
            <pc:docMk/>
            <pc:sldMk cId="3367672455" sldId="289"/>
            <ac:cxnSpMk id="35" creationId="{5B094748-FADB-4AD1-95DE-50CC68E341DD}"/>
          </ac:cxnSpMkLst>
        </pc:cxnChg>
      </pc:sldChg>
      <pc:sldChg chg="add del">
        <pc:chgData name="Frank Sullivan" userId="1c98b164-de24-49c7-93e3-6e89939b5bd1" providerId="ADAL" clId="{9898D646-7FD3-48A6-A60F-3E1E0665A375}" dt="2021-10-25T07:19:40.790" v="100" actId="47"/>
        <pc:sldMkLst>
          <pc:docMk/>
          <pc:sldMk cId="2620653080" sldId="2146850130"/>
        </pc:sldMkLst>
      </pc:sldChg>
      <pc:sldMasterChg chg="delSldLayout">
        <pc:chgData name="Frank Sullivan" userId="1c98b164-de24-49c7-93e3-6e89939b5bd1" providerId="ADAL" clId="{9898D646-7FD3-48A6-A60F-3E1E0665A375}" dt="2021-10-25T07:19:40.790" v="100" actId="47"/>
        <pc:sldMasterMkLst>
          <pc:docMk/>
          <pc:sldMasterMk cId="1212368408" sldId="2147483648"/>
        </pc:sldMasterMkLst>
        <pc:sldLayoutChg chg="del">
          <pc:chgData name="Frank Sullivan" userId="1c98b164-de24-49c7-93e3-6e89939b5bd1" providerId="ADAL" clId="{9898D646-7FD3-48A6-A60F-3E1E0665A375}" dt="2021-10-25T07:19:40.790" v="100" actId="47"/>
          <pc:sldLayoutMkLst>
            <pc:docMk/>
            <pc:sldMasterMk cId="1212368408" sldId="2147483648"/>
            <pc:sldLayoutMk cId="1433535824" sldId="2147483675"/>
          </pc:sldLayoutMkLst>
        </pc:sldLayoutChg>
      </pc:sldMasterChg>
    </pc:docChg>
  </pc:docChgLst>
</pc:chgInfo>
</file>

<file path=ppt/handoutMasters/_rels/handoutMaster1.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pn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6" name="Image 12">
            <a:extLst>
              <a:ext uri="{FF2B5EF4-FFF2-40B4-BE49-F238E27FC236}">
                <a16:creationId xmlns:a16="http://schemas.microsoft.com/office/drawing/2014/main" id="{FDF90B2A-6B8D-2244-8DC9-BDE251A33CE4}"/>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45356" y="8388615"/>
            <a:ext cx="1981388" cy="652774"/>
          </a:xfrm>
          <a:prstGeom prst="rect">
            <a:avLst/>
          </a:prstGeom>
        </p:spPr>
      </p:pic>
      <p:sp>
        <p:nvSpPr>
          <p:cNvPr id="11" name="Fußzeilenplatzhalter 10"/>
          <p:cNvSpPr>
            <a:spLocks noGrp="1"/>
          </p:cNvSpPr>
          <p:nvPr>
            <p:ph type="ftr" sz="quarter" idx="2"/>
          </p:nvPr>
        </p:nvSpPr>
        <p:spPr>
          <a:xfrm>
            <a:off x="323682" y="8575889"/>
            <a:ext cx="2971800" cy="278226"/>
          </a:xfrm>
          <a:prstGeom prst="rect">
            <a:avLst/>
          </a:prstGeom>
        </p:spPr>
        <p:txBody>
          <a:bodyPr vert="horz" lIns="91440" tIns="45720" rIns="91440" bIns="45720" rtlCol="0" anchor="b"/>
          <a:lstStyle>
            <a:lvl1pPr algn="l">
              <a:defRPr sz="1200"/>
            </a:lvl1pPr>
          </a:lstStyle>
          <a:p>
            <a:endParaRPr lang="en-US"/>
          </a:p>
        </p:txBody>
      </p:sp>
    </p:spTree>
    <p:extLst>
      <p:ext uri="{BB962C8B-B14F-4D97-AF65-F5344CB8AC3E}">
        <p14:creationId xmlns:p14="http://schemas.microsoft.com/office/powerpoint/2010/main" val="570493021"/>
      </p:ext>
    </p:extLst>
  </p:cSld>
  <p:clrMap bg1="lt1" tx1="dk1" bg2="lt2" tx2="dk2" accent1="accent1" accent2="accent2" accent3="accent3" accent4="accent4" accent5="accent5" accent6="accent6" hlink="hlink" folHlink="folHlink"/>
  <p:extLst>
    <p:ext uri="{56416CCD-93CA-4268-BC5B-53C4BB910035}">
      <p15:sldGuideLst xmlns:p15="http://schemas.microsoft.com/office/powerpoint/2012/main">
        <p15:guide id="1" pos="7265" userDrawn="1">
          <p15:clr>
            <a:srgbClr val="F26B43"/>
          </p15:clr>
        </p15:guide>
      </p15:sldGuideLst>
    </p:ext>
  </p:extLst>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a:defRPr sz="1200"/>
            </a:lvl1pPr>
          </a:lstStyle>
          <a:p>
            <a:endParaRPr lang="en-US" dirty="0"/>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101FE0-5E4A-4E7D-A243-7645F1B6A6BB}" type="datetimeFigureOut">
              <a:rPr lang="en-US" smtClean="0"/>
              <a:t>10/25/2021</a:t>
            </a:fld>
            <a:endParaRPr lang="en-US" dirty="0"/>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err="1"/>
              <a:t>Formatvorlagen</a:t>
            </a:r>
            <a:r>
              <a:rPr lang="en-US" dirty="0"/>
              <a:t> des </a:t>
            </a:r>
            <a:r>
              <a:rPr lang="en-US" dirty="0" err="1"/>
              <a:t>Textmasters</a:t>
            </a:r>
            <a:r>
              <a:rPr lang="en-US" dirty="0"/>
              <a:t> </a:t>
            </a:r>
            <a:r>
              <a:rPr lang="en-US" dirty="0" err="1"/>
              <a:t>bearbeiten</a:t>
            </a:r>
            <a:endParaRPr lang="en-US" dirty="0"/>
          </a:p>
          <a:p>
            <a:pPr lvl="1"/>
            <a:r>
              <a:rPr lang="en-US" dirty="0" err="1"/>
              <a:t>Zweite</a:t>
            </a:r>
            <a:r>
              <a:rPr lang="en-US" dirty="0"/>
              <a:t> </a:t>
            </a:r>
            <a:r>
              <a:rPr lang="en-US" dirty="0" err="1"/>
              <a:t>Ebene</a:t>
            </a:r>
            <a:endParaRPr lang="en-US" dirty="0"/>
          </a:p>
          <a:p>
            <a:pPr lvl="2"/>
            <a:r>
              <a:rPr lang="en-US" dirty="0" err="1"/>
              <a:t>Dritte</a:t>
            </a:r>
            <a:r>
              <a:rPr lang="en-US" dirty="0"/>
              <a:t> </a:t>
            </a:r>
            <a:r>
              <a:rPr lang="en-US" dirty="0" err="1"/>
              <a:t>Ebene</a:t>
            </a:r>
            <a:endParaRPr lang="en-US" dirty="0"/>
          </a:p>
          <a:p>
            <a:pPr lvl="3"/>
            <a:r>
              <a:rPr lang="en-US" dirty="0" err="1"/>
              <a:t>Vierte</a:t>
            </a:r>
            <a:r>
              <a:rPr lang="en-US" dirty="0"/>
              <a:t> </a:t>
            </a:r>
            <a:r>
              <a:rPr lang="en-US" dirty="0" err="1"/>
              <a:t>Ebene</a:t>
            </a:r>
            <a:endParaRPr lang="en-US" dirty="0"/>
          </a:p>
          <a:p>
            <a:pPr lvl="4"/>
            <a:r>
              <a:rPr lang="en-US" dirty="0" err="1"/>
              <a:t>Fünfte</a:t>
            </a:r>
            <a:r>
              <a:rPr lang="en-US" dirty="0"/>
              <a:t> </a:t>
            </a:r>
            <a:r>
              <a:rPr lang="en-US" dirty="0" err="1"/>
              <a:t>Ebene</a:t>
            </a:r>
            <a:endParaRPr lang="en-US" dirty="0"/>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a:defRPr sz="1200"/>
            </a:lvl1pPr>
          </a:lstStyle>
          <a:p>
            <a:endParaRPr lang="en-US" dirty="0"/>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A9AB2E-FDE1-4BC6-85B4-B5D76715CF35}" type="slidenum">
              <a:rPr lang="en-US" smtClean="0"/>
              <a:t>‹#›</a:t>
            </a:fld>
            <a:endParaRPr lang="en-US" dirty="0"/>
          </a:p>
        </p:txBody>
      </p:sp>
    </p:spTree>
    <p:extLst>
      <p:ext uri="{BB962C8B-B14F-4D97-AF65-F5344CB8AC3E}">
        <p14:creationId xmlns:p14="http://schemas.microsoft.com/office/powerpoint/2010/main" val="30049357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emf"/><Relationship Id="rId1" Type="http://schemas.openxmlformats.org/officeDocument/2006/relationships/slideMaster" Target="../slideMasters/slideMaster1.xml"/><Relationship Id="rId4" Type="http://schemas.openxmlformats.org/officeDocument/2006/relationships/image" Target="../media/image7.svg"/></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emf"/><Relationship Id="rId1" Type="http://schemas.openxmlformats.org/officeDocument/2006/relationships/slideMaster" Target="../slideMasters/slideMaster1.xml"/><Relationship Id="rId4" Type="http://schemas.openxmlformats.org/officeDocument/2006/relationships/image" Target="../media/image7.svg"/></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g"/><Relationship Id="rId1" Type="http://schemas.openxmlformats.org/officeDocument/2006/relationships/slideMaster" Target="../slideMasters/slideMaster1.xml"/><Relationship Id="rId4" Type="http://schemas.openxmlformats.org/officeDocument/2006/relationships/image" Target="../media/image7.sv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p:bg>
      <p:bgPr>
        <a:solidFill>
          <a:schemeClr val="accent1"/>
        </a:solidFill>
        <a:effectLst/>
      </p:bgPr>
    </p:bg>
    <p:spTree>
      <p:nvGrpSpPr>
        <p:cNvPr id="1" name=""/>
        <p:cNvGrpSpPr/>
        <p:nvPr/>
      </p:nvGrpSpPr>
      <p:grpSpPr>
        <a:xfrm>
          <a:off x="0" y="0"/>
          <a:ext cx="0" cy="0"/>
          <a:chOff x="0" y="0"/>
          <a:chExt cx="0" cy="0"/>
        </a:xfrm>
      </p:grpSpPr>
      <p:sp>
        <p:nvSpPr>
          <p:cNvPr id="2" name="Titel 1"/>
          <p:cNvSpPr>
            <a:spLocks noGrp="1"/>
          </p:cNvSpPr>
          <p:nvPr>
            <p:ph type="ctrTitle" hasCustomPrompt="1"/>
          </p:nvPr>
        </p:nvSpPr>
        <p:spPr>
          <a:xfrm>
            <a:off x="982664" y="1160463"/>
            <a:ext cx="7543820" cy="1986498"/>
          </a:xfrm>
        </p:spPr>
        <p:txBody>
          <a:bodyPr anchor="b"/>
          <a:lstStyle>
            <a:lvl1pPr algn="l">
              <a:defRPr sz="4200">
                <a:solidFill>
                  <a:schemeClr val="bg1"/>
                </a:solidFill>
              </a:defRPr>
            </a:lvl1pPr>
          </a:lstStyle>
          <a:p>
            <a:r>
              <a:rPr lang="en-US" dirty="0"/>
              <a:t>Presentation title,</a:t>
            </a:r>
            <a:br>
              <a:rPr lang="en-US" dirty="0"/>
            </a:br>
            <a:r>
              <a:rPr lang="en-US" dirty="0"/>
              <a:t>42pt, bold</a:t>
            </a:r>
            <a:br>
              <a:rPr lang="en-US" dirty="0"/>
            </a:br>
            <a:r>
              <a:rPr lang="en-US" dirty="0"/>
              <a:t>max. 3 lines</a:t>
            </a:r>
          </a:p>
        </p:txBody>
      </p:sp>
      <p:sp>
        <p:nvSpPr>
          <p:cNvPr id="3" name="Untertitel 2"/>
          <p:cNvSpPr>
            <a:spLocks noGrp="1"/>
          </p:cNvSpPr>
          <p:nvPr>
            <p:ph type="subTitle" idx="1" hasCustomPrompt="1"/>
          </p:nvPr>
        </p:nvSpPr>
        <p:spPr>
          <a:xfrm>
            <a:off x="982663" y="3388282"/>
            <a:ext cx="7543819" cy="293069"/>
          </a:xfrm>
        </p:spPr>
        <p:txBody>
          <a:bodyPr/>
          <a:lstStyle>
            <a:lvl1pPr marL="0" indent="0" algn="l">
              <a:buNone/>
              <a:defRPr sz="2000" b="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dirty="0"/>
              <a:t>Presentation subtitle, 20pt, max. 1 line</a:t>
            </a:r>
          </a:p>
        </p:txBody>
      </p:sp>
      <p:pic>
        <p:nvPicPr>
          <p:cNvPr id="5" name="Grafik 4">
            <a:extLst>
              <a:ext uri="{FF2B5EF4-FFF2-40B4-BE49-F238E27FC236}">
                <a16:creationId xmlns:a16="http://schemas.microsoft.com/office/drawing/2014/main" id="{B993C1CD-5B2D-4E96-AD92-7CC1B6561AC9}"/>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506309" y="5926059"/>
            <a:ext cx="2622429" cy="863967"/>
          </a:xfrm>
          <a:prstGeom prst="rect">
            <a:avLst/>
          </a:prstGeom>
        </p:spPr>
      </p:pic>
      <p:sp>
        <p:nvSpPr>
          <p:cNvPr id="6" name="Text Placeholder 5">
            <a:extLst>
              <a:ext uri="{FF2B5EF4-FFF2-40B4-BE49-F238E27FC236}">
                <a16:creationId xmlns:a16="http://schemas.microsoft.com/office/drawing/2014/main" id="{9D43EC69-A9A8-46BA-B101-6BF95CBB510B}"/>
              </a:ext>
            </a:extLst>
          </p:cNvPr>
          <p:cNvSpPr>
            <a:spLocks noGrp="1"/>
          </p:cNvSpPr>
          <p:nvPr>
            <p:ph type="body" sz="quarter" idx="11" hasCustomPrompt="1"/>
          </p:nvPr>
        </p:nvSpPr>
        <p:spPr>
          <a:xfrm>
            <a:off x="982663" y="3934800"/>
            <a:ext cx="7543819" cy="219117"/>
          </a:xfrm>
        </p:spPr>
        <p:txBody>
          <a:bodyPr/>
          <a:lstStyle>
            <a:lvl1pPr>
              <a:spcBef>
                <a:spcPts val="0"/>
              </a:spcBef>
              <a:defRPr sz="1400" b="0" cap="all" baseline="0"/>
            </a:lvl1pPr>
          </a:lstStyle>
          <a:p>
            <a:pPr lvl="0"/>
            <a:r>
              <a:rPr lang="en-US" dirty="0"/>
              <a:t>Date, 14PT, Black, capital letters</a:t>
            </a:r>
            <a:endParaRPr lang="de-DE" dirty="0"/>
          </a:p>
        </p:txBody>
      </p:sp>
    </p:spTree>
    <p:extLst>
      <p:ext uri="{BB962C8B-B14F-4D97-AF65-F5344CB8AC3E}">
        <p14:creationId xmlns:p14="http://schemas.microsoft.com/office/powerpoint/2010/main" val="28528898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_3_text_boxes_and_pictures">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p>
            <a:r>
              <a:rPr lang="en-US" dirty="0"/>
              <a:t>Title, 34pt, bold</a:t>
            </a:r>
            <a:br>
              <a:rPr lang="en-US" dirty="0"/>
            </a:br>
            <a:r>
              <a:rPr lang="en-US" dirty="0"/>
              <a:t>max. 2 lines</a:t>
            </a:r>
          </a:p>
        </p:txBody>
      </p:sp>
      <p:sp>
        <p:nvSpPr>
          <p:cNvPr id="4" name="Foliennummernplatzhalter 3"/>
          <p:cNvSpPr>
            <a:spLocks noGrp="1"/>
          </p:cNvSpPr>
          <p:nvPr>
            <p:ph type="sldNum" sz="quarter" idx="11"/>
          </p:nvPr>
        </p:nvSpPr>
        <p:spPr/>
        <p:txBody>
          <a:bodyPr/>
          <a:lstStyle/>
          <a:p>
            <a:fld id="{64EFF315-FA4E-4084-ACCF-A94C350B883E}" type="slidenum">
              <a:rPr lang="en-US" smtClean="0"/>
              <a:pPr/>
              <a:t>‹#›</a:t>
            </a:fld>
            <a:endParaRPr lang="en-US" dirty="0"/>
          </a:p>
        </p:txBody>
      </p:sp>
      <p:sp>
        <p:nvSpPr>
          <p:cNvPr id="8" name="Textplatzhalter 4"/>
          <p:cNvSpPr>
            <a:spLocks noGrp="1"/>
          </p:cNvSpPr>
          <p:nvPr>
            <p:ph type="body" sz="quarter" idx="14" hasCustomPrompt="1"/>
          </p:nvPr>
        </p:nvSpPr>
        <p:spPr>
          <a:xfrm>
            <a:off x="982663" y="296545"/>
            <a:ext cx="10922000" cy="371475"/>
          </a:xfrm>
        </p:spPr>
        <p:txBody>
          <a:bodyPr/>
          <a:lstStyle>
            <a:lvl1pPr>
              <a:defRPr>
                <a:solidFill>
                  <a:schemeClr val="tx1"/>
                </a:solidFill>
              </a:defRPr>
            </a:lvl1pPr>
          </a:lstStyle>
          <a:p>
            <a:pPr lvl="0"/>
            <a:r>
              <a:rPr lang="en-US" dirty="0"/>
              <a:t>Chapter title</a:t>
            </a:r>
          </a:p>
        </p:txBody>
      </p:sp>
      <p:sp>
        <p:nvSpPr>
          <p:cNvPr id="12" name="Bildplatzhalter 11"/>
          <p:cNvSpPr>
            <a:spLocks noGrp="1"/>
          </p:cNvSpPr>
          <p:nvPr>
            <p:ph type="pic" sz="quarter" idx="17" hasCustomPrompt="1"/>
          </p:nvPr>
        </p:nvSpPr>
        <p:spPr>
          <a:xfrm>
            <a:off x="982662" y="2549524"/>
            <a:ext cx="3448800" cy="2324733"/>
          </a:xfrm>
          <a:pattFill prst="pct5">
            <a:fgClr>
              <a:schemeClr val="accent1"/>
            </a:fgClr>
            <a:bgClr>
              <a:schemeClr val="bg1"/>
            </a:bgClr>
          </a:pattFill>
        </p:spPr>
        <p:txBody>
          <a:bodyPr anchor="ctr"/>
          <a:lstStyle>
            <a:lvl1pPr algn="ctr">
              <a:defRPr/>
            </a:lvl1pPr>
          </a:lstStyle>
          <a:p>
            <a:r>
              <a:rPr lang="en-US" dirty="0"/>
              <a:t>Picture</a:t>
            </a:r>
          </a:p>
        </p:txBody>
      </p:sp>
      <p:sp>
        <p:nvSpPr>
          <p:cNvPr id="14" name="Bildplatzhalter 11"/>
          <p:cNvSpPr>
            <a:spLocks noGrp="1"/>
          </p:cNvSpPr>
          <p:nvPr>
            <p:ph type="pic" sz="quarter" idx="18" hasCustomPrompt="1"/>
          </p:nvPr>
        </p:nvSpPr>
        <p:spPr>
          <a:xfrm>
            <a:off x="4719462" y="2549524"/>
            <a:ext cx="3448800" cy="2324733"/>
          </a:xfrm>
          <a:pattFill prst="pct5">
            <a:fgClr>
              <a:schemeClr val="accent1"/>
            </a:fgClr>
            <a:bgClr>
              <a:schemeClr val="bg1"/>
            </a:bgClr>
          </a:pattFill>
        </p:spPr>
        <p:txBody>
          <a:bodyPr anchor="ctr"/>
          <a:lstStyle>
            <a:lvl1pPr algn="ctr">
              <a:defRPr/>
            </a:lvl1pPr>
          </a:lstStyle>
          <a:p>
            <a:r>
              <a:rPr lang="en-US" dirty="0"/>
              <a:t>Picture</a:t>
            </a:r>
          </a:p>
        </p:txBody>
      </p:sp>
      <p:sp>
        <p:nvSpPr>
          <p:cNvPr id="15" name="Bildplatzhalter 11"/>
          <p:cNvSpPr>
            <a:spLocks noGrp="1"/>
          </p:cNvSpPr>
          <p:nvPr>
            <p:ph type="pic" sz="quarter" idx="19" hasCustomPrompt="1"/>
          </p:nvPr>
        </p:nvSpPr>
        <p:spPr>
          <a:xfrm>
            <a:off x="8462612" y="2549524"/>
            <a:ext cx="3448800" cy="2324733"/>
          </a:xfrm>
          <a:pattFill prst="pct5">
            <a:fgClr>
              <a:schemeClr val="accent1"/>
            </a:fgClr>
            <a:bgClr>
              <a:schemeClr val="bg1"/>
            </a:bgClr>
          </a:pattFill>
        </p:spPr>
        <p:txBody>
          <a:bodyPr anchor="ctr"/>
          <a:lstStyle>
            <a:lvl1pPr algn="ctr">
              <a:defRPr/>
            </a:lvl1pPr>
          </a:lstStyle>
          <a:p>
            <a:r>
              <a:rPr lang="en-US" dirty="0"/>
              <a:t>Picture</a:t>
            </a:r>
          </a:p>
        </p:txBody>
      </p:sp>
      <p:sp>
        <p:nvSpPr>
          <p:cNvPr id="13" name="Fußzeilenplatzhalter 4"/>
          <p:cNvSpPr>
            <a:spLocks noGrp="1"/>
          </p:cNvSpPr>
          <p:nvPr>
            <p:ph type="ftr" sz="quarter" idx="3"/>
          </p:nvPr>
        </p:nvSpPr>
        <p:spPr>
          <a:xfrm>
            <a:off x="989012" y="6291263"/>
            <a:ext cx="8561387" cy="280987"/>
          </a:xfrm>
          <a:prstGeom prst="rect">
            <a:avLst/>
          </a:prstGeom>
        </p:spPr>
        <p:txBody>
          <a:bodyPr vert="horz" lIns="0" tIns="45720" rIns="91440" bIns="45720" rtlCol="0" anchor="ctr"/>
          <a:lstStyle>
            <a:lvl1pPr algn="l">
              <a:defRPr sz="1000">
                <a:solidFill>
                  <a:schemeClr val="tx1"/>
                </a:solidFill>
              </a:defRPr>
            </a:lvl1pPr>
          </a:lstStyle>
          <a:p>
            <a:r>
              <a:rPr lang="en-US"/>
              <a:t>Presentation title  |  © Expleo  |  Internal  |  Version 1.0  </a:t>
            </a:r>
            <a:endParaRPr lang="en-US" dirty="0"/>
          </a:p>
        </p:txBody>
      </p:sp>
      <p:sp>
        <p:nvSpPr>
          <p:cNvPr id="19" name="Untertitel 2">
            <a:extLst>
              <a:ext uri="{FF2B5EF4-FFF2-40B4-BE49-F238E27FC236}">
                <a16:creationId xmlns:a16="http://schemas.microsoft.com/office/drawing/2014/main" id="{24314A69-5AB4-4634-9F90-13D8B3A0BEAD}"/>
              </a:ext>
            </a:extLst>
          </p:cNvPr>
          <p:cNvSpPr>
            <a:spLocks noGrp="1"/>
          </p:cNvSpPr>
          <p:nvPr>
            <p:ph type="subTitle" idx="1" hasCustomPrompt="1"/>
          </p:nvPr>
        </p:nvSpPr>
        <p:spPr>
          <a:xfrm>
            <a:off x="982662" y="5013957"/>
            <a:ext cx="3448800" cy="1137605"/>
          </a:xfrm>
          <a:prstGeom prst="rect">
            <a:avLst/>
          </a:prstGeom>
        </p:spPr>
        <p:txBody>
          <a:bodyPr lIns="0" tIns="0" rIns="0" bIns="0">
            <a:noAutofit/>
          </a:bodyPr>
          <a:lstStyle>
            <a:lvl1pPr marL="0" marR="0" indent="0" algn="l" defTabSz="914400" rtl="0" eaLnBrk="1" fontAlgn="auto" latinLnBrk="0" hangingPunct="1">
              <a:lnSpc>
                <a:spcPct val="95000"/>
              </a:lnSpc>
              <a:spcBef>
                <a:spcPts val="0"/>
              </a:spcBef>
              <a:spcAft>
                <a:spcPts val="0"/>
              </a:spcAft>
              <a:buClrTx/>
              <a:buSzTx/>
              <a:buFont typeface="Arial" pitchFamily="34" charset="0"/>
              <a:buNone/>
              <a:tabLst/>
              <a:defRPr lang="de-DE" sz="1100" b="0" kern="1200" noProof="0" smtClean="0">
                <a:solidFill>
                  <a:schemeClr val="tx2"/>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noProof="0" dirty="0"/>
              <a:t>Flowing Text level, Verdana, 11 </a:t>
            </a:r>
            <a:r>
              <a:rPr lang="en-GB" noProof="0" dirty="0" err="1"/>
              <a:t>pt</a:t>
            </a:r>
            <a:endParaRPr lang="en-GB" noProof="0" dirty="0"/>
          </a:p>
        </p:txBody>
      </p:sp>
      <p:sp>
        <p:nvSpPr>
          <p:cNvPr id="29" name="Textplatzhalter 28">
            <a:extLst>
              <a:ext uri="{FF2B5EF4-FFF2-40B4-BE49-F238E27FC236}">
                <a16:creationId xmlns:a16="http://schemas.microsoft.com/office/drawing/2014/main" id="{3A925377-5D13-4DEC-99D1-1EAA25E32184}"/>
              </a:ext>
            </a:extLst>
          </p:cNvPr>
          <p:cNvSpPr>
            <a:spLocks noGrp="1"/>
          </p:cNvSpPr>
          <p:nvPr>
            <p:ph type="body" sz="quarter" idx="20" hasCustomPrompt="1"/>
          </p:nvPr>
        </p:nvSpPr>
        <p:spPr>
          <a:xfrm>
            <a:off x="4719462" y="5013325"/>
            <a:ext cx="3448226" cy="1138238"/>
          </a:xfrm>
        </p:spPr>
        <p:txBody>
          <a:bodyPr/>
          <a:lstStyle>
            <a:lvl1pPr>
              <a:defRPr sz="1100" b="0">
                <a:solidFill>
                  <a:schemeClr val="tx2"/>
                </a:solidFill>
              </a:defRPr>
            </a:lvl1pPr>
          </a:lstStyle>
          <a:p>
            <a:pPr lvl="0"/>
            <a:r>
              <a:rPr lang="en-GB" noProof="0" dirty="0"/>
              <a:t>Flowing Text level, Verdana, 11 </a:t>
            </a:r>
            <a:r>
              <a:rPr lang="en-GB" noProof="0" dirty="0" err="1"/>
              <a:t>pt</a:t>
            </a:r>
            <a:endParaRPr lang="en-GB" noProof="0" dirty="0"/>
          </a:p>
        </p:txBody>
      </p:sp>
      <p:sp>
        <p:nvSpPr>
          <p:cNvPr id="31" name="Textplatzhalter 30">
            <a:extLst>
              <a:ext uri="{FF2B5EF4-FFF2-40B4-BE49-F238E27FC236}">
                <a16:creationId xmlns:a16="http://schemas.microsoft.com/office/drawing/2014/main" id="{B2C22B51-9BCC-4306-98B7-D4011A0F69BD}"/>
              </a:ext>
            </a:extLst>
          </p:cNvPr>
          <p:cNvSpPr>
            <a:spLocks noGrp="1"/>
          </p:cNvSpPr>
          <p:nvPr>
            <p:ph type="body" sz="quarter" idx="21" hasCustomPrompt="1"/>
          </p:nvPr>
        </p:nvSpPr>
        <p:spPr>
          <a:xfrm>
            <a:off x="8462612" y="5013325"/>
            <a:ext cx="3442051" cy="1138238"/>
          </a:xfrm>
        </p:spPr>
        <p:txBody>
          <a:bodyPr/>
          <a:lstStyle>
            <a:lvl1pPr>
              <a:defRPr sz="1100" b="0">
                <a:solidFill>
                  <a:schemeClr val="tx2"/>
                </a:solidFill>
              </a:defRPr>
            </a:lvl1pPr>
          </a:lstStyle>
          <a:p>
            <a:pPr lvl="0"/>
            <a:r>
              <a:rPr lang="en-GB" noProof="0" dirty="0"/>
              <a:t>Flowing Text level, Verdana, 11 </a:t>
            </a:r>
            <a:r>
              <a:rPr lang="en-GB" noProof="0" dirty="0" err="1"/>
              <a:t>pt</a:t>
            </a:r>
            <a:endParaRPr lang="en-GB" noProof="0" dirty="0"/>
          </a:p>
        </p:txBody>
      </p:sp>
    </p:spTree>
    <p:extLst>
      <p:ext uri="{BB962C8B-B14F-4D97-AF65-F5344CB8AC3E}">
        <p14:creationId xmlns:p14="http://schemas.microsoft.com/office/powerpoint/2010/main" val="35817949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_table_chart">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p>
            <a:r>
              <a:rPr lang="en-US" dirty="0"/>
              <a:t>Title, 34pt, bold</a:t>
            </a:r>
            <a:br>
              <a:rPr lang="en-US" dirty="0"/>
            </a:br>
            <a:r>
              <a:rPr lang="en-US" dirty="0"/>
              <a:t>max. 2 lines</a:t>
            </a:r>
          </a:p>
        </p:txBody>
      </p:sp>
      <p:sp>
        <p:nvSpPr>
          <p:cNvPr id="4" name="Foliennummernplatzhalter 3"/>
          <p:cNvSpPr>
            <a:spLocks noGrp="1"/>
          </p:cNvSpPr>
          <p:nvPr>
            <p:ph type="sldNum" sz="quarter" idx="11"/>
          </p:nvPr>
        </p:nvSpPr>
        <p:spPr/>
        <p:txBody>
          <a:bodyPr/>
          <a:lstStyle/>
          <a:p>
            <a:fld id="{64EFF315-FA4E-4084-ACCF-A94C350B883E}" type="slidenum">
              <a:rPr lang="en-US" smtClean="0"/>
              <a:pPr/>
              <a:t>‹#›</a:t>
            </a:fld>
            <a:endParaRPr lang="en-US" dirty="0"/>
          </a:p>
        </p:txBody>
      </p:sp>
      <p:sp>
        <p:nvSpPr>
          <p:cNvPr id="8" name="Textplatzhalter 4"/>
          <p:cNvSpPr>
            <a:spLocks noGrp="1"/>
          </p:cNvSpPr>
          <p:nvPr>
            <p:ph type="body" sz="quarter" idx="14" hasCustomPrompt="1"/>
          </p:nvPr>
        </p:nvSpPr>
        <p:spPr>
          <a:xfrm>
            <a:off x="982663" y="296545"/>
            <a:ext cx="10922000" cy="371475"/>
          </a:xfrm>
        </p:spPr>
        <p:txBody>
          <a:bodyPr/>
          <a:lstStyle>
            <a:lvl1pPr>
              <a:defRPr>
                <a:solidFill>
                  <a:schemeClr val="tx1"/>
                </a:solidFill>
              </a:defRPr>
            </a:lvl1pPr>
          </a:lstStyle>
          <a:p>
            <a:pPr lvl="0"/>
            <a:r>
              <a:rPr lang="en-US" dirty="0"/>
              <a:t>Chapter title</a:t>
            </a:r>
          </a:p>
        </p:txBody>
      </p:sp>
      <p:sp>
        <p:nvSpPr>
          <p:cNvPr id="6" name="Fußzeilenplatzhalter 4"/>
          <p:cNvSpPr>
            <a:spLocks noGrp="1"/>
          </p:cNvSpPr>
          <p:nvPr>
            <p:ph type="ftr" sz="quarter" idx="3"/>
          </p:nvPr>
        </p:nvSpPr>
        <p:spPr>
          <a:xfrm>
            <a:off x="989012" y="6291263"/>
            <a:ext cx="8561387" cy="280987"/>
          </a:xfrm>
          <a:prstGeom prst="rect">
            <a:avLst/>
          </a:prstGeom>
        </p:spPr>
        <p:txBody>
          <a:bodyPr vert="horz" lIns="0" tIns="45720" rIns="91440" bIns="45720" rtlCol="0" anchor="ctr"/>
          <a:lstStyle>
            <a:lvl1pPr algn="l">
              <a:defRPr sz="1000">
                <a:solidFill>
                  <a:schemeClr val="tx1"/>
                </a:solidFill>
              </a:defRPr>
            </a:lvl1pPr>
          </a:lstStyle>
          <a:p>
            <a:r>
              <a:rPr lang="en-US"/>
              <a:t>Presentation title  |  © Expleo  |  Internal  |  Version 1.0  </a:t>
            </a:r>
            <a:endParaRPr lang="en-US" dirty="0"/>
          </a:p>
        </p:txBody>
      </p:sp>
      <p:sp>
        <p:nvSpPr>
          <p:cNvPr id="5" name="Table Placeholder 4">
            <a:extLst>
              <a:ext uri="{FF2B5EF4-FFF2-40B4-BE49-F238E27FC236}">
                <a16:creationId xmlns:a16="http://schemas.microsoft.com/office/drawing/2014/main" id="{7E95FC75-A10A-4F29-8A1A-D6570F8F6BF7}"/>
              </a:ext>
            </a:extLst>
          </p:cNvPr>
          <p:cNvSpPr>
            <a:spLocks noGrp="1"/>
          </p:cNvSpPr>
          <p:nvPr>
            <p:ph type="tbl" sz="quarter" idx="15"/>
          </p:nvPr>
        </p:nvSpPr>
        <p:spPr>
          <a:xfrm>
            <a:off x="982663" y="2549525"/>
            <a:ext cx="10922000" cy="3602038"/>
          </a:xfrm>
        </p:spPr>
        <p:txBody>
          <a:bodyPr/>
          <a:lstStyle/>
          <a:p>
            <a:r>
              <a:rPr lang="en-US"/>
              <a:t>Click icon to add table</a:t>
            </a:r>
            <a:endParaRPr lang="de-DE"/>
          </a:p>
        </p:txBody>
      </p:sp>
    </p:spTree>
    <p:extLst>
      <p:ext uri="{BB962C8B-B14F-4D97-AF65-F5344CB8AC3E}">
        <p14:creationId xmlns:p14="http://schemas.microsoft.com/office/powerpoint/2010/main" val="21954912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_Only_Headline_White">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p>
            <a:r>
              <a:rPr lang="en-US" dirty="0"/>
              <a:t>Title, 34pt, bold</a:t>
            </a:r>
            <a:br>
              <a:rPr lang="en-US" dirty="0"/>
            </a:br>
            <a:r>
              <a:rPr lang="en-US" dirty="0"/>
              <a:t>max. 2 lines</a:t>
            </a:r>
          </a:p>
        </p:txBody>
      </p:sp>
      <p:sp>
        <p:nvSpPr>
          <p:cNvPr id="4" name="Foliennummernplatzhalter 3"/>
          <p:cNvSpPr>
            <a:spLocks noGrp="1"/>
          </p:cNvSpPr>
          <p:nvPr>
            <p:ph type="sldNum" sz="quarter" idx="11"/>
          </p:nvPr>
        </p:nvSpPr>
        <p:spPr/>
        <p:txBody>
          <a:bodyPr/>
          <a:lstStyle/>
          <a:p>
            <a:fld id="{64EFF315-FA4E-4084-ACCF-A94C350B883E}" type="slidenum">
              <a:rPr lang="en-US" smtClean="0"/>
              <a:pPr/>
              <a:t>‹#›</a:t>
            </a:fld>
            <a:endParaRPr lang="en-US" dirty="0"/>
          </a:p>
        </p:txBody>
      </p:sp>
      <p:sp>
        <p:nvSpPr>
          <p:cNvPr id="8" name="Textplatzhalter 4"/>
          <p:cNvSpPr>
            <a:spLocks noGrp="1"/>
          </p:cNvSpPr>
          <p:nvPr>
            <p:ph type="body" sz="quarter" idx="14" hasCustomPrompt="1"/>
          </p:nvPr>
        </p:nvSpPr>
        <p:spPr>
          <a:xfrm>
            <a:off x="982663" y="296545"/>
            <a:ext cx="10922000" cy="371475"/>
          </a:xfrm>
        </p:spPr>
        <p:txBody>
          <a:bodyPr/>
          <a:lstStyle>
            <a:lvl1pPr>
              <a:defRPr>
                <a:solidFill>
                  <a:schemeClr val="tx1"/>
                </a:solidFill>
              </a:defRPr>
            </a:lvl1pPr>
          </a:lstStyle>
          <a:p>
            <a:pPr lvl="0"/>
            <a:r>
              <a:rPr lang="en-US" dirty="0"/>
              <a:t>Chapter title</a:t>
            </a:r>
          </a:p>
        </p:txBody>
      </p:sp>
      <p:sp>
        <p:nvSpPr>
          <p:cNvPr id="6" name="Fußzeilenplatzhalter 4"/>
          <p:cNvSpPr>
            <a:spLocks noGrp="1"/>
          </p:cNvSpPr>
          <p:nvPr>
            <p:ph type="ftr" sz="quarter" idx="3"/>
          </p:nvPr>
        </p:nvSpPr>
        <p:spPr>
          <a:xfrm>
            <a:off x="989012" y="6291263"/>
            <a:ext cx="8561387" cy="280987"/>
          </a:xfrm>
          <a:prstGeom prst="rect">
            <a:avLst/>
          </a:prstGeom>
        </p:spPr>
        <p:txBody>
          <a:bodyPr vert="horz" lIns="0" tIns="45720" rIns="91440" bIns="45720" rtlCol="0" anchor="ctr"/>
          <a:lstStyle>
            <a:lvl1pPr algn="l">
              <a:defRPr sz="1000">
                <a:solidFill>
                  <a:schemeClr val="tx1"/>
                </a:solidFill>
              </a:defRPr>
            </a:lvl1pPr>
          </a:lstStyle>
          <a:p>
            <a:r>
              <a:rPr lang="en-US"/>
              <a:t>Presentation title  |  © Expleo  |  Internal  |  Version 1.0  </a:t>
            </a:r>
            <a:endParaRPr lang="en-US" dirty="0"/>
          </a:p>
        </p:txBody>
      </p:sp>
    </p:spTree>
    <p:extLst>
      <p:ext uri="{BB962C8B-B14F-4D97-AF65-F5344CB8AC3E}">
        <p14:creationId xmlns:p14="http://schemas.microsoft.com/office/powerpoint/2010/main" val="39712980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_Only_Headline_Purple">
    <p:bg>
      <p:bgPr>
        <a:solidFill>
          <a:schemeClr val="accent1"/>
        </a:solidFill>
        <a:effectLst/>
      </p:bgPr>
    </p:bg>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a:solidFill>
                  <a:schemeClr val="bg1"/>
                </a:solidFill>
              </a:defRPr>
            </a:lvl1pPr>
          </a:lstStyle>
          <a:p>
            <a:r>
              <a:rPr lang="en-US" dirty="0"/>
              <a:t>Title, 34pt, bold</a:t>
            </a:r>
            <a:br>
              <a:rPr lang="en-US" dirty="0"/>
            </a:br>
            <a:r>
              <a:rPr lang="en-US" dirty="0"/>
              <a:t>max. 2 lines</a:t>
            </a:r>
          </a:p>
        </p:txBody>
      </p:sp>
      <p:sp>
        <p:nvSpPr>
          <p:cNvPr id="4" name="Foliennummernplatzhalter 3"/>
          <p:cNvSpPr>
            <a:spLocks noGrp="1"/>
          </p:cNvSpPr>
          <p:nvPr>
            <p:ph type="sldNum" sz="quarter" idx="11"/>
          </p:nvPr>
        </p:nvSpPr>
        <p:spPr/>
        <p:txBody>
          <a:bodyPr/>
          <a:lstStyle>
            <a:lvl1pPr>
              <a:defRPr>
                <a:solidFill>
                  <a:schemeClr val="bg1"/>
                </a:solidFill>
              </a:defRPr>
            </a:lvl1pPr>
          </a:lstStyle>
          <a:p>
            <a:fld id="{64EFF315-FA4E-4084-ACCF-A94C350B883E}" type="slidenum">
              <a:rPr lang="en-US" smtClean="0"/>
              <a:pPr/>
              <a:t>‹#›</a:t>
            </a:fld>
            <a:endParaRPr lang="en-US" dirty="0"/>
          </a:p>
        </p:txBody>
      </p:sp>
      <p:sp>
        <p:nvSpPr>
          <p:cNvPr id="8" name="Textplatzhalter 4"/>
          <p:cNvSpPr>
            <a:spLocks noGrp="1"/>
          </p:cNvSpPr>
          <p:nvPr>
            <p:ph type="body" sz="quarter" idx="14" hasCustomPrompt="1"/>
          </p:nvPr>
        </p:nvSpPr>
        <p:spPr>
          <a:xfrm>
            <a:off x="982663" y="296545"/>
            <a:ext cx="10922000" cy="371475"/>
          </a:xfrm>
        </p:spPr>
        <p:txBody>
          <a:bodyPr/>
          <a:lstStyle>
            <a:lvl1pPr>
              <a:defRPr>
                <a:solidFill>
                  <a:schemeClr val="bg1"/>
                </a:solidFill>
              </a:defRPr>
            </a:lvl1pPr>
          </a:lstStyle>
          <a:p>
            <a:pPr lvl="0"/>
            <a:r>
              <a:rPr lang="en-US" dirty="0"/>
              <a:t>Chapter title</a:t>
            </a:r>
          </a:p>
        </p:txBody>
      </p:sp>
      <p:sp>
        <p:nvSpPr>
          <p:cNvPr id="7" name="Fußzeilenplatzhalter 4"/>
          <p:cNvSpPr>
            <a:spLocks noGrp="1"/>
          </p:cNvSpPr>
          <p:nvPr>
            <p:ph type="ftr" sz="quarter" idx="3"/>
          </p:nvPr>
        </p:nvSpPr>
        <p:spPr>
          <a:xfrm>
            <a:off x="989012" y="6291263"/>
            <a:ext cx="8561387" cy="280987"/>
          </a:xfrm>
          <a:prstGeom prst="rect">
            <a:avLst/>
          </a:prstGeom>
        </p:spPr>
        <p:txBody>
          <a:bodyPr vert="horz" lIns="0" tIns="45720" rIns="91440" bIns="45720" rtlCol="0" anchor="ctr"/>
          <a:lstStyle>
            <a:lvl1pPr algn="l">
              <a:defRPr sz="1000">
                <a:solidFill>
                  <a:schemeClr val="bg1"/>
                </a:solidFill>
              </a:defRPr>
            </a:lvl1pPr>
          </a:lstStyle>
          <a:p>
            <a:r>
              <a:rPr lang="en-US"/>
              <a:t>Presentation title  |  © Expleo  |  Internal  |  Version 1.0  </a:t>
            </a:r>
            <a:endParaRPr lang="en-US" dirty="0"/>
          </a:p>
        </p:txBody>
      </p:sp>
      <p:pic>
        <p:nvPicPr>
          <p:cNvPr id="9" name="Grafik 8">
            <a:extLst>
              <a:ext uri="{FF2B5EF4-FFF2-40B4-BE49-F238E27FC236}">
                <a16:creationId xmlns:a16="http://schemas.microsoft.com/office/drawing/2014/main" id="{41B4C33F-C9AF-4497-B940-A739851DB5B1}"/>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334204" y="6150537"/>
            <a:ext cx="1706923" cy="562351"/>
          </a:xfrm>
          <a:prstGeom prst="rect">
            <a:avLst/>
          </a:prstGeom>
        </p:spPr>
      </p:pic>
    </p:spTree>
    <p:extLst>
      <p:ext uri="{BB962C8B-B14F-4D97-AF65-F5344CB8AC3E}">
        <p14:creationId xmlns:p14="http://schemas.microsoft.com/office/powerpoint/2010/main" val="17896361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_Half_Picture_Left">
    <p:spTree>
      <p:nvGrpSpPr>
        <p:cNvPr id="1" name=""/>
        <p:cNvGrpSpPr/>
        <p:nvPr/>
      </p:nvGrpSpPr>
      <p:grpSpPr>
        <a:xfrm>
          <a:off x="0" y="0"/>
          <a:ext cx="0" cy="0"/>
          <a:chOff x="0" y="0"/>
          <a:chExt cx="0" cy="0"/>
        </a:xfrm>
      </p:grpSpPr>
      <p:sp>
        <p:nvSpPr>
          <p:cNvPr id="6" name="Bildplatzhalter 5"/>
          <p:cNvSpPr>
            <a:spLocks noGrp="1"/>
          </p:cNvSpPr>
          <p:nvPr>
            <p:ph type="pic" sz="quarter" idx="12" hasCustomPrompt="1"/>
          </p:nvPr>
        </p:nvSpPr>
        <p:spPr>
          <a:xfrm>
            <a:off x="0" y="0"/>
            <a:ext cx="6094800" cy="6858000"/>
          </a:xfrm>
          <a:pattFill prst="pct5">
            <a:fgClr>
              <a:schemeClr val="accent1"/>
            </a:fgClr>
            <a:bgClr>
              <a:schemeClr val="bg1"/>
            </a:bgClr>
          </a:pattFill>
        </p:spPr>
        <p:txBody>
          <a:bodyPr anchor="ctr"/>
          <a:lstStyle>
            <a:lvl1pPr algn="ctr">
              <a:defRPr sz="3600"/>
            </a:lvl1pPr>
          </a:lstStyle>
          <a:p>
            <a:r>
              <a:rPr lang="en-US" dirty="0"/>
              <a:t>Picture</a:t>
            </a:r>
          </a:p>
        </p:txBody>
      </p:sp>
      <p:sp>
        <p:nvSpPr>
          <p:cNvPr id="2" name="Titel 1"/>
          <p:cNvSpPr>
            <a:spLocks noGrp="1"/>
          </p:cNvSpPr>
          <p:nvPr>
            <p:ph type="title" hasCustomPrompt="1"/>
          </p:nvPr>
        </p:nvSpPr>
        <p:spPr>
          <a:xfrm>
            <a:off x="6537959" y="1169837"/>
            <a:ext cx="5373453" cy="988500"/>
          </a:xfrm>
        </p:spPr>
        <p:txBody>
          <a:bodyPr/>
          <a:lstStyle>
            <a:lvl1pPr>
              <a:defRPr/>
            </a:lvl1pPr>
          </a:lstStyle>
          <a:p>
            <a:r>
              <a:rPr lang="en-US" dirty="0"/>
              <a:t>Title, 34pt, bold,</a:t>
            </a:r>
            <a:br>
              <a:rPr lang="en-US" dirty="0"/>
            </a:br>
            <a:r>
              <a:rPr lang="en-US" dirty="0"/>
              <a:t>max. 2 lines</a:t>
            </a:r>
          </a:p>
        </p:txBody>
      </p:sp>
      <p:sp>
        <p:nvSpPr>
          <p:cNvPr id="4" name="Foliennummernplatzhalter 3"/>
          <p:cNvSpPr>
            <a:spLocks noGrp="1"/>
          </p:cNvSpPr>
          <p:nvPr>
            <p:ph type="sldNum" sz="quarter" idx="11"/>
          </p:nvPr>
        </p:nvSpPr>
        <p:spPr/>
        <p:txBody>
          <a:bodyPr/>
          <a:lstStyle>
            <a:lvl1pPr>
              <a:defRPr>
                <a:solidFill>
                  <a:schemeClr val="tx1"/>
                </a:solidFill>
              </a:defRPr>
            </a:lvl1pPr>
          </a:lstStyle>
          <a:p>
            <a:fld id="{64EFF315-FA4E-4084-ACCF-A94C350B883E}" type="slidenum">
              <a:rPr lang="en-US" smtClean="0"/>
              <a:pPr/>
              <a:t>‹#›</a:t>
            </a:fld>
            <a:endParaRPr lang="en-US" dirty="0"/>
          </a:p>
        </p:txBody>
      </p:sp>
      <p:sp>
        <p:nvSpPr>
          <p:cNvPr id="8" name="Textplatzhalter 7"/>
          <p:cNvSpPr>
            <a:spLocks noGrp="1"/>
          </p:cNvSpPr>
          <p:nvPr>
            <p:ph type="body" sz="quarter" idx="13" hasCustomPrompt="1"/>
          </p:nvPr>
        </p:nvSpPr>
        <p:spPr>
          <a:xfrm>
            <a:off x="6537959" y="2549525"/>
            <a:ext cx="5366704" cy="3602037"/>
          </a:xfrm>
        </p:spPr>
        <p:txBody>
          <a:bodyPr/>
          <a:lstStyle/>
          <a:p>
            <a:pPr lvl="0"/>
            <a:r>
              <a:rPr lang="en-US" noProof="0" dirty="0"/>
              <a:t>Subtitle</a:t>
            </a:r>
          </a:p>
          <a:p>
            <a:pPr lvl="1"/>
            <a:r>
              <a:rPr lang="en-US" noProof="0" dirty="0"/>
              <a:t>Flowing text level</a:t>
            </a:r>
          </a:p>
          <a:p>
            <a:pPr lvl="2"/>
            <a:r>
              <a:rPr lang="en-US" noProof="0" dirty="0"/>
              <a:t>Third text level</a:t>
            </a:r>
          </a:p>
          <a:p>
            <a:pPr lvl="3"/>
            <a:r>
              <a:rPr lang="en-US" noProof="0" dirty="0"/>
              <a:t>Fourth text level</a:t>
            </a:r>
          </a:p>
          <a:p>
            <a:pPr lvl="4"/>
            <a:r>
              <a:rPr lang="en-US" noProof="0" dirty="0"/>
              <a:t>Fifth text level</a:t>
            </a:r>
          </a:p>
          <a:p>
            <a:pPr lvl="5"/>
            <a:r>
              <a:rPr lang="en-US" noProof="0" dirty="0"/>
              <a:t>Sixth text level</a:t>
            </a:r>
          </a:p>
        </p:txBody>
      </p:sp>
      <p:sp>
        <p:nvSpPr>
          <p:cNvPr id="9" name="Textplatzhalter 4"/>
          <p:cNvSpPr>
            <a:spLocks noGrp="1"/>
          </p:cNvSpPr>
          <p:nvPr>
            <p:ph type="body" sz="quarter" idx="14" hasCustomPrompt="1"/>
          </p:nvPr>
        </p:nvSpPr>
        <p:spPr>
          <a:xfrm>
            <a:off x="982663" y="296545"/>
            <a:ext cx="10922000" cy="371475"/>
          </a:xfrm>
        </p:spPr>
        <p:txBody>
          <a:bodyPr/>
          <a:lstStyle>
            <a:lvl1pPr>
              <a:defRPr>
                <a:solidFill>
                  <a:schemeClr val="bg1"/>
                </a:solidFill>
              </a:defRPr>
            </a:lvl1pPr>
          </a:lstStyle>
          <a:p>
            <a:pPr lvl="0"/>
            <a:r>
              <a:rPr lang="en-US" dirty="0"/>
              <a:t>Chapter title</a:t>
            </a:r>
          </a:p>
        </p:txBody>
      </p:sp>
      <p:sp>
        <p:nvSpPr>
          <p:cNvPr id="10" name="Fußzeilenplatzhalter 4"/>
          <p:cNvSpPr>
            <a:spLocks noGrp="1"/>
          </p:cNvSpPr>
          <p:nvPr>
            <p:ph type="ftr" sz="quarter" idx="3"/>
          </p:nvPr>
        </p:nvSpPr>
        <p:spPr>
          <a:xfrm>
            <a:off x="989012" y="6291263"/>
            <a:ext cx="8561387" cy="280987"/>
          </a:xfrm>
          <a:prstGeom prst="rect">
            <a:avLst/>
          </a:prstGeom>
        </p:spPr>
        <p:txBody>
          <a:bodyPr vert="horz" lIns="0" tIns="45720" rIns="91440" bIns="45720" rtlCol="0" anchor="ctr"/>
          <a:lstStyle>
            <a:lvl1pPr algn="l">
              <a:defRPr sz="1000">
                <a:solidFill>
                  <a:schemeClr val="tx1"/>
                </a:solidFill>
              </a:defRPr>
            </a:lvl1pPr>
          </a:lstStyle>
          <a:p>
            <a:r>
              <a:rPr lang="en-US"/>
              <a:t>Presentation title  |  © Expleo  |  Internal  |  Version 1.0  </a:t>
            </a:r>
            <a:endParaRPr lang="en-US" dirty="0"/>
          </a:p>
        </p:txBody>
      </p:sp>
    </p:spTree>
    <p:extLst>
      <p:ext uri="{BB962C8B-B14F-4D97-AF65-F5344CB8AC3E}">
        <p14:creationId xmlns:p14="http://schemas.microsoft.com/office/powerpoint/2010/main" val="14536739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_Picture_Left">
    <p:spTree>
      <p:nvGrpSpPr>
        <p:cNvPr id="1" name=""/>
        <p:cNvGrpSpPr/>
        <p:nvPr/>
      </p:nvGrpSpPr>
      <p:grpSpPr>
        <a:xfrm>
          <a:off x="0" y="0"/>
          <a:ext cx="0" cy="0"/>
          <a:chOff x="0" y="0"/>
          <a:chExt cx="0" cy="0"/>
        </a:xfrm>
      </p:grpSpPr>
      <p:sp>
        <p:nvSpPr>
          <p:cNvPr id="5" name="Rechteck 4"/>
          <p:cNvSpPr/>
          <p:nvPr userDrawn="1"/>
        </p:nvSpPr>
        <p:spPr>
          <a:xfrm>
            <a:off x="6097200" y="0"/>
            <a:ext cx="60948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eaLnBrk="1"/>
            <a:endParaRPr lang="en-US" dirty="0"/>
          </a:p>
        </p:txBody>
      </p:sp>
      <p:sp>
        <p:nvSpPr>
          <p:cNvPr id="4" name="Foliennummernplatzhalter 3"/>
          <p:cNvSpPr>
            <a:spLocks noGrp="1"/>
          </p:cNvSpPr>
          <p:nvPr>
            <p:ph type="sldNum" sz="quarter" idx="11"/>
          </p:nvPr>
        </p:nvSpPr>
        <p:spPr/>
        <p:txBody>
          <a:bodyPr/>
          <a:lstStyle/>
          <a:p>
            <a:fld id="{64EFF315-FA4E-4084-ACCF-A94C350B883E}" type="slidenum">
              <a:rPr lang="en-US" smtClean="0"/>
              <a:pPr/>
              <a:t>‹#›</a:t>
            </a:fld>
            <a:endParaRPr lang="en-US" dirty="0"/>
          </a:p>
        </p:txBody>
      </p:sp>
      <p:sp>
        <p:nvSpPr>
          <p:cNvPr id="12" name="Bildplatzhalter 6"/>
          <p:cNvSpPr>
            <a:spLocks noGrp="1"/>
          </p:cNvSpPr>
          <p:nvPr>
            <p:ph type="pic" sz="quarter" idx="15" hasCustomPrompt="1"/>
          </p:nvPr>
        </p:nvSpPr>
        <p:spPr>
          <a:xfrm>
            <a:off x="982662" y="1160464"/>
            <a:ext cx="4709477" cy="4991098"/>
          </a:xfrm>
          <a:pattFill prst="pct5">
            <a:fgClr>
              <a:schemeClr val="accent1"/>
            </a:fgClr>
            <a:bgClr>
              <a:schemeClr val="bg1"/>
            </a:bgClr>
          </a:pattFill>
        </p:spPr>
        <p:txBody>
          <a:bodyPr anchor="ctr"/>
          <a:lstStyle>
            <a:lvl1pPr algn="ctr">
              <a:defRPr sz="3600"/>
            </a:lvl1pPr>
          </a:lstStyle>
          <a:p>
            <a:r>
              <a:rPr lang="en-US" dirty="0"/>
              <a:t>Picture</a:t>
            </a:r>
          </a:p>
        </p:txBody>
      </p:sp>
      <p:sp>
        <p:nvSpPr>
          <p:cNvPr id="14" name="Textplatzhalter 4"/>
          <p:cNvSpPr>
            <a:spLocks noGrp="1"/>
          </p:cNvSpPr>
          <p:nvPr>
            <p:ph type="body" sz="quarter" idx="14" hasCustomPrompt="1"/>
          </p:nvPr>
        </p:nvSpPr>
        <p:spPr>
          <a:xfrm>
            <a:off x="982663" y="296545"/>
            <a:ext cx="10922000" cy="371475"/>
          </a:xfrm>
        </p:spPr>
        <p:txBody>
          <a:bodyPr/>
          <a:lstStyle>
            <a:lvl1pPr>
              <a:defRPr>
                <a:solidFill>
                  <a:schemeClr val="tx1"/>
                </a:solidFill>
              </a:defRPr>
            </a:lvl1pPr>
          </a:lstStyle>
          <a:p>
            <a:pPr lvl="0"/>
            <a:r>
              <a:rPr lang="en-US" dirty="0"/>
              <a:t>Chapter title</a:t>
            </a:r>
          </a:p>
        </p:txBody>
      </p:sp>
      <p:sp>
        <p:nvSpPr>
          <p:cNvPr id="15" name="Titel 1"/>
          <p:cNvSpPr>
            <a:spLocks noGrp="1"/>
          </p:cNvSpPr>
          <p:nvPr>
            <p:ph type="title" hasCustomPrompt="1"/>
          </p:nvPr>
        </p:nvSpPr>
        <p:spPr>
          <a:xfrm>
            <a:off x="6537959" y="1169837"/>
            <a:ext cx="5373453" cy="988500"/>
          </a:xfrm>
        </p:spPr>
        <p:txBody>
          <a:bodyPr/>
          <a:lstStyle>
            <a:lvl1pPr>
              <a:defRPr/>
            </a:lvl1pPr>
          </a:lstStyle>
          <a:p>
            <a:r>
              <a:rPr lang="en-US" dirty="0"/>
              <a:t>Title, 34pt, bold,</a:t>
            </a:r>
            <a:br>
              <a:rPr lang="en-US" dirty="0"/>
            </a:br>
            <a:r>
              <a:rPr lang="en-US" dirty="0"/>
              <a:t>max. 2 lines</a:t>
            </a:r>
          </a:p>
        </p:txBody>
      </p:sp>
      <p:sp>
        <p:nvSpPr>
          <p:cNvPr id="16" name="Textplatzhalter 7"/>
          <p:cNvSpPr>
            <a:spLocks noGrp="1"/>
          </p:cNvSpPr>
          <p:nvPr>
            <p:ph type="body" sz="quarter" idx="13" hasCustomPrompt="1"/>
          </p:nvPr>
        </p:nvSpPr>
        <p:spPr>
          <a:xfrm>
            <a:off x="6537959" y="2549525"/>
            <a:ext cx="5366704" cy="3602037"/>
          </a:xfrm>
        </p:spPr>
        <p:txBody>
          <a:bodyPr/>
          <a:lstStyle/>
          <a:p>
            <a:pPr lvl="0"/>
            <a:r>
              <a:rPr lang="en-US" noProof="0" dirty="0"/>
              <a:t>Subtitle</a:t>
            </a:r>
          </a:p>
          <a:p>
            <a:pPr lvl="1"/>
            <a:r>
              <a:rPr lang="en-US" noProof="0" dirty="0"/>
              <a:t>Flowing text level</a:t>
            </a:r>
          </a:p>
          <a:p>
            <a:pPr lvl="2"/>
            <a:r>
              <a:rPr lang="en-US" noProof="0" dirty="0"/>
              <a:t>Third text level</a:t>
            </a:r>
          </a:p>
          <a:p>
            <a:pPr lvl="3"/>
            <a:r>
              <a:rPr lang="en-US" noProof="0" dirty="0"/>
              <a:t>Fourth text level</a:t>
            </a:r>
          </a:p>
          <a:p>
            <a:pPr lvl="4"/>
            <a:r>
              <a:rPr lang="en-US" noProof="0" dirty="0"/>
              <a:t>Fifth text level</a:t>
            </a:r>
          </a:p>
          <a:p>
            <a:pPr lvl="5"/>
            <a:r>
              <a:rPr lang="en-US" noProof="0" dirty="0"/>
              <a:t>Sixth text level</a:t>
            </a:r>
          </a:p>
        </p:txBody>
      </p:sp>
      <p:sp>
        <p:nvSpPr>
          <p:cNvPr id="11" name="Fußzeilenplatzhalter 4"/>
          <p:cNvSpPr>
            <a:spLocks noGrp="1"/>
          </p:cNvSpPr>
          <p:nvPr>
            <p:ph type="ftr" sz="quarter" idx="3"/>
          </p:nvPr>
        </p:nvSpPr>
        <p:spPr>
          <a:xfrm>
            <a:off x="989012" y="6291263"/>
            <a:ext cx="8561387" cy="280987"/>
          </a:xfrm>
          <a:prstGeom prst="rect">
            <a:avLst/>
          </a:prstGeom>
        </p:spPr>
        <p:txBody>
          <a:bodyPr vert="horz" lIns="0" tIns="45720" rIns="91440" bIns="45720" rtlCol="0" anchor="ctr"/>
          <a:lstStyle>
            <a:lvl1pPr algn="l">
              <a:defRPr sz="1000">
                <a:solidFill>
                  <a:schemeClr val="tx1"/>
                </a:solidFill>
              </a:defRPr>
            </a:lvl1pPr>
          </a:lstStyle>
          <a:p>
            <a:r>
              <a:rPr lang="en-US"/>
              <a:t>Presentation title  |  © Expleo  |  Internal  |  Version 1.0  </a:t>
            </a:r>
            <a:endParaRPr lang="en-US" dirty="0"/>
          </a:p>
        </p:txBody>
      </p:sp>
      <p:pic>
        <p:nvPicPr>
          <p:cNvPr id="13" name="Grafik 12">
            <a:extLst>
              <a:ext uri="{FF2B5EF4-FFF2-40B4-BE49-F238E27FC236}">
                <a16:creationId xmlns:a16="http://schemas.microsoft.com/office/drawing/2014/main" id="{C9CF8CAC-C66A-4CE8-BA72-CBFE66FBDC5E}"/>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334204" y="6150537"/>
            <a:ext cx="1706923" cy="562351"/>
          </a:xfrm>
          <a:prstGeom prst="rect">
            <a:avLst/>
          </a:prstGeom>
        </p:spPr>
      </p:pic>
    </p:spTree>
    <p:extLst>
      <p:ext uri="{BB962C8B-B14F-4D97-AF65-F5344CB8AC3E}">
        <p14:creationId xmlns:p14="http://schemas.microsoft.com/office/powerpoint/2010/main" val="7866005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_Picture_Right">
    <p:spTree>
      <p:nvGrpSpPr>
        <p:cNvPr id="1" name=""/>
        <p:cNvGrpSpPr/>
        <p:nvPr/>
      </p:nvGrpSpPr>
      <p:grpSpPr>
        <a:xfrm>
          <a:off x="0" y="0"/>
          <a:ext cx="0" cy="0"/>
          <a:chOff x="0" y="0"/>
          <a:chExt cx="0" cy="0"/>
        </a:xfrm>
      </p:grpSpPr>
      <p:sp>
        <p:nvSpPr>
          <p:cNvPr id="5" name="Rechteck 4"/>
          <p:cNvSpPr/>
          <p:nvPr userDrawn="1"/>
        </p:nvSpPr>
        <p:spPr>
          <a:xfrm>
            <a:off x="6097200" y="0"/>
            <a:ext cx="60948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eaLnBrk="1"/>
            <a:endParaRPr lang="en-US" dirty="0"/>
          </a:p>
        </p:txBody>
      </p:sp>
      <p:sp>
        <p:nvSpPr>
          <p:cNvPr id="2" name="Titel 1"/>
          <p:cNvSpPr>
            <a:spLocks noGrp="1"/>
          </p:cNvSpPr>
          <p:nvPr>
            <p:ph type="title" hasCustomPrompt="1"/>
          </p:nvPr>
        </p:nvSpPr>
        <p:spPr>
          <a:xfrm>
            <a:off x="982663" y="1169837"/>
            <a:ext cx="4526597" cy="988500"/>
          </a:xfrm>
        </p:spPr>
        <p:txBody>
          <a:bodyPr/>
          <a:lstStyle>
            <a:lvl1pPr>
              <a:defRPr/>
            </a:lvl1pPr>
          </a:lstStyle>
          <a:p>
            <a:r>
              <a:rPr lang="en-US" dirty="0"/>
              <a:t>Title, 34pt, bold,</a:t>
            </a:r>
            <a:br>
              <a:rPr lang="en-US" dirty="0"/>
            </a:br>
            <a:r>
              <a:rPr lang="en-US" dirty="0"/>
              <a:t>max. 2 lines</a:t>
            </a:r>
          </a:p>
        </p:txBody>
      </p:sp>
      <p:sp>
        <p:nvSpPr>
          <p:cNvPr id="4" name="Foliennummernplatzhalter 3"/>
          <p:cNvSpPr>
            <a:spLocks noGrp="1"/>
          </p:cNvSpPr>
          <p:nvPr>
            <p:ph type="sldNum" sz="quarter" idx="11"/>
          </p:nvPr>
        </p:nvSpPr>
        <p:spPr/>
        <p:txBody>
          <a:bodyPr/>
          <a:lstStyle/>
          <a:p>
            <a:fld id="{64EFF315-FA4E-4084-ACCF-A94C350B883E}" type="slidenum">
              <a:rPr lang="en-US" smtClean="0"/>
              <a:pPr/>
              <a:t>‹#›</a:t>
            </a:fld>
            <a:endParaRPr lang="en-US" dirty="0"/>
          </a:p>
        </p:txBody>
      </p:sp>
      <p:sp>
        <p:nvSpPr>
          <p:cNvPr id="8" name="Textplatzhalter 7"/>
          <p:cNvSpPr>
            <a:spLocks noGrp="1"/>
          </p:cNvSpPr>
          <p:nvPr>
            <p:ph type="body" sz="quarter" idx="13" hasCustomPrompt="1"/>
          </p:nvPr>
        </p:nvSpPr>
        <p:spPr>
          <a:xfrm>
            <a:off x="982663" y="2549525"/>
            <a:ext cx="4520911" cy="3602037"/>
          </a:xfrm>
        </p:spPr>
        <p:txBody>
          <a:bodyPr/>
          <a:lstStyle/>
          <a:p>
            <a:pPr lvl="0"/>
            <a:r>
              <a:rPr lang="en-US" noProof="0" dirty="0"/>
              <a:t>Subtitle</a:t>
            </a:r>
          </a:p>
          <a:p>
            <a:pPr lvl="1"/>
            <a:r>
              <a:rPr lang="en-US" noProof="0" dirty="0"/>
              <a:t>Flowing text level</a:t>
            </a:r>
          </a:p>
          <a:p>
            <a:pPr lvl="2"/>
            <a:r>
              <a:rPr lang="en-US" noProof="0" dirty="0"/>
              <a:t>Third text level</a:t>
            </a:r>
          </a:p>
          <a:p>
            <a:pPr lvl="3"/>
            <a:r>
              <a:rPr lang="en-US" noProof="0" dirty="0"/>
              <a:t>Fourth text level</a:t>
            </a:r>
          </a:p>
          <a:p>
            <a:pPr lvl="4"/>
            <a:r>
              <a:rPr lang="en-US" noProof="0" dirty="0"/>
              <a:t>Fifth text level</a:t>
            </a:r>
          </a:p>
          <a:p>
            <a:pPr lvl="5"/>
            <a:r>
              <a:rPr lang="en-US" noProof="0" dirty="0"/>
              <a:t>Sixth text level</a:t>
            </a:r>
          </a:p>
        </p:txBody>
      </p:sp>
      <p:sp>
        <p:nvSpPr>
          <p:cNvPr id="12" name="Bildplatzhalter 6"/>
          <p:cNvSpPr>
            <a:spLocks noGrp="1"/>
          </p:cNvSpPr>
          <p:nvPr>
            <p:ph type="pic" sz="quarter" idx="15" hasCustomPrompt="1"/>
          </p:nvPr>
        </p:nvSpPr>
        <p:spPr>
          <a:xfrm>
            <a:off x="6400799" y="1160464"/>
            <a:ext cx="5503863" cy="3581586"/>
          </a:xfrm>
          <a:pattFill prst="pct5">
            <a:fgClr>
              <a:schemeClr val="accent1"/>
            </a:fgClr>
            <a:bgClr>
              <a:schemeClr val="bg1"/>
            </a:bgClr>
          </a:pattFill>
        </p:spPr>
        <p:txBody>
          <a:bodyPr anchor="ctr"/>
          <a:lstStyle>
            <a:lvl1pPr algn="ctr">
              <a:defRPr sz="3600"/>
            </a:lvl1pPr>
          </a:lstStyle>
          <a:p>
            <a:r>
              <a:rPr lang="en-US" dirty="0"/>
              <a:t>Picture</a:t>
            </a:r>
          </a:p>
        </p:txBody>
      </p:sp>
      <p:sp>
        <p:nvSpPr>
          <p:cNvPr id="13" name="Textplatzhalter 7"/>
          <p:cNvSpPr>
            <a:spLocks noGrp="1"/>
          </p:cNvSpPr>
          <p:nvPr>
            <p:ph type="body" sz="quarter" idx="16" hasCustomPrompt="1"/>
          </p:nvPr>
        </p:nvSpPr>
        <p:spPr>
          <a:xfrm>
            <a:off x="6400799" y="4884421"/>
            <a:ext cx="5503864" cy="1267142"/>
          </a:xfrm>
        </p:spPr>
        <p:txBody>
          <a:bodyPr/>
          <a:lstStyle/>
          <a:p>
            <a:pPr lvl="0"/>
            <a:r>
              <a:rPr lang="en-US" noProof="0" dirty="0"/>
              <a:t>Subtitle</a:t>
            </a:r>
          </a:p>
          <a:p>
            <a:pPr lvl="1"/>
            <a:r>
              <a:rPr lang="en-US" noProof="0" dirty="0"/>
              <a:t>Flowing text level</a:t>
            </a:r>
          </a:p>
          <a:p>
            <a:pPr lvl="2"/>
            <a:r>
              <a:rPr lang="en-US" noProof="0" dirty="0"/>
              <a:t>Third text level</a:t>
            </a:r>
          </a:p>
          <a:p>
            <a:pPr lvl="3"/>
            <a:r>
              <a:rPr lang="en-US" noProof="0" dirty="0"/>
              <a:t>Fourth text level</a:t>
            </a:r>
          </a:p>
          <a:p>
            <a:pPr lvl="4"/>
            <a:r>
              <a:rPr lang="en-US" noProof="0" dirty="0"/>
              <a:t>Fifth text level</a:t>
            </a:r>
          </a:p>
        </p:txBody>
      </p:sp>
      <p:sp>
        <p:nvSpPr>
          <p:cNvPr id="15" name="Textplatzhalter 4"/>
          <p:cNvSpPr>
            <a:spLocks noGrp="1"/>
          </p:cNvSpPr>
          <p:nvPr>
            <p:ph type="body" sz="quarter" idx="14" hasCustomPrompt="1"/>
          </p:nvPr>
        </p:nvSpPr>
        <p:spPr>
          <a:xfrm>
            <a:off x="982663" y="296545"/>
            <a:ext cx="10922000" cy="371475"/>
          </a:xfrm>
        </p:spPr>
        <p:txBody>
          <a:bodyPr/>
          <a:lstStyle>
            <a:lvl1pPr>
              <a:defRPr>
                <a:solidFill>
                  <a:schemeClr val="tx1"/>
                </a:solidFill>
              </a:defRPr>
            </a:lvl1pPr>
          </a:lstStyle>
          <a:p>
            <a:pPr lvl="0"/>
            <a:r>
              <a:rPr lang="en-US" dirty="0"/>
              <a:t>Chapter title</a:t>
            </a:r>
          </a:p>
        </p:txBody>
      </p:sp>
      <p:sp>
        <p:nvSpPr>
          <p:cNvPr id="11" name="Fußzeilenplatzhalter 4"/>
          <p:cNvSpPr>
            <a:spLocks noGrp="1"/>
          </p:cNvSpPr>
          <p:nvPr>
            <p:ph type="ftr" sz="quarter" idx="3"/>
          </p:nvPr>
        </p:nvSpPr>
        <p:spPr>
          <a:xfrm>
            <a:off x="989012" y="6291263"/>
            <a:ext cx="8561387" cy="280987"/>
          </a:xfrm>
          <a:prstGeom prst="rect">
            <a:avLst/>
          </a:prstGeom>
        </p:spPr>
        <p:txBody>
          <a:bodyPr vert="horz" lIns="0" tIns="45720" rIns="91440" bIns="45720" rtlCol="0" anchor="ctr"/>
          <a:lstStyle>
            <a:lvl1pPr algn="l">
              <a:defRPr sz="1000">
                <a:solidFill>
                  <a:schemeClr val="tx1"/>
                </a:solidFill>
              </a:defRPr>
            </a:lvl1pPr>
          </a:lstStyle>
          <a:p>
            <a:r>
              <a:rPr lang="en-US"/>
              <a:t>Presentation title  |  © Expleo  |  Internal  |  Version 1.0  </a:t>
            </a:r>
            <a:endParaRPr lang="en-US" dirty="0"/>
          </a:p>
        </p:txBody>
      </p:sp>
      <p:pic>
        <p:nvPicPr>
          <p:cNvPr id="14" name="Grafik 13">
            <a:extLst>
              <a:ext uri="{FF2B5EF4-FFF2-40B4-BE49-F238E27FC236}">
                <a16:creationId xmlns:a16="http://schemas.microsoft.com/office/drawing/2014/main" id="{CEDA6F36-02DA-4355-870D-4BF940AE1EFE}"/>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334204" y="6150537"/>
            <a:ext cx="1706923" cy="562351"/>
          </a:xfrm>
          <a:prstGeom prst="rect">
            <a:avLst/>
          </a:prstGeom>
        </p:spPr>
      </p:pic>
    </p:spTree>
    <p:extLst>
      <p:ext uri="{BB962C8B-B14F-4D97-AF65-F5344CB8AC3E}">
        <p14:creationId xmlns:p14="http://schemas.microsoft.com/office/powerpoint/2010/main" val="8882625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_Diagram_Right">
    <p:spTree>
      <p:nvGrpSpPr>
        <p:cNvPr id="1" name=""/>
        <p:cNvGrpSpPr/>
        <p:nvPr/>
      </p:nvGrpSpPr>
      <p:grpSpPr>
        <a:xfrm>
          <a:off x="0" y="0"/>
          <a:ext cx="0" cy="0"/>
          <a:chOff x="0" y="0"/>
          <a:chExt cx="0" cy="0"/>
        </a:xfrm>
      </p:grpSpPr>
      <p:sp>
        <p:nvSpPr>
          <p:cNvPr id="5" name="Rechteck 4"/>
          <p:cNvSpPr/>
          <p:nvPr userDrawn="1"/>
        </p:nvSpPr>
        <p:spPr>
          <a:xfrm>
            <a:off x="6097200" y="0"/>
            <a:ext cx="60948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eaLnBrk="1"/>
            <a:endParaRPr lang="en-US" dirty="0"/>
          </a:p>
        </p:txBody>
      </p:sp>
      <p:sp>
        <p:nvSpPr>
          <p:cNvPr id="2" name="Titel 1"/>
          <p:cNvSpPr>
            <a:spLocks noGrp="1"/>
          </p:cNvSpPr>
          <p:nvPr>
            <p:ph type="title" hasCustomPrompt="1"/>
          </p:nvPr>
        </p:nvSpPr>
        <p:spPr>
          <a:xfrm>
            <a:off x="982663" y="1169837"/>
            <a:ext cx="4526597" cy="988500"/>
          </a:xfrm>
        </p:spPr>
        <p:txBody>
          <a:bodyPr/>
          <a:lstStyle>
            <a:lvl1pPr>
              <a:defRPr/>
            </a:lvl1pPr>
          </a:lstStyle>
          <a:p>
            <a:r>
              <a:rPr lang="en-US" dirty="0"/>
              <a:t>Title, 34pt, bold,</a:t>
            </a:r>
            <a:br>
              <a:rPr lang="en-US" dirty="0"/>
            </a:br>
            <a:r>
              <a:rPr lang="en-US" dirty="0"/>
              <a:t>max. 2 lines</a:t>
            </a:r>
          </a:p>
        </p:txBody>
      </p:sp>
      <p:sp>
        <p:nvSpPr>
          <p:cNvPr id="4" name="Foliennummernplatzhalter 3"/>
          <p:cNvSpPr>
            <a:spLocks noGrp="1"/>
          </p:cNvSpPr>
          <p:nvPr>
            <p:ph type="sldNum" sz="quarter" idx="11"/>
          </p:nvPr>
        </p:nvSpPr>
        <p:spPr/>
        <p:txBody>
          <a:bodyPr/>
          <a:lstStyle/>
          <a:p>
            <a:fld id="{64EFF315-FA4E-4084-ACCF-A94C350B883E}" type="slidenum">
              <a:rPr lang="en-US" smtClean="0"/>
              <a:pPr/>
              <a:t>‹#›</a:t>
            </a:fld>
            <a:endParaRPr lang="en-US" dirty="0"/>
          </a:p>
        </p:txBody>
      </p:sp>
      <p:sp>
        <p:nvSpPr>
          <p:cNvPr id="8" name="Textplatzhalter 7"/>
          <p:cNvSpPr>
            <a:spLocks noGrp="1"/>
          </p:cNvSpPr>
          <p:nvPr>
            <p:ph type="body" sz="quarter" idx="13" hasCustomPrompt="1"/>
          </p:nvPr>
        </p:nvSpPr>
        <p:spPr>
          <a:xfrm>
            <a:off x="982663" y="2549525"/>
            <a:ext cx="4520911" cy="3602037"/>
          </a:xfrm>
        </p:spPr>
        <p:txBody>
          <a:bodyPr/>
          <a:lstStyle/>
          <a:p>
            <a:pPr lvl="0"/>
            <a:r>
              <a:rPr lang="en-US" noProof="0" dirty="0"/>
              <a:t>Subtitle</a:t>
            </a:r>
          </a:p>
          <a:p>
            <a:pPr lvl="1"/>
            <a:r>
              <a:rPr lang="en-US" noProof="0" dirty="0"/>
              <a:t>Flowing text level</a:t>
            </a:r>
          </a:p>
          <a:p>
            <a:pPr lvl="2"/>
            <a:r>
              <a:rPr lang="en-US" noProof="0" dirty="0"/>
              <a:t>Third text level</a:t>
            </a:r>
          </a:p>
          <a:p>
            <a:pPr lvl="3"/>
            <a:r>
              <a:rPr lang="en-US" noProof="0" dirty="0"/>
              <a:t>Fourth text level</a:t>
            </a:r>
          </a:p>
          <a:p>
            <a:pPr lvl="4"/>
            <a:r>
              <a:rPr lang="en-US" noProof="0" dirty="0"/>
              <a:t>Fifth text level</a:t>
            </a:r>
          </a:p>
          <a:p>
            <a:pPr lvl="5"/>
            <a:r>
              <a:rPr lang="en-US" noProof="0" dirty="0"/>
              <a:t>Sixth text level</a:t>
            </a:r>
          </a:p>
        </p:txBody>
      </p:sp>
      <p:sp>
        <p:nvSpPr>
          <p:cNvPr id="11" name="Diagrammplatzhalter 10"/>
          <p:cNvSpPr>
            <a:spLocks noGrp="1"/>
          </p:cNvSpPr>
          <p:nvPr>
            <p:ph type="chart" sz="quarter" idx="14"/>
          </p:nvPr>
        </p:nvSpPr>
        <p:spPr>
          <a:xfrm>
            <a:off x="6400800" y="1160462"/>
            <a:ext cx="5503863" cy="4991099"/>
          </a:xfrm>
          <a:pattFill prst="ltUpDiag">
            <a:fgClr>
              <a:schemeClr val="accent1"/>
            </a:fgClr>
            <a:bgClr>
              <a:schemeClr val="bg1"/>
            </a:bgClr>
          </a:pattFill>
        </p:spPr>
        <p:txBody>
          <a:bodyPr anchor="ctr"/>
          <a:lstStyle>
            <a:lvl1pPr algn="ctr">
              <a:defRPr sz="3600"/>
            </a:lvl1pPr>
          </a:lstStyle>
          <a:p>
            <a:r>
              <a:rPr lang="en-US"/>
              <a:t>Click icon to add chart</a:t>
            </a:r>
            <a:endParaRPr lang="en-US" dirty="0"/>
          </a:p>
        </p:txBody>
      </p:sp>
      <p:sp>
        <p:nvSpPr>
          <p:cNvPr id="12" name="Textplatzhalter 4"/>
          <p:cNvSpPr>
            <a:spLocks noGrp="1"/>
          </p:cNvSpPr>
          <p:nvPr>
            <p:ph type="body" sz="quarter" idx="15" hasCustomPrompt="1"/>
          </p:nvPr>
        </p:nvSpPr>
        <p:spPr>
          <a:xfrm>
            <a:off x="982663" y="296545"/>
            <a:ext cx="10922000" cy="371475"/>
          </a:xfrm>
        </p:spPr>
        <p:txBody>
          <a:bodyPr/>
          <a:lstStyle>
            <a:lvl1pPr>
              <a:defRPr>
                <a:solidFill>
                  <a:schemeClr val="tx1"/>
                </a:solidFill>
              </a:defRPr>
            </a:lvl1pPr>
          </a:lstStyle>
          <a:p>
            <a:pPr lvl="0"/>
            <a:r>
              <a:rPr lang="en-US" dirty="0"/>
              <a:t>Chapter title</a:t>
            </a:r>
          </a:p>
        </p:txBody>
      </p:sp>
      <p:sp>
        <p:nvSpPr>
          <p:cNvPr id="13" name="Fußzeilenplatzhalter 4"/>
          <p:cNvSpPr>
            <a:spLocks noGrp="1"/>
          </p:cNvSpPr>
          <p:nvPr>
            <p:ph type="ftr" sz="quarter" idx="3"/>
          </p:nvPr>
        </p:nvSpPr>
        <p:spPr>
          <a:xfrm>
            <a:off x="989012" y="6291263"/>
            <a:ext cx="8561387" cy="280987"/>
          </a:xfrm>
          <a:prstGeom prst="rect">
            <a:avLst/>
          </a:prstGeom>
        </p:spPr>
        <p:txBody>
          <a:bodyPr vert="horz" lIns="0" tIns="45720" rIns="91440" bIns="45720" rtlCol="0" anchor="ctr"/>
          <a:lstStyle>
            <a:lvl1pPr algn="l">
              <a:defRPr sz="1000">
                <a:solidFill>
                  <a:schemeClr val="tx1"/>
                </a:solidFill>
              </a:defRPr>
            </a:lvl1pPr>
          </a:lstStyle>
          <a:p>
            <a:r>
              <a:rPr lang="en-US"/>
              <a:t>Presentation title  |  © Expleo  |  Internal  |  Version 1.0  </a:t>
            </a:r>
            <a:endParaRPr lang="en-US" dirty="0"/>
          </a:p>
        </p:txBody>
      </p:sp>
      <p:pic>
        <p:nvPicPr>
          <p:cNvPr id="14" name="Grafik 13">
            <a:extLst>
              <a:ext uri="{FF2B5EF4-FFF2-40B4-BE49-F238E27FC236}">
                <a16:creationId xmlns:a16="http://schemas.microsoft.com/office/drawing/2014/main" id="{BC836333-0C7A-48B7-A96A-CC9BB1EAB2CE}"/>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334204" y="6150537"/>
            <a:ext cx="1706923" cy="562351"/>
          </a:xfrm>
          <a:prstGeom prst="rect">
            <a:avLst/>
          </a:prstGeom>
        </p:spPr>
      </p:pic>
    </p:spTree>
    <p:extLst>
      <p:ext uri="{BB962C8B-B14F-4D97-AF65-F5344CB8AC3E}">
        <p14:creationId xmlns:p14="http://schemas.microsoft.com/office/powerpoint/2010/main" val="274871996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ent_Picture_Left_2_Text_Boxes_Right">
    <p:spTree>
      <p:nvGrpSpPr>
        <p:cNvPr id="1" name=""/>
        <p:cNvGrpSpPr/>
        <p:nvPr/>
      </p:nvGrpSpPr>
      <p:grpSpPr>
        <a:xfrm>
          <a:off x="0" y="0"/>
          <a:ext cx="0" cy="0"/>
          <a:chOff x="0" y="0"/>
          <a:chExt cx="0" cy="0"/>
        </a:xfrm>
      </p:grpSpPr>
      <p:sp>
        <p:nvSpPr>
          <p:cNvPr id="6" name="Bildplatzhalter 5"/>
          <p:cNvSpPr>
            <a:spLocks noGrp="1"/>
          </p:cNvSpPr>
          <p:nvPr>
            <p:ph type="pic" sz="quarter" idx="16" hasCustomPrompt="1"/>
          </p:nvPr>
        </p:nvSpPr>
        <p:spPr>
          <a:xfrm>
            <a:off x="0" y="0"/>
            <a:ext cx="3870325" cy="6858000"/>
          </a:xfrm>
          <a:pattFill prst="pct5">
            <a:fgClr>
              <a:schemeClr val="accent1"/>
            </a:fgClr>
            <a:bgClr>
              <a:schemeClr val="bg1"/>
            </a:bgClr>
          </a:pattFill>
        </p:spPr>
        <p:txBody>
          <a:bodyPr anchor="ctr"/>
          <a:lstStyle>
            <a:lvl1pPr algn="ctr">
              <a:defRPr sz="3600"/>
            </a:lvl1pPr>
          </a:lstStyle>
          <a:p>
            <a:r>
              <a:rPr lang="en-US" dirty="0"/>
              <a:t>Picture</a:t>
            </a:r>
          </a:p>
        </p:txBody>
      </p:sp>
      <p:sp>
        <p:nvSpPr>
          <p:cNvPr id="2" name="Titel 1"/>
          <p:cNvSpPr>
            <a:spLocks noGrp="1"/>
          </p:cNvSpPr>
          <p:nvPr>
            <p:ph type="title" hasCustomPrompt="1"/>
          </p:nvPr>
        </p:nvSpPr>
        <p:spPr>
          <a:xfrm>
            <a:off x="4161000" y="1169837"/>
            <a:ext cx="7749352" cy="988500"/>
          </a:xfrm>
        </p:spPr>
        <p:txBody>
          <a:bodyPr/>
          <a:lstStyle>
            <a:lvl1pPr>
              <a:defRPr/>
            </a:lvl1pPr>
          </a:lstStyle>
          <a:p>
            <a:r>
              <a:rPr lang="en-US" dirty="0"/>
              <a:t>Title, 34pt, bold,</a:t>
            </a:r>
            <a:br>
              <a:rPr lang="en-US" dirty="0"/>
            </a:br>
            <a:r>
              <a:rPr lang="en-US" dirty="0"/>
              <a:t>max. 2 lines</a:t>
            </a:r>
          </a:p>
        </p:txBody>
      </p:sp>
      <p:sp>
        <p:nvSpPr>
          <p:cNvPr id="4" name="Foliennummernplatzhalter 3"/>
          <p:cNvSpPr>
            <a:spLocks noGrp="1"/>
          </p:cNvSpPr>
          <p:nvPr>
            <p:ph type="sldNum" sz="quarter" idx="11"/>
          </p:nvPr>
        </p:nvSpPr>
        <p:spPr/>
        <p:txBody>
          <a:bodyPr/>
          <a:lstStyle>
            <a:lvl1pPr>
              <a:defRPr>
                <a:solidFill>
                  <a:schemeClr val="tx1"/>
                </a:solidFill>
              </a:defRPr>
            </a:lvl1pPr>
          </a:lstStyle>
          <a:p>
            <a:fld id="{64EFF315-FA4E-4084-ACCF-A94C350B883E}" type="slidenum">
              <a:rPr lang="en-US" smtClean="0"/>
              <a:pPr/>
              <a:t>‹#›</a:t>
            </a:fld>
            <a:endParaRPr lang="en-US" dirty="0"/>
          </a:p>
        </p:txBody>
      </p:sp>
      <p:sp>
        <p:nvSpPr>
          <p:cNvPr id="8" name="Textplatzhalter 7"/>
          <p:cNvSpPr>
            <a:spLocks noGrp="1"/>
          </p:cNvSpPr>
          <p:nvPr>
            <p:ph type="body" sz="quarter" idx="13" hasCustomPrompt="1"/>
          </p:nvPr>
        </p:nvSpPr>
        <p:spPr>
          <a:xfrm>
            <a:off x="4161000" y="2549525"/>
            <a:ext cx="3726000" cy="3602037"/>
          </a:xfrm>
        </p:spPr>
        <p:txBody>
          <a:bodyPr/>
          <a:lstStyle/>
          <a:p>
            <a:pPr lvl="0"/>
            <a:r>
              <a:rPr lang="en-US" noProof="0" dirty="0"/>
              <a:t>Subtitle</a:t>
            </a:r>
          </a:p>
          <a:p>
            <a:pPr lvl="1"/>
            <a:r>
              <a:rPr lang="en-US" noProof="0" dirty="0"/>
              <a:t>Flowing text level</a:t>
            </a:r>
          </a:p>
          <a:p>
            <a:pPr lvl="2"/>
            <a:r>
              <a:rPr lang="en-US" noProof="0" dirty="0"/>
              <a:t>Third text level</a:t>
            </a:r>
          </a:p>
          <a:p>
            <a:pPr lvl="3"/>
            <a:r>
              <a:rPr lang="en-US" noProof="0" dirty="0"/>
              <a:t>Fourth text level</a:t>
            </a:r>
          </a:p>
          <a:p>
            <a:pPr lvl="4"/>
            <a:r>
              <a:rPr lang="en-US" noProof="0" dirty="0"/>
              <a:t>Fifth text level</a:t>
            </a:r>
          </a:p>
          <a:p>
            <a:pPr lvl="5"/>
            <a:r>
              <a:rPr lang="en-US" noProof="0" dirty="0"/>
              <a:t>Sixth text level</a:t>
            </a:r>
          </a:p>
        </p:txBody>
      </p:sp>
      <p:sp>
        <p:nvSpPr>
          <p:cNvPr id="14" name="Textplatzhalter 4"/>
          <p:cNvSpPr>
            <a:spLocks noGrp="1"/>
          </p:cNvSpPr>
          <p:nvPr>
            <p:ph type="body" sz="quarter" idx="14" hasCustomPrompt="1"/>
          </p:nvPr>
        </p:nvSpPr>
        <p:spPr>
          <a:xfrm>
            <a:off x="982663" y="296545"/>
            <a:ext cx="10922000" cy="371475"/>
          </a:xfrm>
        </p:spPr>
        <p:txBody>
          <a:bodyPr/>
          <a:lstStyle>
            <a:lvl1pPr>
              <a:defRPr>
                <a:solidFill>
                  <a:schemeClr val="bg1"/>
                </a:solidFill>
              </a:defRPr>
            </a:lvl1pPr>
          </a:lstStyle>
          <a:p>
            <a:pPr lvl="0"/>
            <a:r>
              <a:rPr lang="en-US" dirty="0"/>
              <a:t>Chapter title</a:t>
            </a:r>
          </a:p>
        </p:txBody>
      </p:sp>
      <p:sp>
        <p:nvSpPr>
          <p:cNvPr id="16" name="Textplatzhalter 7"/>
          <p:cNvSpPr>
            <a:spLocks noGrp="1"/>
          </p:cNvSpPr>
          <p:nvPr>
            <p:ph type="body" sz="quarter" idx="15" hasCustomPrompt="1"/>
          </p:nvPr>
        </p:nvSpPr>
        <p:spPr>
          <a:xfrm>
            <a:off x="8184352" y="2549525"/>
            <a:ext cx="3726000" cy="3602037"/>
          </a:xfrm>
        </p:spPr>
        <p:txBody>
          <a:bodyPr/>
          <a:lstStyle/>
          <a:p>
            <a:pPr lvl="0"/>
            <a:r>
              <a:rPr lang="en-US" noProof="0" dirty="0"/>
              <a:t>Subtitle</a:t>
            </a:r>
          </a:p>
          <a:p>
            <a:pPr lvl="1"/>
            <a:r>
              <a:rPr lang="en-US" noProof="0" dirty="0"/>
              <a:t>Flowing text level</a:t>
            </a:r>
          </a:p>
          <a:p>
            <a:pPr lvl="2"/>
            <a:r>
              <a:rPr lang="en-US" noProof="0" dirty="0"/>
              <a:t>Third text level</a:t>
            </a:r>
          </a:p>
          <a:p>
            <a:pPr lvl="3"/>
            <a:r>
              <a:rPr lang="en-US" noProof="0" dirty="0"/>
              <a:t>Fourth text level</a:t>
            </a:r>
          </a:p>
          <a:p>
            <a:pPr lvl="4"/>
            <a:r>
              <a:rPr lang="en-US" noProof="0" dirty="0"/>
              <a:t>Fifth text level</a:t>
            </a:r>
          </a:p>
          <a:p>
            <a:pPr lvl="5"/>
            <a:r>
              <a:rPr lang="en-US" noProof="0" dirty="0"/>
              <a:t>Sixth text level</a:t>
            </a:r>
          </a:p>
        </p:txBody>
      </p:sp>
      <p:sp>
        <p:nvSpPr>
          <p:cNvPr id="11" name="Fußzeilenplatzhalter 4"/>
          <p:cNvSpPr>
            <a:spLocks noGrp="1"/>
          </p:cNvSpPr>
          <p:nvPr>
            <p:ph type="ftr" sz="quarter" idx="3"/>
          </p:nvPr>
        </p:nvSpPr>
        <p:spPr>
          <a:xfrm>
            <a:off x="989012" y="6291263"/>
            <a:ext cx="8561387" cy="280987"/>
          </a:xfrm>
          <a:prstGeom prst="rect">
            <a:avLst/>
          </a:prstGeom>
        </p:spPr>
        <p:txBody>
          <a:bodyPr vert="horz" lIns="0" tIns="45720" rIns="91440" bIns="45720" rtlCol="0" anchor="ctr"/>
          <a:lstStyle>
            <a:lvl1pPr algn="l">
              <a:defRPr sz="1000">
                <a:solidFill>
                  <a:schemeClr val="tx1"/>
                </a:solidFill>
              </a:defRPr>
            </a:lvl1pPr>
          </a:lstStyle>
          <a:p>
            <a:r>
              <a:rPr lang="en-US"/>
              <a:t>Presentation title  |  © Expleo  |  Internal  |  Version 1.0  </a:t>
            </a:r>
            <a:endParaRPr lang="en-US" dirty="0"/>
          </a:p>
        </p:txBody>
      </p:sp>
    </p:spTree>
    <p:extLst>
      <p:ext uri="{BB962C8B-B14F-4D97-AF65-F5344CB8AC3E}">
        <p14:creationId xmlns:p14="http://schemas.microsoft.com/office/powerpoint/2010/main" val="233677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_Picture_Left_4_Text_Boxes_Right">
    <p:spTree>
      <p:nvGrpSpPr>
        <p:cNvPr id="1" name=""/>
        <p:cNvGrpSpPr/>
        <p:nvPr/>
      </p:nvGrpSpPr>
      <p:grpSpPr>
        <a:xfrm>
          <a:off x="0" y="0"/>
          <a:ext cx="0" cy="0"/>
          <a:chOff x="0" y="0"/>
          <a:chExt cx="0" cy="0"/>
        </a:xfrm>
      </p:grpSpPr>
      <p:sp>
        <p:nvSpPr>
          <p:cNvPr id="15" name="Bildplatzhalter 5"/>
          <p:cNvSpPr>
            <a:spLocks noGrp="1"/>
          </p:cNvSpPr>
          <p:nvPr>
            <p:ph type="pic" sz="quarter" idx="18" hasCustomPrompt="1"/>
          </p:nvPr>
        </p:nvSpPr>
        <p:spPr>
          <a:xfrm>
            <a:off x="0" y="0"/>
            <a:ext cx="3870325" cy="6858000"/>
          </a:xfrm>
          <a:pattFill prst="pct5">
            <a:fgClr>
              <a:schemeClr val="accent1"/>
            </a:fgClr>
            <a:bgClr>
              <a:schemeClr val="bg1"/>
            </a:bgClr>
          </a:pattFill>
        </p:spPr>
        <p:txBody>
          <a:bodyPr lIns="0" anchor="ctr"/>
          <a:lstStyle>
            <a:lvl1pPr algn="ctr">
              <a:defRPr sz="3600"/>
            </a:lvl1pPr>
          </a:lstStyle>
          <a:p>
            <a:r>
              <a:rPr lang="en-US" dirty="0"/>
              <a:t>Picture</a:t>
            </a:r>
          </a:p>
        </p:txBody>
      </p:sp>
      <p:sp>
        <p:nvSpPr>
          <p:cNvPr id="2" name="Titel 1"/>
          <p:cNvSpPr>
            <a:spLocks noGrp="1"/>
          </p:cNvSpPr>
          <p:nvPr>
            <p:ph type="title" hasCustomPrompt="1"/>
          </p:nvPr>
        </p:nvSpPr>
        <p:spPr>
          <a:xfrm>
            <a:off x="4161000" y="1169837"/>
            <a:ext cx="7749352" cy="988500"/>
          </a:xfrm>
        </p:spPr>
        <p:txBody>
          <a:bodyPr/>
          <a:lstStyle>
            <a:lvl1pPr>
              <a:defRPr/>
            </a:lvl1pPr>
          </a:lstStyle>
          <a:p>
            <a:r>
              <a:rPr lang="en-US" dirty="0"/>
              <a:t>Title, 34pt, bold,</a:t>
            </a:r>
            <a:br>
              <a:rPr lang="en-US" dirty="0"/>
            </a:br>
            <a:r>
              <a:rPr lang="en-US" dirty="0"/>
              <a:t>max. 2 lines</a:t>
            </a:r>
          </a:p>
        </p:txBody>
      </p:sp>
      <p:sp>
        <p:nvSpPr>
          <p:cNvPr id="4" name="Foliennummernplatzhalter 3"/>
          <p:cNvSpPr>
            <a:spLocks noGrp="1"/>
          </p:cNvSpPr>
          <p:nvPr>
            <p:ph type="sldNum" sz="quarter" idx="11"/>
          </p:nvPr>
        </p:nvSpPr>
        <p:spPr/>
        <p:txBody>
          <a:bodyPr/>
          <a:lstStyle>
            <a:lvl1pPr>
              <a:defRPr>
                <a:solidFill>
                  <a:schemeClr val="tx1"/>
                </a:solidFill>
              </a:defRPr>
            </a:lvl1pPr>
          </a:lstStyle>
          <a:p>
            <a:fld id="{64EFF315-FA4E-4084-ACCF-A94C350B883E}" type="slidenum">
              <a:rPr lang="en-US" smtClean="0"/>
              <a:pPr/>
              <a:t>‹#›</a:t>
            </a:fld>
            <a:endParaRPr lang="en-US" dirty="0"/>
          </a:p>
        </p:txBody>
      </p:sp>
      <p:sp>
        <p:nvSpPr>
          <p:cNvPr id="8" name="Textplatzhalter 7"/>
          <p:cNvSpPr>
            <a:spLocks noGrp="1"/>
          </p:cNvSpPr>
          <p:nvPr>
            <p:ph type="body" sz="quarter" idx="13" hasCustomPrompt="1"/>
          </p:nvPr>
        </p:nvSpPr>
        <p:spPr>
          <a:xfrm>
            <a:off x="4161000" y="2549525"/>
            <a:ext cx="3726000" cy="1656000"/>
          </a:xfrm>
        </p:spPr>
        <p:txBody>
          <a:bodyPr/>
          <a:lstStyle/>
          <a:p>
            <a:pPr lvl="0"/>
            <a:r>
              <a:rPr lang="en-US" noProof="0" dirty="0"/>
              <a:t>Subtitle</a:t>
            </a:r>
          </a:p>
          <a:p>
            <a:pPr lvl="1"/>
            <a:r>
              <a:rPr lang="en-US" noProof="0" dirty="0"/>
              <a:t>Flowing text level</a:t>
            </a:r>
          </a:p>
          <a:p>
            <a:pPr lvl="2"/>
            <a:r>
              <a:rPr lang="en-US" noProof="0" dirty="0"/>
              <a:t>Third text level</a:t>
            </a:r>
          </a:p>
          <a:p>
            <a:pPr lvl="3"/>
            <a:r>
              <a:rPr lang="en-US" noProof="0" dirty="0"/>
              <a:t>Fourth text level</a:t>
            </a:r>
          </a:p>
          <a:p>
            <a:pPr lvl="4"/>
            <a:r>
              <a:rPr lang="en-US" noProof="0" dirty="0"/>
              <a:t>Fifth text level</a:t>
            </a:r>
          </a:p>
          <a:p>
            <a:pPr lvl="5"/>
            <a:r>
              <a:rPr lang="en-US" noProof="0" dirty="0"/>
              <a:t>Sixth text level</a:t>
            </a:r>
          </a:p>
        </p:txBody>
      </p:sp>
      <p:sp>
        <p:nvSpPr>
          <p:cNvPr id="14" name="Textplatzhalter 4"/>
          <p:cNvSpPr>
            <a:spLocks noGrp="1"/>
          </p:cNvSpPr>
          <p:nvPr>
            <p:ph type="body" sz="quarter" idx="14" hasCustomPrompt="1"/>
          </p:nvPr>
        </p:nvSpPr>
        <p:spPr>
          <a:xfrm>
            <a:off x="982663" y="296545"/>
            <a:ext cx="10922000" cy="371475"/>
          </a:xfrm>
        </p:spPr>
        <p:txBody>
          <a:bodyPr/>
          <a:lstStyle>
            <a:lvl1pPr>
              <a:defRPr>
                <a:solidFill>
                  <a:schemeClr val="bg1"/>
                </a:solidFill>
              </a:defRPr>
            </a:lvl1pPr>
          </a:lstStyle>
          <a:p>
            <a:pPr lvl="0"/>
            <a:r>
              <a:rPr lang="en-US" dirty="0"/>
              <a:t>Chapter title</a:t>
            </a:r>
          </a:p>
        </p:txBody>
      </p:sp>
      <p:sp>
        <p:nvSpPr>
          <p:cNvPr id="16" name="Textplatzhalter 7"/>
          <p:cNvSpPr>
            <a:spLocks noGrp="1"/>
          </p:cNvSpPr>
          <p:nvPr>
            <p:ph type="body" sz="quarter" idx="15" hasCustomPrompt="1"/>
          </p:nvPr>
        </p:nvSpPr>
        <p:spPr>
          <a:xfrm>
            <a:off x="8184352" y="2549525"/>
            <a:ext cx="3726000" cy="1656000"/>
          </a:xfrm>
        </p:spPr>
        <p:txBody>
          <a:bodyPr/>
          <a:lstStyle/>
          <a:p>
            <a:pPr lvl="0"/>
            <a:r>
              <a:rPr lang="en-US" noProof="0" dirty="0"/>
              <a:t>Subtitle</a:t>
            </a:r>
          </a:p>
          <a:p>
            <a:pPr lvl="1"/>
            <a:r>
              <a:rPr lang="en-US" noProof="0" dirty="0"/>
              <a:t>Flowing text level</a:t>
            </a:r>
          </a:p>
          <a:p>
            <a:pPr lvl="2"/>
            <a:r>
              <a:rPr lang="en-US" noProof="0" dirty="0"/>
              <a:t>Third text level</a:t>
            </a:r>
          </a:p>
          <a:p>
            <a:pPr lvl="3"/>
            <a:r>
              <a:rPr lang="en-US" noProof="0" dirty="0"/>
              <a:t>Fourth text level</a:t>
            </a:r>
          </a:p>
          <a:p>
            <a:pPr lvl="4"/>
            <a:r>
              <a:rPr lang="en-US" noProof="0" dirty="0"/>
              <a:t>Fifth text level</a:t>
            </a:r>
          </a:p>
          <a:p>
            <a:pPr lvl="5"/>
            <a:r>
              <a:rPr lang="en-US" noProof="0" dirty="0"/>
              <a:t>Sixth text level</a:t>
            </a:r>
          </a:p>
        </p:txBody>
      </p:sp>
      <p:sp>
        <p:nvSpPr>
          <p:cNvPr id="12" name="Textplatzhalter 7"/>
          <p:cNvSpPr>
            <a:spLocks noGrp="1"/>
          </p:cNvSpPr>
          <p:nvPr>
            <p:ph type="body" sz="quarter" idx="16" hasCustomPrompt="1"/>
          </p:nvPr>
        </p:nvSpPr>
        <p:spPr>
          <a:xfrm>
            <a:off x="4161000" y="4492388"/>
            <a:ext cx="3726000" cy="1656000"/>
          </a:xfrm>
        </p:spPr>
        <p:txBody>
          <a:bodyPr/>
          <a:lstStyle/>
          <a:p>
            <a:pPr lvl="0"/>
            <a:r>
              <a:rPr lang="en-US" noProof="0" dirty="0"/>
              <a:t>Subtitle</a:t>
            </a:r>
          </a:p>
          <a:p>
            <a:pPr lvl="1"/>
            <a:r>
              <a:rPr lang="en-US" noProof="0" dirty="0"/>
              <a:t>Flowing text level</a:t>
            </a:r>
          </a:p>
          <a:p>
            <a:pPr lvl="2"/>
            <a:r>
              <a:rPr lang="en-US" noProof="0" dirty="0"/>
              <a:t>Third text level</a:t>
            </a:r>
          </a:p>
          <a:p>
            <a:pPr lvl="3"/>
            <a:r>
              <a:rPr lang="en-US" noProof="0" dirty="0"/>
              <a:t>Fourth text level</a:t>
            </a:r>
          </a:p>
          <a:p>
            <a:pPr lvl="4"/>
            <a:r>
              <a:rPr lang="en-US" noProof="0" dirty="0"/>
              <a:t>Fifth text level</a:t>
            </a:r>
          </a:p>
          <a:p>
            <a:pPr lvl="5"/>
            <a:r>
              <a:rPr lang="en-US" noProof="0" dirty="0"/>
              <a:t>Sixth text level</a:t>
            </a:r>
          </a:p>
        </p:txBody>
      </p:sp>
      <p:sp>
        <p:nvSpPr>
          <p:cNvPr id="13" name="Textplatzhalter 7"/>
          <p:cNvSpPr>
            <a:spLocks noGrp="1"/>
          </p:cNvSpPr>
          <p:nvPr>
            <p:ph type="body" sz="quarter" idx="17" hasCustomPrompt="1"/>
          </p:nvPr>
        </p:nvSpPr>
        <p:spPr>
          <a:xfrm>
            <a:off x="8184352" y="4492388"/>
            <a:ext cx="3726000" cy="1656000"/>
          </a:xfrm>
        </p:spPr>
        <p:txBody>
          <a:bodyPr/>
          <a:lstStyle/>
          <a:p>
            <a:pPr lvl="0"/>
            <a:r>
              <a:rPr lang="en-US" noProof="0" dirty="0"/>
              <a:t>Subtitle</a:t>
            </a:r>
          </a:p>
          <a:p>
            <a:pPr lvl="1"/>
            <a:r>
              <a:rPr lang="en-US" noProof="0" dirty="0"/>
              <a:t>Flowing text level</a:t>
            </a:r>
          </a:p>
          <a:p>
            <a:pPr lvl="2"/>
            <a:r>
              <a:rPr lang="en-US" noProof="0" dirty="0"/>
              <a:t>Third text level</a:t>
            </a:r>
          </a:p>
          <a:p>
            <a:pPr lvl="3"/>
            <a:r>
              <a:rPr lang="en-US" noProof="0" dirty="0"/>
              <a:t>Fourth text level</a:t>
            </a:r>
          </a:p>
          <a:p>
            <a:pPr lvl="4"/>
            <a:r>
              <a:rPr lang="en-US" noProof="0" dirty="0"/>
              <a:t>Fifth text level</a:t>
            </a:r>
          </a:p>
          <a:p>
            <a:pPr lvl="5"/>
            <a:r>
              <a:rPr lang="en-US" noProof="0" dirty="0"/>
              <a:t>Sixth text level</a:t>
            </a:r>
          </a:p>
        </p:txBody>
      </p:sp>
      <p:sp>
        <p:nvSpPr>
          <p:cNvPr id="17" name="Fußzeilenplatzhalter 4"/>
          <p:cNvSpPr>
            <a:spLocks noGrp="1"/>
          </p:cNvSpPr>
          <p:nvPr>
            <p:ph type="ftr" sz="quarter" idx="3"/>
          </p:nvPr>
        </p:nvSpPr>
        <p:spPr>
          <a:xfrm>
            <a:off x="989012" y="6291263"/>
            <a:ext cx="8561387" cy="280987"/>
          </a:xfrm>
          <a:prstGeom prst="rect">
            <a:avLst/>
          </a:prstGeom>
        </p:spPr>
        <p:txBody>
          <a:bodyPr vert="horz" lIns="0" tIns="45720" rIns="91440" bIns="45720" rtlCol="0" anchor="ctr"/>
          <a:lstStyle>
            <a:lvl1pPr algn="l">
              <a:defRPr sz="1000">
                <a:solidFill>
                  <a:schemeClr val="tx1"/>
                </a:solidFill>
              </a:defRPr>
            </a:lvl1pPr>
          </a:lstStyle>
          <a:p>
            <a:r>
              <a:rPr lang="en-US"/>
              <a:t>Presentation title  |  © Expleo  |  Internal  |  Version 1.0  </a:t>
            </a:r>
            <a:endParaRPr lang="en-US" dirty="0"/>
          </a:p>
        </p:txBody>
      </p:sp>
    </p:spTree>
    <p:extLst>
      <p:ext uri="{BB962C8B-B14F-4D97-AF65-F5344CB8AC3E}">
        <p14:creationId xmlns:p14="http://schemas.microsoft.com/office/powerpoint/2010/main" val="34388658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_Picture_left">
    <p:bg>
      <p:bgPr>
        <a:solidFill>
          <a:schemeClr val="accent1"/>
        </a:solidFill>
        <a:effectLst/>
      </p:bgPr>
    </p:bg>
    <p:spTree>
      <p:nvGrpSpPr>
        <p:cNvPr id="1" name=""/>
        <p:cNvGrpSpPr/>
        <p:nvPr/>
      </p:nvGrpSpPr>
      <p:grpSpPr>
        <a:xfrm>
          <a:off x="0" y="0"/>
          <a:ext cx="0" cy="0"/>
          <a:chOff x="0" y="0"/>
          <a:chExt cx="0" cy="0"/>
        </a:xfrm>
      </p:grpSpPr>
      <p:sp>
        <p:nvSpPr>
          <p:cNvPr id="2" name="Titel 1"/>
          <p:cNvSpPr>
            <a:spLocks noGrp="1"/>
          </p:cNvSpPr>
          <p:nvPr>
            <p:ph type="ctrTitle" hasCustomPrompt="1"/>
          </p:nvPr>
        </p:nvSpPr>
        <p:spPr>
          <a:xfrm>
            <a:off x="4360843" y="1160463"/>
            <a:ext cx="7543820" cy="1986498"/>
          </a:xfrm>
        </p:spPr>
        <p:txBody>
          <a:bodyPr anchor="b"/>
          <a:lstStyle>
            <a:lvl1pPr algn="l">
              <a:defRPr sz="4200">
                <a:solidFill>
                  <a:schemeClr val="bg1"/>
                </a:solidFill>
              </a:defRPr>
            </a:lvl1pPr>
          </a:lstStyle>
          <a:p>
            <a:r>
              <a:rPr lang="en-US" dirty="0"/>
              <a:t>Presentation title,</a:t>
            </a:r>
            <a:br>
              <a:rPr lang="en-US" dirty="0"/>
            </a:br>
            <a:r>
              <a:rPr lang="en-US" dirty="0"/>
              <a:t>42pt, bold</a:t>
            </a:r>
            <a:br>
              <a:rPr lang="en-US" dirty="0"/>
            </a:br>
            <a:r>
              <a:rPr lang="en-US" dirty="0"/>
              <a:t>max. 3 lines</a:t>
            </a:r>
          </a:p>
        </p:txBody>
      </p:sp>
      <p:sp>
        <p:nvSpPr>
          <p:cNvPr id="3" name="Untertitel 2"/>
          <p:cNvSpPr>
            <a:spLocks noGrp="1"/>
          </p:cNvSpPr>
          <p:nvPr>
            <p:ph type="subTitle" idx="1" hasCustomPrompt="1"/>
          </p:nvPr>
        </p:nvSpPr>
        <p:spPr>
          <a:xfrm>
            <a:off x="4360842" y="3388282"/>
            <a:ext cx="7543819" cy="293069"/>
          </a:xfrm>
        </p:spPr>
        <p:txBody>
          <a:bodyPr/>
          <a:lstStyle>
            <a:lvl1pPr marL="0" indent="0" algn="l">
              <a:buNone/>
              <a:defRPr sz="2000" b="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Presentation subtitle, 20pt, max. 1 line</a:t>
            </a:r>
          </a:p>
        </p:txBody>
      </p:sp>
      <p:pic>
        <p:nvPicPr>
          <p:cNvPr id="6" name="Image 7">
            <a:extLst>
              <a:ext uri="{FF2B5EF4-FFF2-40B4-BE49-F238E27FC236}">
                <a16:creationId xmlns:a16="http://schemas.microsoft.com/office/drawing/2014/main" id="{F5970FD9-0633-6F48-BD30-5F22C3005E9A}"/>
              </a:ext>
            </a:extLst>
          </p:cNvPr>
          <p:cNvPicPr>
            <a:picLocks noChangeAspect="1"/>
          </p:cNvPicPr>
          <p:nvPr userDrawn="1"/>
        </p:nvPicPr>
        <p:blipFill>
          <a:blip r:embed="rId2"/>
          <a:stretch>
            <a:fillRect/>
          </a:stretch>
        </p:blipFill>
        <p:spPr>
          <a:xfrm>
            <a:off x="-6773" y="0"/>
            <a:ext cx="3084286" cy="6858000"/>
          </a:xfrm>
          <a:prstGeom prst="rect">
            <a:avLst/>
          </a:prstGeom>
        </p:spPr>
      </p:pic>
      <p:pic>
        <p:nvPicPr>
          <p:cNvPr id="7" name="Grafik 6">
            <a:extLst>
              <a:ext uri="{FF2B5EF4-FFF2-40B4-BE49-F238E27FC236}">
                <a16:creationId xmlns:a16="http://schemas.microsoft.com/office/drawing/2014/main" id="{F5D7BEA1-3610-4AFC-AC2F-F022F434A2DC}"/>
              </a:ext>
            </a:extLst>
          </p:cNvPr>
          <p:cNvPicPr>
            <a:picLocks noChangeAspect="1"/>
          </p:cNvPicPr>
          <p:nvPr userDrawn="1"/>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506309" y="5926059"/>
            <a:ext cx="2622429" cy="863967"/>
          </a:xfrm>
          <a:prstGeom prst="rect">
            <a:avLst/>
          </a:prstGeom>
        </p:spPr>
      </p:pic>
      <p:sp>
        <p:nvSpPr>
          <p:cNvPr id="8" name="Text Placeholder 5">
            <a:extLst>
              <a:ext uri="{FF2B5EF4-FFF2-40B4-BE49-F238E27FC236}">
                <a16:creationId xmlns:a16="http://schemas.microsoft.com/office/drawing/2014/main" id="{B13D6958-4274-44BC-85D6-76026FBDA534}"/>
              </a:ext>
            </a:extLst>
          </p:cNvPr>
          <p:cNvSpPr>
            <a:spLocks noGrp="1"/>
          </p:cNvSpPr>
          <p:nvPr>
            <p:ph type="body" sz="quarter" idx="11" hasCustomPrompt="1"/>
          </p:nvPr>
        </p:nvSpPr>
        <p:spPr>
          <a:xfrm>
            <a:off x="4360844" y="3933773"/>
            <a:ext cx="7543819" cy="219117"/>
          </a:xfrm>
        </p:spPr>
        <p:txBody>
          <a:bodyPr/>
          <a:lstStyle>
            <a:lvl1pPr>
              <a:spcBef>
                <a:spcPts val="0"/>
              </a:spcBef>
              <a:defRPr sz="1400" b="0" cap="all" baseline="0"/>
            </a:lvl1pPr>
          </a:lstStyle>
          <a:p>
            <a:pPr lvl="0"/>
            <a:r>
              <a:rPr lang="en-US" dirty="0"/>
              <a:t>Date, 14PT, Black, capital letters</a:t>
            </a:r>
            <a:endParaRPr lang="de-DE" dirty="0"/>
          </a:p>
        </p:txBody>
      </p:sp>
    </p:spTree>
    <p:extLst>
      <p:ext uri="{BB962C8B-B14F-4D97-AF65-F5344CB8AC3E}">
        <p14:creationId xmlns:p14="http://schemas.microsoft.com/office/powerpoint/2010/main" val="243097087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_Conclusion">
    <p:spTree>
      <p:nvGrpSpPr>
        <p:cNvPr id="1" name=""/>
        <p:cNvGrpSpPr/>
        <p:nvPr/>
      </p:nvGrpSpPr>
      <p:grpSpPr>
        <a:xfrm>
          <a:off x="0" y="0"/>
          <a:ext cx="0" cy="0"/>
          <a:chOff x="0" y="0"/>
          <a:chExt cx="0" cy="0"/>
        </a:xfrm>
      </p:grpSpPr>
      <p:sp>
        <p:nvSpPr>
          <p:cNvPr id="5" name="Rechteck 4"/>
          <p:cNvSpPr/>
          <p:nvPr userDrawn="1"/>
        </p:nvSpPr>
        <p:spPr bwMode="ltGray">
          <a:xfrm>
            <a:off x="6874800" y="0"/>
            <a:ext cx="53172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eaLnBrk="1"/>
            <a:endParaRPr lang="en-US" dirty="0"/>
          </a:p>
        </p:txBody>
      </p:sp>
      <p:sp>
        <p:nvSpPr>
          <p:cNvPr id="2" name="Titel 1"/>
          <p:cNvSpPr>
            <a:spLocks noGrp="1"/>
          </p:cNvSpPr>
          <p:nvPr>
            <p:ph type="title" hasCustomPrompt="1"/>
          </p:nvPr>
        </p:nvSpPr>
        <p:spPr>
          <a:xfrm>
            <a:off x="989014" y="1169837"/>
            <a:ext cx="5317200" cy="988500"/>
          </a:xfrm>
        </p:spPr>
        <p:txBody>
          <a:bodyPr/>
          <a:lstStyle>
            <a:lvl1pPr>
              <a:defRPr/>
            </a:lvl1pPr>
          </a:lstStyle>
          <a:p>
            <a:r>
              <a:rPr lang="en-US" dirty="0"/>
              <a:t>Title, 34pt, bold,</a:t>
            </a:r>
            <a:br>
              <a:rPr lang="en-US" dirty="0"/>
            </a:br>
            <a:r>
              <a:rPr lang="en-US" dirty="0"/>
              <a:t>max. 2 lines</a:t>
            </a:r>
          </a:p>
        </p:txBody>
      </p:sp>
      <p:sp>
        <p:nvSpPr>
          <p:cNvPr id="4" name="Foliennummernplatzhalter 3"/>
          <p:cNvSpPr>
            <a:spLocks noGrp="1"/>
          </p:cNvSpPr>
          <p:nvPr>
            <p:ph type="sldNum" sz="quarter" idx="11"/>
          </p:nvPr>
        </p:nvSpPr>
        <p:spPr/>
        <p:txBody>
          <a:bodyPr/>
          <a:lstStyle>
            <a:lvl1pPr>
              <a:defRPr>
                <a:solidFill>
                  <a:schemeClr val="tx1"/>
                </a:solidFill>
              </a:defRPr>
            </a:lvl1pPr>
          </a:lstStyle>
          <a:p>
            <a:fld id="{64EFF315-FA4E-4084-ACCF-A94C350B883E}" type="slidenum">
              <a:rPr lang="en-US" smtClean="0"/>
              <a:pPr/>
              <a:t>‹#›</a:t>
            </a:fld>
            <a:endParaRPr lang="en-US" dirty="0"/>
          </a:p>
        </p:txBody>
      </p:sp>
      <p:sp>
        <p:nvSpPr>
          <p:cNvPr id="8" name="Textplatzhalter 7"/>
          <p:cNvSpPr>
            <a:spLocks noGrp="1"/>
          </p:cNvSpPr>
          <p:nvPr>
            <p:ph type="body" sz="quarter" idx="13" hasCustomPrompt="1"/>
          </p:nvPr>
        </p:nvSpPr>
        <p:spPr>
          <a:xfrm>
            <a:off x="989013" y="2549525"/>
            <a:ext cx="5317200" cy="1656000"/>
          </a:xfrm>
        </p:spPr>
        <p:txBody>
          <a:bodyPr/>
          <a:lstStyle/>
          <a:p>
            <a:pPr lvl="0"/>
            <a:r>
              <a:rPr lang="en-US" noProof="0" dirty="0"/>
              <a:t>Subtitle</a:t>
            </a:r>
          </a:p>
          <a:p>
            <a:pPr lvl="1"/>
            <a:r>
              <a:rPr lang="en-US" noProof="0" dirty="0"/>
              <a:t>Flowing text level</a:t>
            </a:r>
          </a:p>
          <a:p>
            <a:pPr lvl="2"/>
            <a:r>
              <a:rPr lang="en-US" noProof="0" dirty="0"/>
              <a:t>Third text level</a:t>
            </a:r>
          </a:p>
          <a:p>
            <a:pPr lvl="3"/>
            <a:r>
              <a:rPr lang="en-US" noProof="0" dirty="0"/>
              <a:t>Fourth text level</a:t>
            </a:r>
          </a:p>
          <a:p>
            <a:pPr lvl="4"/>
            <a:r>
              <a:rPr lang="en-US" noProof="0" dirty="0"/>
              <a:t>Fifth text level</a:t>
            </a:r>
          </a:p>
          <a:p>
            <a:pPr lvl="5"/>
            <a:r>
              <a:rPr lang="en-US" noProof="0" dirty="0"/>
              <a:t>Sixth text level</a:t>
            </a:r>
          </a:p>
        </p:txBody>
      </p:sp>
      <p:sp>
        <p:nvSpPr>
          <p:cNvPr id="14" name="Textplatzhalter 4"/>
          <p:cNvSpPr>
            <a:spLocks noGrp="1"/>
          </p:cNvSpPr>
          <p:nvPr>
            <p:ph type="body" sz="quarter" idx="14" hasCustomPrompt="1"/>
          </p:nvPr>
        </p:nvSpPr>
        <p:spPr>
          <a:xfrm>
            <a:off x="982663" y="296545"/>
            <a:ext cx="10922000" cy="371475"/>
          </a:xfrm>
        </p:spPr>
        <p:txBody>
          <a:bodyPr/>
          <a:lstStyle>
            <a:lvl1pPr>
              <a:defRPr>
                <a:solidFill>
                  <a:schemeClr val="accent1"/>
                </a:solidFill>
              </a:defRPr>
            </a:lvl1pPr>
          </a:lstStyle>
          <a:p>
            <a:pPr lvl="0"/>
            <a:r>
              <a:rPr lang="en-US" dirty="0"/>
              <a:t>Chapter title</a:t>
            </a:r>
          </a:p>
        </p:txBody>
      </p:sp>
      <p:sp>
        <p:nvSpPr>
          <p:cNvPr id="17" name="Textplatzhalter 7"/>
          <p:cNvSpPr>
            <a:spLocks noGrp="1"/>
          </p:cNvSpPr>
          <p:nvPr>
            <p:ph type="body" sz="quarter" idx="15" hasCustomPrompt="1"/>
          </p:nvPr>
        </p:nvSpPr>
        <p:spPr bwMode="ltGray">
          <a:xfrm>
            <a:off x="7400925" y="2549525"/>
            <a:ext cx="4503738" cy="1656000"/>
          </a:xfrm>
        </p:spPr>
        <p:txBody>
          <a:bodyPr/>
          <a:lstStyle>
            <a:lvl1pPr>
              <a:defRPr>
                <a:solidFill>
                  <a:schemeClr val="bg1"/>
                </a:solidFill>
              </a:defRPr>
            </a:lvl1pPr>
            <a:lvl2pP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vl6pPr>
              <a:buClr>
                <a:schemeClr val="bg1"/>
              </a:buClr>
              <a:defRPr>
                <a:solidFill>
                  <a:schemeClr val="bg1"/>
                </a:solidFill>
              </a:defRPr>
            </a:lvl6pPr>
          </a:lstStyle>
          <a:p>
            <a:pPr lvl="0"/>
            <a:r>
              <a:rPr lang="en-US" noProof="0" dirty="0"/>
              <a:t>Subtitle</a:t>
            </a:r>
          </a:p>
          <a:p>
            <a:pPr lvl="1"/>
            <a:r>
              <a:rPr lang="en-US" noProof="0" dirty="0"/>
              <a:t>Flowing text level</a:t>
            </a:r>
          </a:p>
          <a:p>
            <a:pPr lvl="2"/>
            <a:r>
              <a:rPr lang="en-US" noProof="0" dirty="0"/>
              <a:t>Third text level</a:t>
            </a:r>
          </a:p>
          <a:p>
            <a:pPr lvl="3"/>
            <a:r>
              <a:rPr lang="en-US" noProof="0" dirty="0"/>
              <a:t>Fourth text level</a:t>
            </a:r>
          </a:p>
          <a:p>
            <a:pPr lvl="4"/>
            <a:r>
              <a:rPr lang="en-US" noProof="0" dirty="0"/>
              <a:t>Fifth text level</a:t>
            </a:r>
          </a:p>
          <a:p>
            <a:pPr lvl="5"/>
            <a:r>
              <a:rPr lang="en-US" noProof="0" dirty="0"/>
              <a:t>Sixth text level</a:t>
            </a:r>
          </a:p>
        </p:txBody>
      </p:sp>
      <p:sp>
        <p:nvSpPr>
          <p:cNvPr id="10" name="Fußzeilenplatzhalter 4"/>
          <p:cNvSpPr>
            <a:spLocks noGrp="1"/>
          </p:cNvSpPr>
          <p:nvPr>
            <p:ph type="ftr" sz="quarter" idx="3"/>
          </p:nvPr>
        </p:nvSpPr>
        <p:spPr>
          <a:xfrm>
            <a:off x="989012" y="6291263"/>
            <a:ext cx="8561387" cy="280987"/>
          </a:xfrm>
          <a:prstGeom prst="rect">
            <a:avLst/>
          </a:prstGeom>
        </p:spPr>
        <p:txBody>
          <a:bodyPr vert="horz" lIns="0" tIns="45720" rIns="91440" bIns="45720" rtlCol="0" anchor="ctr"/>
          <a:lstStyle>
            <a:lvl1pPr algn="l">
              <a:defRPr sz="1000">
                <a:solidFill>
                  <a:schemeClr val="tx1"/>
                </a:solidFill>
              </a:defRPr>
            </a:lvl1pPr>
          </a:lstStyle>
          <a:p>
            <a:r>
              <a:rPr lang="en-US"/>
              <a:t>Presentation title  |  © Expleo  |  Internal  |  Version 1.0  </a:t>
            </a:r>
            <a:endParaRPr lang="en-US" dirty="0"/>
          </a:p>
        </p:txBody>
      </p:sp>
      <p:pic>
        <p:nvPicPr>
          <p:cNvPr id="11" name="Grafik 10">
            <a:extLst>
              <a:ext uri="{FF2B5EF4-FFF2-40B4-BE49-F238E27FC236}">
                <a16:creationId xmlns:a16="http://schemas.microsoft.com/office/drawing/2014/main" id="{2AA1EC6B-943E-48EE-87AB-5042EFD24AC4}"/>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334204" y="6150537"/>
            <a:ext cx="1706923" cy="562351"/>
          </a:xfrm>
          <a:prstGeom prst="rect">
            <a:avLst/>
          </a:prstGeom>
        </p:spPr>
      </p:pic>
    </p:spTree>
    <p:extLst>
      <p:ext uri="{BB962C8B-B14F-4D97-AF65-F5344CB8AC3E}">
        <p14:creationId xmlns:p14="http://schemas.microsoft.com/office/powerpoint/2010/main" val="105331282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Content_Quote">
    <p:bg>
      <p:bgPr>
        <a:solidFill>
          <a:schemeClr val="accent1"/>
        </a:solidFill>
        <a:effectLst/>
      </p:bgPr>
    </p:bg>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2948941" y="1918496"/>
            <a:ext cx="6294119" cy="2623024"/>
          </a:xfrm>
        </p:spPr>
        <p:txBody>
          <a:bodyPr anchor="ctr"/>
          <a:lstStyle>
            <a:lvl1pPr algn="ctr">
              <a:defRPr sz="4200" baseline="0">
                <a:solidFill>
                  <a:schemeClr val="bg1"/>
                </a:solidFill>
              </a:defRPr>
            </a:lvl1pPr>
          </a:lstStyle>
          <a:p>
            <a:r>
              <a:rPr lang="en-US" dirty="0"/>
              <a:t>Quote, 42pt, bold</a:t>
            </a:r>
          </a:p>
        </p:txBody>
      </p:sp>
      <p:sp>
        <p:nvSpPr>
          <p:cNvPr id="4" name="Foliennummernplatzhalter 3"/>
          <p:cNvSpPr>
            <a:spLocks noGrp="1"/>
          </p:cNvSpPr>
          <p:nvPr>
            <p:ph type="sldNum" sz="quarter" idx="11"/>
          </p:nvPr>
        </p:nvSpPr>
        <p:spPr/>
        <p:txBody>
          <a:bodyPr/>
          <a:lstStyle>
            <a:lvl1pPr>
              <a:defRPr>
                <a:solidFill>
                  <a:schemeClr val="bg1"/>
                </a:solidFill>
              </a:defRPr>
            </a:lvl1pPr>
          </a:lstStyle>
          <a:p>
            <a:fld id="{64EFF315-FA4E-4084-ACCF-A94C350B883E}" type="slidenum">
              <a:rPr lang="en-US" smtClean="0"/>
              <a:pPr/>
              <a:t>‹#›</a:t>
            </a:fld>
            <a:endParaRPr lang="en-US" dirty="0"/>
          </a:p>
        </p:txBody>
      </p:sp>
      <p:sp>
        <p:nvSpPr>
          <p:cNvPr id="7" name="Untertitel 2"/>
          <p:cNvSpPr>
            <a:spLocks noGrp="1"/>
          </p:cNvSpPr>
          <p:nvPr>
            <p:ph type="subTitle" idx="1" hasCustomPrompt="1"/>
          </p:nvPr>
        </p:nvSpPr>
        <p:spPr>
          <a:xfrm>
            <a:off x="2948940" y="4676395"/>
            <a:ext cx="6294120" cy="607985"/>
          </a:xfrm>
        </p:spPr>
        <p:txBody>
          <a:bodyPr/>
          <a:lstStyle>
            <a:lvl1pPr marL="0" indent="0" algn="ctr">
              <a:buNone/>
              <a:defRPr sz="1500" b="1" cap="all"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Name, 15pt, bold, capital letters</a:t>
            </a:r>
          </a:p>
        </p:txBody>
      </p:sp>
      <p:sp>
        <p:nvSpPr>
          <p:cNvPr id="8" name="Textplatzhalter 4"/>
          <p:cNvSpPr>
            <a:spLocks noGrp="1"/>
          </p:cNvSpPr>
          <p:nvPr>
            <p:ph type="body" sz="quarter" idx="12" hasCustomPrompt="1"/>
          </p:nvPr>
        </p:nvSpPr>
        <p:spPr>
          <a:xfrm>
            <a:off x="982663" y="296545"/>
            <a:ext cx="10922000" cy="371475"/>
          </a:xfrm>
        </p:spPr>
        <p:txBody>
          <a:bodyPr/>
          <a:lstStyle>
            <a:lvl1pPr>
              <a:defRPr>
                <a:solidFill>
                  <a:schemeClr val="bg1"/>
                </a:solidFill>
              </a:defRPr>
            </a:lvl1pPr>
          </a:lstStyle>
          <a:p>
            <a:pPr lvl="0"/>
            <a:r>
              <a:rPr lang="en-US" dirty="0"/>
              <a:t>Chapter title</a:t>
            </a:r>
          </a:p>
        </p:txBody>
      </p:sp>
      <p:grpSp>
        <p:nvGrpSpPr>
          <p:cNvPr id="5" name="Gruppieren 4"/>
          <p:cNvGrpSpPr/>
          <p:nvPr userDrawn="1"/>
        </p:nvGrpSpPr>
        <p:grpSpPr>
          <a:xfrm>
            <a:off x="2012909" y="1918497"/>
            <a:ext cx="8166183" cy="2966985"/>
            <a:chOff x="2124513" y="1918497"/>
            <a:chExt cx="8166183" cy="2966985"/>
          </a:xfrm>
        </p:grpSpPr>
        <p:pic>
          <p:nvPicPr>
            <p:cNvPr id="10" name="Image 12"/>
            <p:cNvPicPr>
              <a:picLocks noChangeAspect="1"/>
            </p:cNvPicPr>
            <p:nvPr userDrawn="1"/>
          </p:nvPicPr>
          <p:blipFill>
            <a:blip r:embed="rId2"/>
            <a:stretch>
              <a:fillRect/>
            </a:stretch>
          </p:blipFill>
          <p:spPr>
            <a:xfrm>
              <a:off x="2124513" y="1918497"/>
              <a:ext cx="657503" cy="2966985"/>
            </a:xfrm>
            <a:prstGeom prst="rect">
              <a:avLst/>
            </a:prstGeom>
          </p:spPr>
        </p:pic>
        <p:pic>
          <p:nvPicPr>
            <p:cNvPr id="11" name="Image 14"/>
            <p:cNvPicPr>
              <a:picLocks noChangeAspect="1"/>
            </p:cNvPicPr>
            <p:nvPr userDrawn="1"/>
          </p:nvPicPr>
          <p:blipFill>
            <a:blip r:embed="rId2"/>
            <a:stretch>
              <a:fillRect/>
            </a:stretch>
          </p:blipFill>
          <p:spPr>
            <a:xfrm rot="10800000">
              <a:off x="9633193" y="1918497"/>
              <a:ext cx="657503" cy="2966985"/>
            </a:xfrm>
            <a:prstGeom prst="rect">
              <a:avLst/>
            </a:prstGeom>
          </p:spPr>
        </p:pic>
      </p:grpSp>
      <p:sp>
        <p:nvSpPr>
          <p:cNvPr id="12" name="Fußzeilenplatzhalter 4"/>
          <p:cNvSpPr>
            <a:spLocks noGrp="1"/>
          </p:cNvSpPr>
          <p:nvPr>
            <p:ph type="ftr" sz="quarter" idx="3"/>
          </p:nvPr>
        </p:nvSpPr>
        <p:spPr>
          <a:xfrm>
            <a:off x="989012" y="6291263"/>
            <a:ext cx="8561387" cy="280987"/>
          </a:xfrm>
          <a:prstGeom prst="rect">
            <a:avLst/>
          </a:prstGeom>
        </p:spPr>
        <p:txBody>
          <a:bodyPr vert="horz" lIns="0" tIns="45720" rIns="91440" bIns="45720" rtlCol="0" anchor="ctr"/>
          <a:lstStyle>
            <a:lvl1pPr algn="l">
              <a:defRPr sz="1000">
                <a:solidFill>
                  <a:schemeClr val="bg1"/>
                </a:solidFill>
              </a:defRPr>
            </a:lvl1pPr>
          </a:lstStyle>
          <a:p>
            <a:r>
              <a:rPr lang="en-US"/>
              <a:t>Presentation title  |  © Expleo  |  Internal  |  Version 1.0  </a:t>
            </a:r>
            <a:endParaRPr lang="en-US" dirty="0"/>
          </a:p>
        </p:txBody>
      </p:sp>
      <p:pic>
        <p:nvPicPr>
          <p:cNvPr id="13" name="Grafik 12">
            <a:extLst>
              <a:ext uri="{FF2B5EF4-FFF2-40B4-BE49-F238E27FC236}">
                <a16:creationId xmlns:a16="http://schemas.microsoft.com/office/drawing/2014/main" id="{F2BFAE9A-D4BE-4142-A99D-7B426D9C0A30}"/>
              </a:ext>
            </a:extLst>
          </p:cNvPr>
          <p:cNvPicPr>
            <a:picLocks noChangeAspect="1"/>
          </p:cNvPicPr>
          <p:nvPr userDrawn="1"/>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334204" y="6150537"/>
            <a:ext cx="1706923" cy="562351"/>
          </a:xfrm>
          <a:prstGeom prst="rect">
            <a:avLst/>
          </a:prstGeom>
        </p:spPr>
      </p:pic>
    </p:spTree>
    <p:extLst>
      <p:ext uri="{BB962C8B-B14F-4D97-AF65-F5344CB8AC3E}">
        <p14:creationId xmlns:p14="http://schemas.microsoft.com/office/powerpoint/2010/main" val="257866074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Content_Statement">
    <p:bg>
      <p:bgPr>
        <a:solidFill>
          <a:schemeClr val="accent1"/>
        </a:solidFill>
        <a:effectLst/>
      </p:bgPr>
    </p:bg>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2948941" y="2346960"/>
            <a:ext cx="6294119" cy="824467"/>
          </a:xfrm>
        </p:spPr>
        <p:txBody>
          <a:bodyPr anchor="b"/>
          <a:lstStyle>
            <a:lvl1pPr algn="ctr">
              <a:defRPr sz="2400" baseline="0">
                <a:solidFill>
                  <a:schemeClr val="tx1"/>
                </a:solidFill>
              </a:defRPr>
            </a:lvl1pPr>
          </a:lstStyle>
          <a:p>
            <a:r>
              <a:rPr lang="en-US" dirty="0"/>
              <a:t>Statement, 24pt, bold</a:t>
            </a:r>
          </a:p>
        </p:txBody>
      </p:sp>
      <p:sp>
        <p:nvSpPr>
          <p:cNvPr id="4" name="Foliennummernplatzhalter 3"/>
          <p:cNvSpPr>
            <a:spLocks noGrp="1"/>
          </p:cNvSpPr>
          <p:nvPr>
            <p:ph type="sldNum" sz="quarter" idx="11"/>
          </p:nvPr>
        </p:nvSpPr>
        <p:spPr/>
        <p:txBody>
          <a:bodyPr/>
          <a:lstStyle>
            <a:lvl1pPr>
              <a:defRPr>
                <a:solidFill>
                  <a:schemeClr val="bg1"/>
                </a:solidFill>
              </a:defRPr>
            </a:lvl1pPr>
          </a:lstStyle>
          <a:p>
            <a:fld id="{64EFF315-FA4E-4084-ACCF-A94C350B883E}" type="slidenum">
              <a:rPr lang="en-US" smtClean="0"/>
              <a:pPr/>
              <a:t>‹#›</a:t>
            </a:fld>
            <a:endParaRPr lang="en-US" dirty="0"/>
          </a:p>
        </p:txBody>
      </p:sp>
      <p:sp>
        <p:nvSpPr>
          <p:cNvPr id="8" name="Textplatzhalter 4"/>
          <p:cNvSpPr>
            <a:spLocks noGrp="1"/>
          </p:cNvSpPr>
          <p:nvPr>
            <p:ph type="body" sz="quarter" idx="12" hasCustomPrompt="1"/>
          </p:nvPr>
        </p:nvSpPr>
        <p:spPr>
          <a:xfrm>
            <a:off x="982663" y="296545"/>
            <a:ext cx="10922000" cy="371475"/>
          </a:xfrm>
        </p:spPr>
        <p:txBody>
          <a:bodyPr/>
          <a:lstStyle>
            <a:lvl1pPr>
              <a:defRPr>
                <a:solidFill>
                  <a:schemeClr val="bg1"/>
                </a:solidFill>
              </a:defRPr>
            </a:lvl1pPr>
          </a:lstStyle>
          <a:p>
            <a:pPr lvl="0"/>
            <a:r>
              <a:rPr lang="en-US" dirty="0"/>
              <a:t>Chapter title</a:t>
            </a:r>
          </a:p>
        </p:txBody>
      </p:sp>
      <p:grpSp>
        <p:nvGrpSpPr>
          <p:cNvPr id="5" name="Gruppieren 4"/>
          <p:cNvGrpSpPr/>
          <p:nvPr userDrawn="1"/>
        </p:nvGrpSpPr>
        <p:grpSpPr>
          <a:xfrm>
            <a:off x="2012909" y="1918497"/>
            <a:ext cx="8166183" cy="2966985"/>
            <a:chOff x="2124513" y="1918497"/>
            <a:chExt cx="8166183" cy="2966985"/>
          </a:xfrm>
        </p:grpSpPr>
        <p:pic>
          <p:nvPicPr>
            <p:cNvPr id="10" name="Image 12"/>
            <p:cNvPicPr>
              <a:picLocks noChangeAspect="1"/>
            </p:cNvPicPr>
            <p:nvPr userDrawn="1"/>
          </p:nvPicPr>
          <p:blipFill>
            <a:blip r:embed="rId2"/>
            <a:stretch>
              <a:fillRect/>
            </a:stretch>
          </p:blipFill>
          <p:spPr>
            <a:xfrm>
              <a:off x="2124513" y="1918497"/>
              <a:ext cx="657503" cy="2966985"/>
            </a:xfrm>
            <a:prstGeom prst="rect">
              <a:avLst/>
            </a:prstGeom>
          </p:spPr>
        </p:pic>
        <p:pic>
          <p:nvPicPr>
            <p:cNvPr id="11" name="Image 14"/>
            <p:cNvPicPr>
              <a:picLocks noChangeAspect="1"/>
            </p:cNvPicPr>
            <p:nvPr userDrawn="1"/>
          </p:nvPicPr>
          <p:blipFill>
            <a:blip r:embed="rId2"/>
            <a:stretch>
              <a:fillRect/>
            </a:stretch>
          </p:blipFill>
          <p:spPr>
            <a:xfrm rot="10800000">
              <a:off x="9633193" y="1918497"/>
              <a:ext cx="657503" cy="2966985"/>
            </a:xfrm>
            <a:prstGeom prst="rect">
              <a:avLst/>
            </a:prstGeom>
          </p:spPr>
        </p:pic>
      </p:grpSp>
      <p:sp>
        <p:nvSpPr>
          <p:cNvPr id="13" name="Fußzeilenplatzhalter 4"/>
          <p:cNvSpPr>
            <a:spLocks noGrp="1"/>
          </p:cNvSpPr>
          <p:nvPr>
            <p:ph type="ftr" sz="quarter" idx="3"/>
          </p:nvPr>
        </p:nvSpPr>
        <p:spPr>
          <a:xfrm>
            <a:off x="989012" y="6291263"/>
            <a:ext cx="8561387" cy="280987"/>
          </a:xfrm>
          <a:prstGeom prst="rect">
            <a:avLst/>
          </a:prstGeom>
        </p:spPr>
        <p:txBody>
          <a:bodyPr vert="horz" lIns="0" tIns="45720" rIns="91440" bIns="45720" rtlCol="0" anchor="ctr"/>
          <a:lstStyle>
            <a:lvl1pPr algn="l">
              <a:defRPr sz="1000">
                <a:solidFill>
                  <a:schemeClr val="bg1"/>
                </a:solidFill>
              </a:defRPr>
            </a:lvl1pPr>
          </a:lstStyle>
          <a:p>
            <a:r>
              <a:rPr lang="en-US"/>
              <a:t>Presentation title  |  © Expleo  |  Internal  |  Version 1.0  </a:t>
            </a:r>
            <a:endParaRPr lang="en-US" dirty="0"/>
          </a:p>
        </p:txBody>
      </p:sp>
      <p:sp>
        <p:nvSpPr>
          <p:cNvPr id="7" name="Textplatzhalter 6">
            <a:extLst>
              <a:ext uri="{FF2B5EF4-FFF2-40B4-BE49-F238E27FC236}">
                <a16:creationId xmlns:a16="http://schemas.microsoft.com/office/drawing/2014/main" id="{E6542259-5C42-4B5C-8BFE-C3D877E21CBC}"/>
              </a:ext>
            </a:extLst>
          </p:cNvPr>
          <p:cNvSpPr>
            <a:spLocks noGrp="1"/>
          </p:cNvSpPr>
          <p:nvPr>
            <p:ph type="body" sz="quarter" idx="14" hasCustomPrompt="1"/>
          </p:nvPr>
        </p:nvSpPr>
        <p:spPr>
          <a:xfrm>
            <a:off x="2949575" y="3307080"/>
            <a:ext cx="6292850" cy="1204912"/>
          </a:xfrm>
        </p:spPr>
        <p:txBody>
          <a:bodyPr/>
          <a:lstStyle>
            <a:lvl1pPr algn="ctr">
              <a:defRPr sz="1100" b="0">
                <a:solidFill>
                  <a:schemeClr val="bg1"/>
                </a:solidFill>
              </a:defRPr>
            </a:lvl1pPr>
            <a:lvl2pPr algn="ctr">
              <a:defRPr sz="1100" b="0">
                <a:solidFill>
                  <a:schemeClr val="bg1"/>
                </a:solidFill>
              </a:defRPr>
            </a:lvl2pPr>
            <a:lvl3pPr algn="ctr">
              <a:defRPr sz="1100" b="0">
                <a:solidFill>
                  <a:schemeClr val="bg1"/>
                </a:solidFill>
              </a:defRPr>
            </a:lvl3pPr>
            <a:lvl4pPr algn="ctr">
              <a:defRPr sz="1100" b="0">
                <a:solidFill>
                  <a:schemeClr val="bg1"/>
                </a:solidFill>
              </a:defRPr>
            </a:lvl4pPr>
            <a:lvl5pPr algn="ctr">
              <a:defRPr sz="1100" b="0">
                <a:solidFill>
                  <a:schemeClr val="bg1"/>
                </a:solidFill>
              </a:defRPr>
            </a:lvl5pPr>
          </a:lstStyle>
          <a:p>
            <a:pPr lvl="0"/>
            <a:r>
              <a:rPr lang="en-GB" noProof="0" dirty="0"/>
              <a:t>Flowing text level, 11 </a:t>
            </a:r>
            <a:r>
              <a:rPr lang="en-GB" noProof="0" dirty="0" err="1"/>
              <a:t>pt</a:t>
            </a:r>
            <a:endParaRPr lang="en-GB" noProof="0" dirty="0"/>
          </a:p>
        </p:txBody>
      </p:sp>
      <p:pic>
        <p:nvPicPr>
          <p:cNvPr id="12" name="Grafik 11">
            <a:extLst>
              <a:ext uri="{FF2B5EF4-FFF2-40B4-BE49-F238E27FC236}">
                <a16:creationId xmlns:a16="http://schemas.microsoft.com/office/drawing/2014/main" id="{8E36D6B8-34E1-4D4D-98B3-C61E32029F30}"/>
              </a:ext>
            </a:extLst>
          </p:cNvPr>
          <p:cNvPicPr>
            <a:picLocks noChangeAspect="1"/>
          </p:cNvPicPr>
          <p:nvPr userDrawn="1"/>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334204" y="6150537"/>
            <a:ext cx="1706923" cy="562351"/>
          </a:xfrm>
          <a:prstGeom prst="rect">
            <a:avLst/>
          </a:prstGeom>
        </p:spPr>
      </p:pic>
    </p:spTree>
    <p:extLst>
      <p:ext uri="{BB962C8B-B14F-4D97-AF65-F5344CB8AC3E}">
        <p14:creationId xmlns:p14="http://schemas.microsoft.com/office/powerpoint/2010/main" val="385124786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Endslide_Black">
    <p:bg>
      <p:bgPr>
        <a:solidFill>
          <a:schemeClr val="tx1"/>
        </a:solidFill>
        <a:effectLst/>
      </p:bgPr>
    </p:bg>
    <p:spTree>
      <p:nvGrpSpPr>
        <p:cNvPr id="1" name=""/>
        <p:cNvGrpSpPr/>
        <p:nvPr/>
      </p:nvGrpSpPr>
      <p:grpSpPr>
        <a:xfrm>
          <a:off x="0" y="0"/>
          <a:ext cx="0" cy="0"/>
          <a:chOff x="0" y="0"/>
          <a:chExt cx="0" cy="0"/>
        </a:xfrm>
      </p:grpSpPr>
      <p:sp>
        <p:nvSpPr>
          <p:cNvPr id="6" name="ZoneTexte 7"/>
          <p:cNvSpPr txBox="1"/>
          <p:nvPr userDrawn="1"/>
        </p:nvSpPr>
        <p:spPr>
          <a:xfrm>
            <a:off x="9939337" y="6362807"/>
            <a:ext cx="1965325" cy="264688"/>
          </a:xfrm>
          <a:prstGeom prst="rect">
            <a:avLst/>
          </a:prstGeom>
          <a:noFill/>
        </p:spPr>
        <p:txBody>
          <a:bodyPr wrap="square" lIns="0" tIns="0" rIns="0" bIns="0" rtlCol="0" anchor="ctr">
            <a:noAutofit/>
          </a:bodyPr>
          <a:lstStyle/>
          <a:p>
            <a:pPr algn="r">
              <a:lnSpc>
                <a:spcPct val="80000"/>
              </a:lnSpc>
            </a:pPr>
            <a:r>
              <a:rPr lang="en-US" sz="1400" b="1" dirty="0">
                <a:solidFill>
                  <a:srgbClr val="805CE5"/>
                </a:solidFill>
                <a:latin typeface="Verdana" panose="020B0604030504040204" pitchFamily="34" charset="0"/>
                <a:ea typeface="Verdana" panose="020B0604030504040204" pitchFamily="34" charset="0"/>
                <a:cs typeface="Verdana" panose="020B0604030504040204" pitchFamily="34" charset="0"/>
              </a:rPr>
              <a:t>expleogroup.com</a:t>
            </a:r>
          </a:p>
        </p:txBody>
      </p:sp>
      <p:sp>
        <p:nvSpPr>
          <p:cNvPr id="11" name="Textplatzhalter 7">
            <a:extLst>
              <a:ext uri="{FF2B5EF4-FFF2-40B4-BE49-F238E27FC236}">
                <a16:creationId xmlns:a16="http://schemas.microsoft.com/office/drawing/2014/main" id="{2CA68B89-F2AB-4C3C-ADF3-1F9A973ED363}"/>
              </a:ext>
            </a:extLst>
          </p:cNvPr>
          <p:cNvSpPr>
            <a:spLocks noGrp="1"/>
          </p:cNvSpPr>
          <p:nvPr>
            <p:ph type="body" sz="quarter" idx="13" hasCustomPrompt="1"/>
          </p:nvPr>
        </p:nvSpPr>
        <p:spPr>
          <a:xfrm>
            <a:off x="982663" y="5593080"/>
            <a:ext cx="4579937" cy="286597"/>
          </a:xfrm>
        </p:spPr>
        <p:txBody>
          <a:bodyPr anchor="t" anchorCtr="0"/>
          <a:lstStyle>
            <a:lvl1pPr>
              <a:spcBef>
                <a:spcPts val="300"/>
              </a:spcBef>
              <a:defRPr>
                <a:solidFill>
                  <a:schemeClr val="bg1"/>
                </a:solidFill>
              </a:defRPr>
            </a:lvl1pPr>
            <a:lvl2pPr>
              <a:spcBef>
                <a:spcPts val="300"/>
              </a:spcBef>
              <a:defRPr>
                <a:solidFill>
                  <a:schemeClr val="tx2"/>
                </a:solidFill>
              </a:defRPr>
            </a:lvl2pPr>
          </a:lstStyle>
          <a:p>
            <a:pPr lvl="0"/>
            <a:r>
              <a:rPr lang="de-DE" dirty="0"/>
              <a:t>Name Last Name</a:t>
            </a:r>
          </a:p>
        </p:txBody>
      </p:sp>
      <p:sp>
        <p:nvSpPr>
          <p:cNvPr id="12" name="Untertitel 2">
            <a:extLst>
              <a:ext uri="{FF2B5EF4-FFF2-40B4-BE49-F238E27FC236}">
                <a16:creationId xmlns:a16="http://schemas.microsoft.com/office/drawing/2014/main" id="{47E7C8B8-7F34-403C-83C0-B85862D7457B}"/>
              </a:ext>
            </a:extLst>
          </p:cNvPr>
          <p:cNvSpPr>
            <a:spLocks noGrp="1"/>
          </p:cNvSpPr>
          <p:nvPr>
            <p:ph type="subTitle" idx="1" hasCustomPrompt="1"/>
          </p:nvPr>
        </p:nvSpPr>
        <p:spPr>
          <a:xfrm>
            <a:off x="982661" y="5870152"/>
            <a:ext cx="4579939" cy="757343"/>
          </a:xfrm>
          <a:prstGeom prst="rect">
            <a:avLst/>
          </a:prstGeom>
        </p:spPr>
        <p:txBody>
          <a:bodyPr lIns="0" tIns="0" rIns="0" bIns="0">
            <a:noAutofit/>
          </a:bodyPr>
          <a:lstStyle>
            <a:lvl1pPr marL="0" marR="0" indent="0" algn="l" defTabSz="914400" rtl="0" eaLnBrk="1" fontAlgn="auto" latinLnBrk="0" hangingPunct="1">
              <a:lnSpc>
                <a:spcPct val="140000"/>
              </a:lnSpc>
              <a:spcBef>
                <a:spcPts val="0"/>
              </a:spcBef>
              <a:spcAft>
                <a:spcPts val="0"/>
              </a:spcAft>
              <a:buClrTx/>
              <a:buSzTx/>
              <a:buFont typeface="Arial" pitchFamily="34" charset="0"/>
              <a:buNone/>
              <a:tabLst/>
              <a:defRPr lang="de-DE" sz="1100" b="0" kern="1200" noProof="0" smtClean="0">
                <a:solidFill>
                  <a:schemeClr val="bg1"/>
                </a:solidFill>
                <a:latin typeface="+mn-lt"/>
                <a:ea typeface="+mn-ea"/>
                <a:cs typeface="+mn-cs"/>
                <a:sym typeface="Symbol" panose="05050102010706020507" pitchFamily="18" charset="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noProof="0" dirty="0"/>
              <a:t>Position  City  Country</a:t>
            </a:r>
            <a:br>
              <a:rPr lang="en-GB" noProof="0" dirty="0"/>
            </a:br>
            <a:r>
              <a:rPr lang="en-GB" noProof="0" dirty="0"/>
              <a:t>T. +33 01 02 03 04 05 • M. +33 (0) 602 03 04 05</a:t>
            </a:r>
            <a:br>
              <a:rPr lang="en-GB" noProof="0" dirty="0"/>
            </a:br>
            <a:r>
              <a:rPr lang="en-GB" noProof="0" dirty="0"/>
              <a:t>name@expleogroup.com</a:t>
            </a:r>
          </a:p>
          <a:p>
            <a:endParaRPr lang="en-GB" noProof="0" dirty="0"/>
          </a:p>
        </p:txBody>
      </p:sp>
      <p:pic>
        <p:nvPicPr>
          <p:cNvPr id="8" name="Graphic 7">
            <a:extLst>
              <a:ext uri="{FF2B5EF4-FFF2-40B4-BE49-F238E27FC236}">
                <a16:creationId xmlns:a16="http://schemas.microsoft.com/office/drawing/2014/main" id="{F69F8F98-640A-44E6-BA80-46907AB4B60F}"/>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726609" y="2199828"/>
            <a:ext cx="4727277" cy="1827073"/>
          </a:xfrm>
          <a:prstGeom prst="rect">
            <a:avLst/>
          </a:prstGeom>
        </p:spPr>
      </p:pic>
    </p:spTree>
    <p:extLst>
      <p:ext uri="{BB962C8B-B14F-4D97-AF65-F5344CB8AC3E}">
        <p14:creationId xmlns:p14="http://schemas.microsoft.com/office/powerpoint/2010/main" val="83551173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Endslide_White">
    <p:bg>
      <p:bgPr>
        <a:solidFill>
          <a:schemeClr val="bg1"/>
        </a:solidFill>
        <a:effectLst/>
      </p:bgPr>
    </p:bg>
    <p:spTree>
      <p:nvGrpSpPr>
        <p:cNvPr id="1" name=""/>
        <p:cNvGrpSpPr/>
        <p:nvPr/>
      </p:nvGrpSpPr>
      <p:grpSpPr>
        <a:xfrm>
          <a:off x="0" y="0"/>
          <a:ext cx="0" cy="0"/>
          <a:chOff x="0" y="0"/>
          <a:chExt cx="0" cy="0"/>
        </a:xfrm>
      </p:grpSpPr>
      <p:sp>
        <p:nvSpPr>
          <p:cNvPr id="7" name="ZoneTexte 7"/>
          <p:cNvSpPr txBox="1"/>
          <p:nvPr userDrawn="1"/>
        </p:nvSpPr>
        <p:spPr>
          <a:xfrm>
            <a:off x="9939337" y="6362807"/>
            <a:ext cx="1965325" cy="264688"/>
          </a:xfrm>
          <a:prstGeom prst="rect">
            <a:avLst/>
          </a:prstGeom>
          <a:noFill/>
        </p:spPr>
        <p:txBody>
          <a:bodyPr wrap="square" lIns="0" tIns="0" rIns="0" bIns="0" rtlCol="0" anchor="ctr">
            <a:noAutofit/>
          </a:bodyPr>
          <a:lstStyle/>
          <a:p>
            <a:pPr algn="r">
              <a:lnSpc>
                <a:spcPct val="80000"/>
              </a:lnSpc>
            </a:pPr>
            <a:r>
              <a:rPr lang="en-US" sz="1400" b="1" dirty="0">
                <a:solidFill>
                  <a:schemeClr val="accent1"/>
                </a:solidFill>
                <a:latin typeface="Verdana" panose="020B0604030504040204" pitchFamily="34" charset="0"/>
                <a:ea typeface="Verdana" panose="020B0604030504040204" pitchFamily="34" charset="0"/>
                <a:cs typeface="Verdana" panose="020B0604030504040204" pitchFamily="34" charset="0"/>
              </a:rPr>
              <a:t>expleogroup.com</a:t>
            </a:r>
          </a:p>
        </p:txBody>
      </p:sp>
      <p:sp>
        <p:nvSpPr>
          <p:cNvPr id="17" name="Textplatzhalter 7">
            <a:extLst>
              <a:ext uri="{FF2B5EF4-FFF2-40B4-BE49-F238E27FC236}">
                <a16:creationId xmlns:a16="http://schemas.microsoft.com/office/drawing/2014/main" id="{250225B8-96F0-47E1-9257-1CC876458949}"/>
              </a:ext>
            </a:extLst>
          </p:cNvPr>
          <p:cNvSpPr>
            <a:spLocks noGrp="1"/>
          </p:cNvSpPr>
          <p:nvPr>
            <p:ph type="body" sz="quarter" idx="14" hasCustomPrompt="1"/>
          </p:nvPr>
        </p:nvSpPr>
        <p:spPr>
          <a:xfrm>
            <a:off x="982663" y="5593080"/>
            <a:ext cx="4579937" cy="286597"/>
          </a:xfrm>
        </p:spPr>
        <p:txBody>
          <a:bodyPr anchor="t" anchorCtr="0"/>
          <a:lstStyle>
            <a:lvl1pPr>
              <a:spcBef>
                <a:spcPts val="300"/>
              </a:spcBef>
              <a:defRPr>
                <a:solidFill>
                  <a:schemeClr val="tx1"/>
                </a:solidFill>
              </a:defRPr>
            </a:lvl1pPr>
            <a:lvl2pPr>
              <a:spcBef>
                <a:spcPts val="300"/>
              </a:spcBef>
              <a:defRPr>
                <a:solidFill>
                  <a:schemeClr val="tx2"/>
                </a:solidFill>
              </a:defRPr>
            </a:lvl2pPr>
          </a:lstStyle>
          <a:p>
            <a:pPr lvl="0"/>
            <a:r>
              <a:rPr lang="de-DE" dirty="0"/>
              <a:t>Name Last Name</a:t>
            </a:r>
          </a:p>
        </p:txBody>
      </p:sp>
      <p:sp>
        <p:nvSpPr>
          <p:cNvPr id="19" name="Untertitel 2">
            <a:extLst>
              <a:ext uri="{FF2B5EF4-FFF2-40B4-BE49-F238E27FC236}">
                <a16:creationId xmlns:a16="http://schemas.microsoft.com/office/drawing/2014/main" id="{D2FB4B49-9D82-4C33-89FC-33AB6BCFCABD}"/>
              </a:ext>
            </a:extLst>
          </p:cNvPr>
          <p:cNvSpPr>
            <a:spLocks noGrp="1"/>
          </p:cNvSpPr>
          <p:nvPr>
            <p:ph type="subTitle" idx="1" hasCustomPrompt="1"/>
          </p:nvPr>
        </p:nvSpPr>
        <p:spPr>
          <a:xfrm>
            <a:off x="982661" y="5870152"/>
            <a:ext cx="4579939" cy="757343"/>
          </a:xfrm>
          <a:prstGeom prst="rect">
            <a:avLst/>
          </a:prstGeom>
        </p:spPr>
        <p:txBody>
          <a:bodyPr lIns="0" tIns="0" rIns="0" bIns="0">
            <a:noAutofit/>
          </a:bodyPr>
          <a:lstStyle>
            <a:lvl1pPr marL="0" marR="0" indent="0" algn="l" defTabSz="914400" rtl="0" eaLnBrk="1" fontAlgn="auto" latinLnBrk="0" hangingPunct="1">
              <a:lnSpc>
                <a:spcPct val="140000"/>
              </a:lnSpc>
              <a:spcBef>
                <a:spcPts val="0"/>
              </a:spcBef>
              <a:spcAft>
                <a:spcPts val="0"/>
              </a:spcAft>
              <a:buClrTx/>
              <a:buSzTx/>
              <a:buFont typeface="Arial" pitchFamily="34" charset="0"/>
              <a:buNone/>
              <a:tabLst/>
              <a:defRPr lang="de-DE" sz="1100" b="0" kern="1200" noProof="0" smtClean="0">
                <a:solidFill>
                  <a:schemeClr val="tx2"/>
                </a:solidFill>
                <a:latin typeface="+mn-lt"/>
                <a:ea typeface="+mn-ea"/>
                <a:cs typeface="+mn-cs"/>
                <a:sym typeface="Symbol" panose="05050102010706020507" pitchFamily="18" charset="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noProof="0" dirty="0"/>
              <a:t>Position  City  Country</a:t>
            </a:r>
            <a:br>
              <a:rPr lang="en-GB" noProof="0" dirty="0"/>
            </a:br>
            <a:r>
              <a:rPr lang="en-GB" noProof="0" dirty="0"/>
              <a:t>T. +33 01 02 03 04 05 • M. +33 (0) 602 03 04 05</a:t>
            </a:r>
            <a:br>
              <a:rPr lang="en-GB" noProof="0" dirty="0"/>
            </a:br>
            <a:r>
              <a:rPr lang="en-GB" noProof="0" dirty="0"/>
              <a:t>name@expleogroup.com</a:t>
            </a:r>
          </a:p>
          <a:p>
            <a:endParaRPr lang="en-GB" noProof="0" dirty="0"/>
          </a:p>
        </p:txBody>
      </p:sp>
      <p:pic>
        <p:nvPicPr>
          <p:cNvPr id="8" name="Graphic 7">
            <a:extLst>
              <a:ext uri="{FF2B5EF4-FFF2-40B4-BE49-F238E27FC236}">
                <a16:creationId xmlns:a16="http://schemas.microsoft.com/office/drawing/2014/main" id="{DFE99353-A66F-48DB-8468-EC2395FCEBCD}"/>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726609" y="2199828"/>
            <a:ext cx="4727276" cy="1827073"/>
          </a:xfrm>
          <a:prstGeom prst="rect">
            <a:avLst/>
          </a:prstGeom>
        </p:spPr>
      </p:pic>
    </p:spTree>
    <p:extLst>
      <p:ext uri="{BB962C8B-B14F-4D97-AF65-F5344CB8AC3E}">
        <p14:creationId xmlns:p14="http://schemas.microsoft.com/office/powerpoint/2010/main" val="28180726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_Picture_left_2">
    <p:bg>
      <p:bgPr>
        <a:solidFill>
          <a:schemeClr val="accent1"/>
        </a:solidFill>
        <a:effectLst/>
      </p:bgPr>
    </p:bg>
    <p:spTree>
      <p:nvGrpSpPr>
        <p:cNvPr id="1" name=""/>
        <p:cNvGrpSpPr/>
        <p:nvPr/>
      </p:nvGrpSpPr>
      <p:grpSpPr>
        <a:xfrm>
          <a:off x="0" y="0"/>
          <a:ext cx="0" cy="0"/>
          <a:chOff x="0" y="0"/>
          <a:chExt cx="0" cy="0"/>
        </a:xfrm>
      </p:grpSpPr>
      <p:sp>
        <p:nvSpPr>
          <p:cNvPr id="2" name="Titel 1"/>
          <p:cNvSpPr>
            <a:spLocks noGrp="1"/>
          </p:cNvSpPr>
          <p:nvPr>
            <p:ph type="ctrTitle" hasCustomPrompt="1"/>
          </p:nvPr>
        </p:nvSpPr>
        <p:spPr>
          <a:xfrm>
            <a:off x="4360843" y="1160463"/>
            <a:ext cx="7543820" cy="1986498"/>
          </a:xfrm>
        </p:spPr>
        <p:txBody>
          <a:bodyPr anchor="b"/>
          <a:lstStyle>
            <a:lvl1pPr algn="l">
              <a:defRPr sz="4200">
                <a:solidFill>
                  <a:schemeClr val="bg1"/>
                </a:solidFill>
              </a:defRPr>
            </a:lvl1pPr>
          </a:lstStyle>
          <a:p>
            <a:r>
              <a:rPr lang="en-US" dirty="0"/>
              <a:t>Presentation title,</a:t>
            </a:r>
            <a:br>
              <a:rPr lang="en-US" dirty="0"/>
            </a:br>
            <a:r>
              <a:rPr lang="en-US" dirty="0"/>
              <a:t>42pt, bold</a:t>
            </a:r>
            <a:br>
              <a:rPr lang="en-US" dirty="0"/>
            </a:br>
            <a:r>
              <a:rPr lang="en-US" dirty="0"/>
              <a:t>max. 3 lines</a:t>
            </a:r>
          </a:p>
        </p:txBody>
      </p:sp>
      <p:sp>
        <p:nvSpPr>
          <p:cNvPr id="3" name="Untertitel 2"/>
          <p:cNvSpPr>
            <a:spLocks noGrp="1"/>
          </p:cNvSpPr>
          <p:nvPr>
            <p:ph type="subTitle" idx="1" hasCustomPrompt="1"/>
          </p:nvPr>
        </p:nvSpPr>
        <p:spPr>
          <a:xfrm>
            <a:off x="4360842" y="3388282"/>
            <a:ext cx="7543819" cy="293069"/>
          </a:xfrm>
        </p:spPr>
        <p:txBody>
          <a:bodyPr/>
          <a:lstStyle>
            <a:lvl1pPr marL="0" indent="0" algn="l">
              <a:buNone/>
              <a:defRPr sz="2000" b="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Presentation subtitle, 20pt, max. 1 line</a:t>
            </a:r>
          </a:p>
        </p:txBody>
      </p:sp>
      <p:sp>
        <p:nvSpPr>
          <p:cNvPr id="9" name="Bildplatzhalter 4"/>
          <p:cNvSpPr>
            <a:spLocks noGrp="1"/>
          </p:cNvSpPr>
          <p:nvPr>
            <p:ph type="pic" sz="quarter" idx="11" hasCustomPrompt="1"/>
          </p:nvPr>
        </p:nvSpPr>
        <p:spPr>
          <a:xfrm>
            <a:off x="-6350" y="0"/>
            <a:ext cx="3083863" cy="6858000"/>
          </a:xfrm>
          <a:pattFill prst="pct5">
            <a:fgClr>
              <a:schemeClr val="accent1"/>
            </a:fgClr>
            <a:bgClr>
              <a:schemeClr val="bg1"/>
            </a:bgClr>
          </a:pattFill>
        </p:spPr>
        <p:txBody>
          <a:bodyPr anchor="ctr"/>
          <a:lstStyle>
            <a:lvl1pPr algn="ctr">
              <a:defRPr sz="3600"/>
            </a:lvl1pPr>
          </a:lstStyle>
          <a:p>
            <a:r>
              <a:rPr lang="en-US" dirty="0"/>
              <a:t>Picture</a:t>
            </a:r>
          </a:p>
        </p:txBody>
      </p:sp>
      <p:pic>
        <p:nvPicPr>
          <p:cNvPr id="10" name="Grafik 9">
            <a:extLst>
              <a:ext uri="{FF2B5EF4-FFF2-40B4-BE49-F238E27FC236}">
                <a16:creationId xmlns:a16="http://schemas.microsoft.com/office/drawing/2014/main" id="{7EA16ABB-F426-448B-AB5E-68EAB628B5A6}"/>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506309" y="5926059"/>
            <a:ext cx="2622429" cy="863967"/>
          </a:xfrm>
          <a:prstGeom prst="rect">
            <a:avLst/>
          </a:prstGeom>
        </p:spPr>
      </p:pic>
      <p:sp>
        <p:nvSpPr>
          <p:cNvPr id="7" name="Text Placeholder 5">
            <a:extLst>
              <a:ext uri="{FF2B5EF4-FFF2-40B4-BE49-F238E27FC236}">
                <a16:creationId xmlns:a16="http://schemas.microsoft.com/office/drawing/2014/main" id="{FEE5FD86-4C93-4534-8B40-492D99EE045A}"/>
              </a:ext>
            </a:extLst>
          </p:cNvPr>
          <p:cNvSpPr>
            <a:spLocks noGrp="1"/>
          </p:cNvSpPr>
          <p:nvPr>
            <p:ph type="body" sz="quarter" idx="13" hasCustomPrompt="1"/>
          </p:nvPr>
        </p:nvSpPr>
        <p:spPr>
          <a:xfrm>
            <a:off x="4360845" y="3934800"/>
            <a:ext cx="7543818" cy="219117"/>
          </a:xfrm>
        </p:spPr>
        <p:txBody>
          <a:bodyPr/>
          <a:lstStyle>
            <a:lvl1pPr>
              <a:spcBef>
                <a:spcPts val="0"/>
              </a:spcBef>
              <a:defRPr sz="1400" b="0" cap="all" baseline="0"/>
            </a:lvl1pPr>
          </a:lstStyle>
          <a:p>
            <a:pPr lvl="0"/>
            <a:r>
              <a:rPr lang="en-US" dirty="0"/>
              <a:t>Date, 14PT, Black, capital letters</a:t>
            </a:r>
            <a:endParaRPr lang="de-DE" dirty="0"/>
          </a:p>
        </p:txBody>
      </p:sp>
    </p:spTree>
    <p:extLst>
      <p:ext uri="{BB962C8B-B14F-4D97-AF65-F5344CB8AC3E}">
        <p14:creationId xmlns:p14="http://schemas.microsoft.com/office/powerpoint/2010/main" val="8770522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_black">
    <p:bg>
      <p:bgPr>
        <a:solidFill>
          <a:schemeClr val="tx1"/>
        </a:solidFill>
        <a:effectLst/>
      </p:bgPr>
    </p:bg>
    <p:spTree>
      <p:nvGrpSpPr>
        <p:cNvPr id="1" name=""/>
        <p:cNvGrpSpPr/>
        <p:nvPr/>
      </p:nvGrpSpPr>
      <p:grpSpPr>
        <a:xfrm>
          <a:off x="0" y="0"/>
          <a:ext cx="0" cy="0"/>
          <a:chOff x="0" y="0"/>
          <a:chExt cx="0" cy="0"/>
        </a:xfrm>
      </p:grpSpPr>
      <p:sp>
        <p:nvSpPr>
          <p:cNvPr id="5" name="Textplatzhalter 4"/>
          <p:cNvSpPr>
            <a:spLocks noGrp="1"/>
          </p:cNvSpPr>
          <p:nvPr>
            <p:ph type="body" sz="quarter" idx="10" hasCustomPrompt="1"/>
          </p:nvPr>
        </p:nvSpPr>
        <p:spPr>
          <a:xfrm>
            <a:off x="982663" y="296545"/>
            <a:ext cx="10922000" cy="371475"/>
          </a:xfrm>
        </p:spPr>
        <p:txBody>
          <a:bodyPr/>
          <a:lstStyle>
            <a:lvl1pPr>
              <a:defRPr>
                <a:solidFill>
                  <a:schemeClr val="accent2"/>
                </a:solidFill>
              </a:defRPr>
            </a:lvl1pPr>
          </a:lstStyle>
          <a:p>
            <a:pPr lvl="0"/>
            <a:r>
              <a:rPr lang="en-US" dirty="0"/>
              <a:t>Chapter title</a:t>
            </a:r>
          </a:p>
        </p:txBody>
      </p:sp>
      <p:sp>
        <p:nvSpPr>
          <p:cNvPr id="7" name="Textplatzhalter 6"/>
          <p:cNvSpPr>
            <a:spLocks noGrp="1"/>
          </p:cNvSpPr>
          <p:nvPr>
            <p:ph type="body" sz="quarter" idx="11" hasCustomPrompt="1"/>
          </p:nvPr>
        </p:nvSpPr>
        <p:spPr>
          <a:xfrm>
            <a:off x="982663" y="2549525"/>
            <a:ext cx="9485312" cy="3602038"/>
          </a:xfrm>
        </p:spPr>
        <p:txBody>
          <a:bodyPr/>
          <a:lstStyle>
            <a:lvl1pPr>
              <a:defRPr sz="2000">
                <a:solidFill>
                  <a:schemeClr val="bg1"/>
                </a:solidFill>
              </a:defRPr>
            </a:lvl1pPr>
            <a:lvl2pPr>
              <a:defRPr sz="2000">
                <a:solidFill>
                  <a:schemeClr val="bg1"/>
                </a:solidFill>
              </a:defRPr>
            </a:lvl2pPr>
            <a:lvl3pPr marL="180975" indent="-180975">
              <a:buClr>
                <a:schemeClr val="bg1"/>
              </a:buClr>
              <a:defRPr sz="2000" baseline="0">
                <a:solidFill>
                  <a:schemeClr val="bg1"/>
                </a:solidFill>
              </a:defRPr>
            </a:lvl3pPr>
            <a:lvl4pPr marL="357188" indent="-176213">
              <a:defRPr sz="2000">
                <a:solidFill>
                  <a:schemeClr val="bg1"/>
                </a:solidFill>
              </a:defRPr>
            </a:lvl4pPr>
            <a:lvl5pPr marL="538163" indent="-180975">
              <a:defRPr sz="2000">
                <a:solidFill>
                  <a:schemeClr val="bg1"/>
                </a:solidFill>
              </a:defRPr>
            </a:lvl5pPr>
          </a:lstStyle>
          <a:p>
            <a:pPr lvl="2"/>
            <a:r>
              <a:rPr lang="en-US" dirty="0"/>
              <a:t>Topic One</a:t>
            </a:r>
          </a:p>
          <a:p>
            <a:pPr lvl="2"/>
            <a:r>
              <a:rPr lang="en-US" dirty="0"/>
              <a:t>Topic Two</a:t>
            </a:r>
          </a:p>
          <a:p>
            <a:pPr lvl="2"/>
            <a:r>
              <a:rPr lang="en-US" dirty="0"/>
              <a:t>Topic Three</a:t>
            </a:r>
          </a:p>
          <a:p>
            <a:pPr lvl="2"/>
            <a:r>
              <a:rPr lang="en-US" dirty="0"/>
              <a:t>Topic Four</a:t>
            </a:r>
          </a:p>
          <a:p>
            <a:pPr lvl="2"/>
            <a:r>
              <a:rPr lang="en-US" dirty="0"/>
              <a:t>Topic Five</a:t>
            </a:r>
          </a:p>
        </p:txBody>
      </p:sp>
      <p:sp>
        <p:nvSpPr>
          <p:cNvPr id="12" name="Foliennummernplatzhalter 11"/>
          <p:cNvSpPr>
            <a:spLocks noGrp="1"/>
          </p:cNvSpPr>
          <p:nvPr>
            <p:ph type="sldNum" sz="quarter" idx="13"/>
          </p:nvPr>
        </p:nvSpPr>
        <p:spPr/>
        <p:txBody>
          <a:bodyPr/>
          <a:lstStyle>
            <a:lvl1pPr>
              <a:defRPr>
                <a:solidFill>
                  <a:schemeClr val="bg1"/>
                </a:solidFill>
              </a:defRPr>
            </a:lvl1pPr>
          </a:lstStyle>
          <a:p>
            <a:fld id="{64EFF315-FA4E-4084-ACCF-A94C350B883E}" type="slidenum">
              <a:rPr lang="en-US" smtClean="0"/>
              <a:pPr/>
              <a:t>‹#›</a:t>
            </a:fld>
            <a:endParaRPr lang="en-US" dirty="0"/>
          </a:p>
        </p:txBody>
      </p:sp>
      <p:sp>
        <p:nvSpPr>
          <p:cNvPr id="9" name="Fußzeilenplatzhalter 4"/>
          <p:cNvSpPr>
            <a:spLocks noGrp="1"/>
          </p:cNvSpPr>
          <p:nvPr>
            <p:ph type="ftr" sz="quarter" idx="3"/>
          </p:nvPr>
        </p:nvSpPr>
        <p:spPr>
          <a:xfrm>
            <a:off x="989012" y="6291263"/>
            <a:ext cx="8561387" cy="280987"/>
          </a:xfrm>
          <a:prstGeom prst="rect">
            <a:avLst/>
          </a:prstGeom>
        </p:spPr>
        <p:txBody>
          <a:bodyPr vert="horz" lIns="0" tIns="45720" rIns="91440" bIns="45720" rtlCol="0" anchor="ctr"/>
          <a:lstStyle>
            <a:lvl1pPr algn="l">
              <a:defRPr sz="1000">
                <a:solidFill>
                  <a:schemeClr val="bg1"/>
                </a:solidFill>
              </a:defRPr>
            </a:lvl1pPr>
          </a:lstStyle>
          <a:p>
            <a:r>
              <a:rPr lang="en-US"/>
              <a:t>Presentation title  |  © Expleo  |  Internal  |  Version 1.0  </a:t>
            </a:r>
            <a:endParaRPr lang="en-US" dirty="0"/>
          </a:p>
        </p:txBody>
      </p:sp>
    </p:spTree>
    <p:extLst>
      <p:ext uri="{BB962C8B-B14F-4D97-AF65-F5344CB8AC3E}">
        <p14:creationId xmlns:p14="http://schemas.microsoft.com/office/powerpoint/2010/main" val="20160490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_white">
    <p:bg>
      <p:bgPr>
        <a:solidFill>
          <a:schemeClr val="bg1"/>
        </a:solidFill>
        <a:effectLst/>
      </p:bgPr>
    </p:bg>
    <p:spTree>
      <p:nvGrpSpPr>
        <p:cNvPr id="1" name=""/>
        <p:cNvGrpSpPr/>
        <p:nvPr/>
      </p:nvGrpSpPr>
      <p:grpSpPr>
        <a:xfrm>
          <a:off x="0" y="0"/>
          <a:ext cx="0" cy="0"/>
          <a:chOff x="0" y="0"/>
          <a:chExt cx="0" cy="0"/>
        </a:xfrm>
      </p:grpSpPr>
      <p:sp>
        <p:nvSpPr>
          <p:cNvPr id="5" name="Textplatzhalter 4"/>
          <p:cNvSpPr>
            <a:spLocks noGrp="1"/>
          </p:cNvSpPr>
          <p:nvPr>
            <p:ph type="body" sz="quarter" idx="10" hasCustomPrompt="1"/>
          </p:nvPr>
        </p:nvSpPr>
        <p:spPr>
          <a:xfrm>
            <a:off x="982663" y="296545"/>
            <a:ext cx="10922000" cy="371475"/>
          </a:xfrm>
        </p:spPr>
        <p:txBody>
          <a:bodyPr/>
          <a:lstStyle>
            <a:lvl1pPr>
              <a:defRPr>
                <a:solidFill>
                  <a:schemeClr val="accent1"/>
                </a:solidFill>
              </a:defRPr>
            </a:lvl1pPr>
          </a:lstStyle>
          <a:p>
            <a:pPr lvl="0"/>
            <a:r>
              <a:rPr lang="en-US" dirty="0"/>
              <a:t>Chapter title</a:t>
            </a:r>
          </a:p>
        </p:txBody>
      </p:sp>
      <p:sp>
        <p:nvSpPr>
          <p:cNvPr id="12" name="Foliennummernplatzhalter 11"/>
          <p:cNvSpPr>
            <a:spLocks noGrp="1"/>
          </p:cNvSpPr>
          <p:nvPr>
            <p:ph type="sldNum" sz="quarter" idx="13"/>
          </p:nvPr>
        </p:nvSpPr>
        <p:spPr/>
        <p:txBody>
          <a:bodyPr/>
          <a:lstStyle>
            <a:lvl1pPr>
              <a:defRPr>
                <a:solidFill>
                  <a:schemeClr val="tx1"/>
                </a:solidFill>
              </a:defRPr>
            </a:lvl1pPr>
          </a:lstStyle>
          <a:p>
            <a:fld id="{64EFF315-FA4E-4084-ACCF-A94C350B883E}" type="slidenum">
              <a:rPr lang="en-US" smtClean="0"/>
              <a:pPr/>
              <a:t>‹#›</a:t>
            </a:fld>
            <a:endParaRPr lang="en-US" dirty="0"/>
          </a:p>
        </p:txBody>
      </p:sp>
      <p:sp>
        <p:nvSpPr>
          <p:cNvPr id="6" name="Fußzeilenplatzhalter 4"/>
          <p:cNvSpPr>
            <a:spLocks noGrp="1"/>
          </p:cNvSpPr>
          <p:nvPr>
            <p:ph type="ftr" sz="quarter" idx="3"/>
          </p:nvPr>
        </p:nvSpPr>
        <p:spPr>
          <a:xfrm>
            <a:off x="989012" y="6291263"/>
            <a:ext cx="8561387" cy="280987"/>
          </a:xfrm>
          <a:prstGeom prst="rect">
            <a:avLst/>
          </a:prstGeom>
        </p:spPr>
        <p:txBody>
          <a:bodyPr vert="horz" lIns="0" tIns="45720" rIns="91440" bIns="45720" rtlCol="0" anchor="ctr"/>
          <a:lstStyle>
            <a:lvl1pPr algn="l">
              <a:defRPr sz="1000">
                <a:solidFill>
                  <a:schemeClr val="tx1"/>
                </a:solidFill>
              </a:defRPr>
            </a:lvl1pPr>
          </a:lstStyle>
          <a:p>
            <a:r>
              <a:rPr lang="en-US"/>
              <a:t>Presentation title  |  © Expleo  |  Internal  |  Version 1.0  </a:t>
            </a:r>
            <a:endParaRPr lang="en-US" dirty="0"/>
          </a:p>
        </p:txBody>
      </p:sp>
      <p:sp>
        <p:nvSpPr>
          <p:cNvPr id="9" name="Text Placeholder 8">
            <a:extLst>
              <a:ext uri="{FF2B5EF4-FFF2-40B4-BE49-F238E27FC236}">
                <a16:creationId xmlns:a16="http://schemas.microsoft.com/office/drawing/2014/main" id="{D813D5FD-81A9-40A5-BD73-304893578168}"/>
              </a:ext>
            </a:extLst>
          </p:cNvPr>
          <p:cNvSpPr>
            <a:spLocks noGrp="1"/>
          </p:cNvSpPr>
          <p:nvPr>
            <p:ph type="body" sz="quarter" idx="14" hasCustomPrompt="1"/>
          </p:nvPr>
        </p:nvSpPr>
        <p:spPr>
          <a:xfrm>
            <a:off x="989013" y="2549525"/>
            <a:ext cx="10915650" cy="3602038"/>
          </a:xfrm>
        </p:spPr>
        <p:txBody>
          <a:bodyPr/>
          <a:lstStyle>
            <a:lvl1pPr marL="176213" indent="-176213">
              <a:buFont typeface="Arial" panose="020B0604020202020204" pitchFamily="34" charset="0"/>
              <a:buChar char="•"/>
              <a:defRPr sz="2000" b="0">
                <a:solidFill>
                  <a:schemeClr val="tx2"/>
                </a:solidFill>
              </a:defRPr>
            </a:lvl1pPr>
            <a:lvl2pPr marL="176213" indent="-176213">
              <a:buFont typeface="Arial" panose="020B0604020202020204" pitchFamily="34" charset="0"/>
              <a:buChar char="•"/>
              <a:defRPr sz="2000" b="0">
                <a:solidFill>
                  <a:schemeClr val="tx2"/>
                </a:solidFill>
              </a:defRPr>
            </a:lvl2pPr>
            <a:lvl3pPr marL="176213" indent="-176213">
              <a:buFont typeface="Arial" panose="020B0604020202020204" pitchFamily="34" charset="0"/>
              <a:buChar char="•"/>
              <a:defRPr sz="2000" b="0">
                <a:solidFill>
                  <a:schemeClr val="tx2"/>
                </a:solidFill>
              </a:defRPr>
            </a:lvl3pPr>
            <a:lvl4pPr marL="176213" indent="-176213">
              <a:buFont typeface="Arial" panose="020B0604020202020204" pitchFamily="34" charset="0"/>
              <a:buChar char="•"/>
              <a:defRPr sz="2000" b="0">
                <a:solidFill>
                  <a:schemeClr val="tx2"/>
                </a:solidFill>
              </a:defRPr>
            </a:lvl4pPr>
            <a:lvl5pPr marL="176213" indent="-176213">
              <a:buFont typeface="Arial" panose="020B0604020202020204" pitchFamily="34" charset="0"/>
              <a:buChar char="•"/>
              <a:defRPr sz="2000" b="0">
                <a:solidFill>
                  <a:schemeClr val="tx2"/>
                </a:solidFill>
              </a:defRPr>
            </a:lvl5pPr>
          </a:lstStyle>
          <a:p>
            <a:pPr lvl="0"/>
            <a:r>
              <a:rPr lang="en-US" dirty="0"/>
              <a:t>Topic One</a:t>
            </a:r>
          </a:p>
          <a:p>
            <a:pPr lvl="0"/>
            <a:r>
              <a:rPr lang="en-US" dirty="0"/>
              <a:t>Topic Two</a:t>
            </a:r>
          </a:p>
          <a:p>
            <a:pPr lvl="0"/>
            <a:r>
              <a:rPr lang="en-US" dirty="0"/>
              <a:t>Topic Three</a:t>
            </a:r>
          </a:p>
          <a:p>
            <a:pPr lvl="0"/>
            <a:r>
              <a:rPr lang="en-US" dirty="0"/>
              <a:t>Topic Four</a:t>
            </a:r>
          </a:p>
          <a:p>
            <a:pPr lvl="0"/>
            <a:r>
              <a:rPr lang="en-US" dirty="0"/>
              <a:t>Topic Five</a:t>
            </a:r>
          </a:p>
        </p:txBody>
      </p:sp>
    </p:spTree>
    <p:extLst>
      <p:ext uri="{BB962C8B-B14F-4D97-AF65-F5344CB8AC3E}">
        <p14:creationId xmlns:p14="http://schemas.microsoft.com/office/powerpoint/2010/main" val="32483026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Chapter_Picture_1">
    <p:bg>
      <p:bgPr>
        <a:solidFill>
          <a:schemeClr val="accent1"/>
        </a:solidFill>
        <a:effectLst/>
      </p:bgPr>
    </p:bg>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5654A921-ECBB-D345-BF59-0FA1392C02C6}"/>
              </a:ext>
            </a:extLst>
          </p:cNvPr>
          <p:cNvPicPr>
            <a:picLocks noChangeAspect="1"/>
          </p:cNvPicPr>
          <p:nvPr userDrawn="1"/>
        </p:nvPicPr>
        <p:blipFill rotWithShape="1">
          <a:blip r:embed="rId2"/>
          <a:srcRect t="11312"/>
          <a:stretch/>
        </p:blipFill>
        <p:spPr>
          <a:xfrm>
            <a:off x="6492726" y="0"/>
            <a:ext cx="5699274" cy="6858000"/>
          </a:xfrm>
          <a:prstGeom prst="rect">
            <a:avLst/>
          </a:prstGeom>
        </p:spPr>
      </p:pic>
      <p:sp>
        <p:nvSpPr>
          <p:cNvPr id="2" name="Titel 1"/>
          <p:cNvSpPr>
            <a:spLocks noGrp="1"/>
          </p:cNvSpPr>
          <p:nvPr>
            <p:ph type="title" hasCustomPrompt="1"/>
          </p:nvPr>
        </p:nvSpPr>
        <p:spPr>
          <a:xfrm>
            <a:off x="989013" y="2167996"/>
            <a:ext cx="4509262" cy="1379688"/>
          </a:xfrm>
        </p:spPr>
        <p:txBody>
          <a:bodyPr anchor="b"/>
          <a:lstStyle>
            <a:lvl1pPr>
              <a:defRPr sz="4200" baseline="0">
                <a:solidFill>
                  <a:schemeClr val="bg1"/>
                </a:solidFill>
              </a:defRPr>
            </a:lvl1pPr>
          </a:lstStyle>
          <a:p>
            <a:r>
              <a:rPr lang="en-US" dirty="0"/>
              <a:t>Chapter title,</a:t>
            </a:r>
            <a:br>
              <a:rPr lang="en-US" dirty="0"/>
            </a:br>
            <a:r>
              <a:rPr lang="en-US" dirty="0"/>
              <a:t>42pt., bold</a:t>
            </a:r>
          </a:p>
        </p:txBody>
      </p:sp>
      <p:sp>
        <p:nvSpPr>
          <p:cNvPr id="4" name="Foliennummernplatzhalter 3"/>
          <p:cNvSpPr>
            <a:spLocks noGrp="1"/>
          </p:cNvSpPr>
          <p:nvPr>
            <p:ph type="sldNum" sz="quarter" idx="11"/>
          </p:nvPr>
        </p:nvSpPr>
        <p:spPr/>
        <p:txBody>
          <a:bodyPr/>
          <a:lstStyle>
            <a:lvl1pPr>
              <a:defRPr>
                <a:solidFill>
                  <a:schemeClr val="bg1"/>
                </a:solidFill>
              </a:defRPr>
            </a:lvl1pPr>
          </a:lstStyle>
          <a:p>
            <a:fld id="{64EFF315-FA4E-4084-ACCF-A94C350B883E}" type="slidenum">
              <a:rPr lang="en-US" smtClean="0"/>
              <a:pPr/>
              <a:t>‹#›</a:t>
            </a:fld>
            <a:endParaRPr lang="en-US" dirty="0"/>
          </a:p>
        </p:txBody>
      </p:sp>
      <p:sp>
        <p:nvSpPr>
          <p:cNvPr id="7" name="Untertitel 2"/>
          <p:cNvSpPr>
            <a:spLocks noGrp="1"/>
          </p:cNvSpPr>
          <p:nvPr>
            <p:ph type="subTitle" idx="1" hasCustomPrompt="1"/>
          </p:nvPr>
        </p:nvSpPr>
        <p:spPr>
          <a:xfrm>
            <a:off x="982664" y="3879349"/>
            <a:ext cx="4515612" cy="607985"/>
          </a:xfrm>
        </p:spPr>
        <p:txBody>
          <a:bodyPr/>
          <a:lstStyle>
            <a:lvl1pPr marL="0" indent="0" algn="l">
              <a:buNone/>
              <a:defRPr sz="2000" b="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20pt</a:t>
            </a:r>
          </a:p>
        </p:txBody>
      </p:sp>
      <p:sp>
        <p:nvSpPr>
          <p:cNvPr id="8" name="Fußzeilenplatzhalter 4"/>
          <p:cNvSpPr>
            <a:spLocks noGrp="1"/>
          </p:cNvSpPr>
          <p:nvPr>
            <p:ph type="ftr" sz="quarter" idx="3"/>
          </p:nvPr>
        </p:nvSpPr>
        <p:spPr>
          <a:xfrm>
            <a:off x="989012" y="6291263"/>
            <a:ext cx="8561387" cy="280987"/>
          </a:xfrm>
          <a:prstGeom prst="rect">
            <a:avLst/>
          </a:prstGeom>
        </p:spPr>
        <p:txBody>
          <a:bodyPr vert="horz" lIns="0" tIns="45720" rIns="91440" bIns="45720" rtlCol="0" anchor="ctr"/>
          <a:lstStyle>
            <a:lvl1pPr algn="l">
              <a:defRPr sz="1000">
                <a:solidFill>
                  <a:schemeClr val="bg1"/>
                </a:solidFill>
              </a:defRPr>
            </a:lvl1pPr>
          </a:lstStyle>
          <a:p>
            <a:r>
              <a:rPr lang="en-US"/>
              <a:t>Presentation title  |  © Expleo  |  Internal  |  Version 1.0  </a:t>
            </a:r>
            <a:endParaRPr lang="en-US" dirty="0"/>
          </a:p>
        </p:txBody>
      </p:sp>
      <p:pic>
        <p:nvPicPr>
          <p:cNvPr id="9" name="Grafik 8">
            <a:extLst>
              <a:ext uri="{FF2B5EF4-FFF2-40B4-BE49-F238E27FC236}">
                <a16:creationId xmlns:a16="http://schemas.microsoft.com/office/drawing/2014/main" id="{91C4606C-34F8-45E1-B25B-B369510972D6}"/>
              </a:ext>
            </a:extLst>
          </p:cNvPr>
          <p:cNvPicPr>
            <a:picLocks noChangeAspect="1"/>
          </p:cNvPicPr>
          <p:nvPr userDrawn="1"/>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334204" y="6150537"/>
            <a:ext cx="1706923" cy="562351"/>
          </a:xfrm>
          <a:prstGeom prst="rect">
            <a:avLst/>
          </a:prstGeom>
        </p:spPr>
      </p:pic>
    </p:spTree>
    <p:extLst>
      <p:ext uri="{BB962C8B-B14F-4D97-AF65-F5344CB8AC3E}">
        <p14:creationId xmlns:p14="http://schemas.microsoft.com/office/powerpoint/2010/main" val="23399742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Chapter_PIcture_2">
    <p:bg>
      <p:bgPr>
        <a:solidFill>
          <a:schemeClr val="accent1"/>
        </a:solidFill>
        <a:effectLst/>
      </p:bgPr>
    </p:bg>
    <p:spTree>
      <p:nvGrpSpPr>
        <p:cNvPr id="1" name=""/>
        <p:cNvGrpSpPr/>
        <p:nvPr/>
      </p:nvGrpSpPr>
      <p:grpSpPr>
        <a:xfrm>
          <a:off x="0" y="0"/>
          <a:ext cx="0" cy="0"/>
          <a:chOff x="0" y="0"/>
          <a:chExt cx="0" cy="0"/>
        </a:xfrm>
      </p:grpSpPr>
      <p:sp>
        <p:nvSpPr>
          <p:cNvPr id="9" name="Bildplatzhalter 8"/>
          <p:cNvSpPr>
            <a:spLocks noGrp="1"/>
          </p:cNvSpPr>
          <p:nvPr>
            <p:ph type="pic" sz="quarter" idx="12" hasCustomPrompt="1"/>
          </p:nvPr>
        </p:nvSpPr>
        <p:spPr>
          <a:xfrm>
            <a:off x="6492725" y="0"/>
            <a:ext cx="5699275" cy="6858000"/>
          </a:xfrm>
          <a:pattFill prst="pct5">
            <a:fgClr>
              <a:schemeClr val="accent1"/>
            </a:fgClr>
            <a:bgClr>
              <a:schemeClr val="bg1"/>
            </a:bgClr>
          </a:pattFill>
        </p:spPr>
        <p:txBody>
          <a:bodyPr anchor="ctr"/>
          <a:lstStyle>
            <a:lvl1pPr algn="ctr">
              <a:defRPr sz="3600"/>
            </a:lvl1pPr>
          </a:lstStyle>
          <a:p>
            <a:r>
              <a:rPr lang="en-US" dirty="0"/>
              <a:t>Picture</a:t>
            </a:r>
          </a:p>
        </p:txBody>
      </p:sp>
      <p:sp>
        <p:nvSpPr>
          <p:cNvPr id="2" name="Titel 1"/>
          <p:cNvSpPr>
            <a:spLocks noGrp="1"/>
          </p:cNvSpPr>
          <p:nvPr>
            <p:ph type="title" hasCustomPrompt="1"/>
          </p:nvPr>
        </p:nvSpPr>
        <p:spPr>
          <a:xfrm>
            <a:off x="989013" y="2167996"/>
            <a:ext cx="4509262" cy="1379688"/>
          </a:xfrm>
        </p:spPr>
        <p:txBody>
          <a:bodyPr anchor="b"/>
          <a:lstStyle>
            <a:lvl1pPr>
              <a:defRPr sz="4200" baseline="0">
                <a:solidFill>
                  <a:schemeClr val="bg1"/>
                </a:solidFill>
              </a:defRPr>
            </a:lvl1pPr>
          </a:lstStyle>
          <a:p>
            <a:r>
              <a:rPr lang="en-US" dirty="0"/>
              <a:t>Chapter title,</a:t>
            </a:r>
            <a:br>
              <a:rPr lang="en-US" dirty="0"/>
            </a:br>
            <a:r>
              <a:rPr lang="en-US" dirty="0"/>
              <a:t>42pt., bold</a:t>
            </a:r>
          </a:p>
        </p:txBody>
      </p:sp>
      <p:sp>
        <p:nvSpPr>
          <p:cNvPr id="4" name="Foliennummernplatzhalter 3"/>
          <p:cNvSpPr>
            <a:spLocks noGrp="1"/>
          </p:cNvSpPr>
          <p:nvPr>
            <p:ph type="sldNum" sz="quarter" idx="11"/>
          </p:nvPr>
        </p:nvSpPr>
        <p:spPr/>
        <p:txBody>
          <a:bodyPr/>
          <a:lstStyle>
            <a:lvl1pPr>
              <a:defRPr>
                <a:solidFill>
                  <a:schemeClr val="bg1"/>
                </a:solidFill>
              </a:defRPr>
            </a:lvl1pPr>
          </a:lstStyle>
          <a:p>
            <a:fld id="{64EFF315-FA4E-4084-ACCF-A94C350B883E}" type="slidenum">
              <a:rPr lang="en-US" smtClean="0"/>
              <a:pPr/>
              <a:t>‹#›</a:t>
            </a:fld>
            <a:endParaRPr lang="en-US" dirty="0"/>
          </a:p>
        </p:txBody>
      </p:sp>
      <p:sp>
        <p:nvSpPr>
          <p:cNvPr id="7" name="Untertitel 2"/>
          <p:cNvSpPr>
            <a:spLocks noGrp="1"/>
          </p:cNvSpPr>
          <p:nvPr>
            <p:ph type="subTitle" idx="1" hasCustomPrompt="1"/>
          </p:nvPr>
        </p:nvSpPr>
        <p:spPr>
          <a:xfrm>
            <a:off x="982664" y="3879349"/>
            <a:ext cx="4515612" cy="607985"/>
          </a:xfrm>
        </p:spPr>
        <p:txBody>
          <a:bodyPr/>
          <a:lstStyle>
            <a:lvl1pPr marL="0" indent="0" algn="l">
              <a:buNone/>
              <a:defRPr sz="2000" b="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20pt</a:t>
            </a:r>
          </a:p>
        </p:txBody>
      </p:sp>
      <p:sp>
        <p:nvSpPr>
          <p:cNvPr id="8" name="Fußzeilenplatzhalter 4"/>
          <p:cNvSpPr>
            <a:spLocks noGrp="1"/>
          </p:cNvSpPr>
          <p:nvPr>
            <p:ph type="ftr" sz="quarter" idx="3"/>
          </p:nvPr>
        </p:nvSpPr>
        <p:spPr>
          <a:xfrm>
            <a:off x="989012" y="6291263"/>
            <a:ext cx="8561387" cy="280987"/>
          </a:xfrm>
          <a:prstGeom prst="rect">
            <a:avLst/>
          </a:prstGeom>
        </p:spPr>
        <p:txBody>
          <a:bodyPr vert="horz" lIns="0" tIns="45720" rIns="91440" bIns="45720" rtlCol="0" anchor="ctr"/>
          <a:lstStyle>
            <a:lvl1pPr algn="l">
              <a:defRPr sz="1000">
                <a:solidFill>
                  <a:schemeClr val="bg1"/>
                </a:solidFill>
              </a:defRPr>
            </a:lvl1pPr>
          </a:lstStyle>
          <a:p>
            <a:r>
              <a:rPr lang="en-US"/>
              <a:t>Presentation title  |  © Expleo  |  Internal  |  Version 1.0  </a:t>
            </a:r>
            <a:endParaRPr lang="en-US" dirty="0"/>
          </a:p>
        </p:txBody>
      </p:sp>
      <p:pic>
        <p:nvPicPr>
          <p:cNvPr id="10" name="Grafik 9">
            <a:extLst>
              <a:ext uri="{FF2B5EF4-FFF2-40B4-BE49-F238E27FC236}">
                <a16:creationId xmlns:a16="http://schemas.microsoft.com/office/drawing/2014/main" id="{46FB3992-54EF-4F1C-815D-B616C86E3DEE}"/>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334204" y="6150537"/>
            <a:ext cx="1706923" cy="562351"/>
          </a:xfrm>
          <a:prstGeom prst="rect">
            <a:avLst/>
          </a:prstGeom>
        </p:spPr>
      </p:pic>
    </p:spTree>
    <p:extLst>
      <p:ext uri="{BB962C8B-B14F-4D97-AF65-F5344CB8AC3E}">
        <p14:creationId xmlns:p14="http://schemas.microsoft.com/office/powerpoint/2010/main" val="30892146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_1_text_box">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p>
            <a:r>
              <a:rPr lang="en-US" dirty="0"/>
              <a:t>Title, 34pt, bold</a:t>
            </a:r>
            <a:br>
              <a:rPr lang="en-US" dirty="0"/>
            </a:br>
            <a:r>
              <a:rPr lang="en-US" dirty="0"/>
              <a:t>max. 2 lines</a:t>
            </a:r>
          </a:p>
        </p:txBody>
      </p:sp>
      <p:sp>
        <p:nvSpPr>
          <p:cNvPr id="4" name="Foliennummernplatzhalter 3"/>
          <p:cNvSpPr>
            <a:spLocks noGrp="1"/>
          </p:cNvSpPr>
          <p:nvPr>
            <p:ph type="sldNum" sz="quarter" idx="11"/>
          </p:nvPr>
        </p:nvSpPr>
        <p:spPr/>
        <p:txBody>
          <a:bodyPr/>
          <a:lstStyle/>
          <a:p>
            <a:fld id="{64EFF315-FA4E-4084-ACCF-A94C350B883E}" type="slidenum">
              <a:rPr lang="en-US" smtClean="0"/>
              <a:pPr/>
              <a:t>‹#›</a:t>
            </a:fld>
            <a:endParaRPr lang="en-US" dirty="0"/>
          </a:p>
        </p:txBody>
      </p:sp>
      <p:sp>
        <p:nvSpPr>
          <p:cNvPr id="6" name="Textplatzhalter 5"/>
          <p:cNvSpPr>
            <a:spLocks noGrp="1"/>
          </p:cNvSpPr>
          <p:nvPr>
            <p:ph type="body" sz="quarter" idx="12" hasCustomPrompt="1"/>
          </p:nvPr>
        </p:nvSpPr>
        <p:spPr>
          <a:xfrm>
            <a:off x="982661" y="2549525"/>
            <a:ext cx="10922001" cy="3602038"/>
          </a:xfrm>
        </p:spPr>
        <p:txBody>
          <a:bodyPr/>
          <a:lstStyle/>
          <a:p>
            <a:pPr lvl="0"/>
            <a:r>
              <a:rPr lang="en-US" noProof="0" dirty="0"/>
              <a:t>Subtitle</a:t>
            </a:r>
          </a:p>
          <a:p>
            <a:pPr lvl="1"/>
            <a:r>
              <a:rPr lang="en-US" noProof="0" dirty="0"/>
              <a:t>Flowing text level</a:t>
            </a:r>
          </a:p>
          <a:p>
            <a:pPr lvl="2"/>
            <a:r>
              <a:rPr lang="en-US" noProof="0" dirty="0"/>
              <a:t>Third text level</a:t>
            </a:r>
          </a:p>
          <a:p>
            <a:pPr lvl="3"/>
            <a:r>
              <a:rPr lang="en-US" noProof="0" dirty="0"/>
              <a:t>Fourth text level</a:t>
            </a:r>
          </a:p>
          <a:p>
            <a:pPr lvl="4"/>
            <a:r>
              <a:rPr lang="en-US" noProof="0" dirty="0"/>
              <a:t>Fifth text level</a:t>
            </a:r>
          </a:p>
          <a:p>
            <a:pPr lvl="5"/>
            <a:r>
              <a:rPr lang="en-US" noProof="0" dirty="0"/>
              <a:t>Sixth text level</a:t>
            </a:r>
          </a:p>
        </p:txBody>
      </p:sp>
      <p:sp>
        <p:nvSpPr>
          <p:cNvPr id="8" name="Textplatzhalter 4"/>
          <p:cNvSpPr>
            <a:spLocks noGrp="1"/>
          </p:cNvSpPr>
          <p:nvPr>
            <p:ph type="body" sz="quarter" idx="14" hasCustomPrompt="1"/>
          </p:nvPr>
        </p:nvSpPr>
        <p:spPr>
          <a:xfrm>
            <a:off x="982663" y="296545"/>
            <a:ext cx="10922000" cy="371475"/>
          </a:xfrm>
        </p:spPr>
        <p:txBody>
          <a:bodyPr/>
          <a:lstStyle>
            <a:lvl1pPr>
              <a:defRPr>
                <a:solidFill>
                  <a:schemeClr val="tx1"/>
                </a:solidFill>
              </a:defRPr>
            </a:lvl1pPr>
          </a:lstStyle>
          <a:p>
            <a:pPr lvl="0"/>
            <a:r>
              <a:rPr lang="en-US" dirty="0"/>
              <a:t>Chapter title</a:t>
            </a:r>
          </a:p>
        </p:txBody>
      </p:sp>
      <p:sp>
        <p:nvSpPr>
          <p:cNvPr id="7" name="Fußzeilenplatzhalter 4"/>
          <p:cNvSpPr>
            <a:spLocks noGrp="1"/>
          </p:cNvSpPr>
          <p:nvPr>
            <p:ph type="ftr" sz="quarter" idx="3"/>
          </p:nvPr>
        </p:nvSpPr>
        <p:spPr>
          <a:xfrm>
            <a:off x="989012" y="6291263"/>
            <a:ext cx="8561387" cy="280987"/>
          </a:xfrm>
          <a:prstGeom prst="rect">
            <a:avLst/>
          </a:prstGeom>
        </p:spPr>
        <p:txBody>
          <a:bodyPr vert="horz" lIns="0" tIns="45720" rIns="91440" bIns="45720" rtlCol="0" anchor="ctr"/>
          <a:lstStyle>
            <a:lvl1pPr algn="l">
              <a:defRPr sz="1000">
                <a:solidFill>
                  <a:schemeClr val="tx1"/>
                </a:solidFill>
              </a:defRPr>
            </a:lvl1pPr>
          </a:lstStyle>
          <a:p>
            <a:r>
              <a:rPr lang="en-US"/>
              <a:t>Presentation title  |  © Expleo  |  Internal  |  Version 1.0  </a:t>
            </a:r>
            <a:endParaRPr lang="en-US" dirty="0"/>
          </a:p>
        </p:txBody>
      </p:sp>
    </p:spTree>
    <p:extLst>
      <p:ext uri="{BB962C8B-B14F-4D97-AF65-F5344CB8AC3E}">
        <p14:creationId xmlns:p14="http://schemas.microsoft.com/office/powerpoint/2010/main" val="13422227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_2_text_boxes">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p>
            <a:r>
              <a:rPr lang="en-US" dirty="0"/>
              <a:t>Title, 34pt, bold</a:t>
            </a:r>
            <a:br>
              <a:rPr lang="en-US" dirty="0"/>
            </a:br>
            <a:r>
              <a:rPr lang="en-US" dirty="0"/>
              <a:t>max. 2 lines</a:t>
            </a:r>
          </a:p>
        </p:txBody>
      </p:sp>
      <p:sp>
        <p:nvSpPr>
          <p:cNvPr id="4" name="Foliennummernplatzhalter 3"/>
          <p:cNvSpPr>
            <a:spLocks noGrp="1"/>
          </p:cNvSpPr>
          <p:nvPr>
            <p:ph type="sldNum" sz="quarter" idx="11"/>
          </p:nvPr>
        </p:nvSpPr>
        <p:spPr/>
        <p:txBody>
          <a:bodyPr/>
          <a:lstStyle/>
          <a:p>
            <a:fld id="{64EFF315-FA4E-4084-ACCF-A94C350B883E}" type="slidenum">
              <a:rPr lang="en-US" smtClean="0"/>
              <a:pPr/>
              <a:t>‹#›</a:t>
            </a:fld>
            <a:endParaRPr lang="en-US" dirty="0"/>
          </a:p>
        </p:txBody>
      </p:sp>
      <p:sp>
        <p:nvSpPr>
          <p:cNvPr id="6" name="Textplatzhalter 5"/>
          <p:cNvSpPr>
            <a:spLocks noGrp="1"/>
          </p:cNvSpPr>
          <p:nvPr>
            <p:ph type="body" sz="quarter" idx="12" hasCustomPrompt="1"/>
          </p:nvPr>
        </p:nvSpPr>
        <p:spPr>
          <a:xfrm>
            <a:off x="982662" y="2549525"/>
            <a:ext cx="5317200" cy="3602038"/>
          </a:xfrm>
        </p:spPr>
        <p:txBody>
          <a:bodyPr/>
          <a:lstStyle/>
          <a:p>
            <a:pPr lvl="0"/>
            <a:r>
              <a:rPr lang="en-US" noProof="0" dirty="0"/>
              <a:t>Subtitle</a:t>
            </a:r>
          </a:p>
          <a:p>
            <a:pPr lvl="1"/>
            <a:r>
              <a:rPr lang="en-US" noProof="0" dirty="0"/>
              <a:t>Flowing text level</a:t>
            </a:r>
          </a:p>
          <a:p>
            <a:pPr lvl="2"/>
            <a:r>
              <a:rPr lang="en-US" noProof="0" dirty="0"/>
              <a:t>Third text level</a:t>
            </a:r>
          </a:p>
          <a:p>
            <a:pPr lvl="3"/>
            <a:r>
              <a:rPr lang="en-US" noProof="0" dirty="0"/>
              <a:t>Fourth text level</a:t>
            </a:r>
          </a:p>
          <a:p>
            <a:pPr lvl="4"/>
            <a:r>
              <a:rPr lang="en-US" noProof="0" dirty="0"/>
              <a:t>Fifth text level</a:t>
            </a:r>
          </a:p>
          <a:p>
            <a:pPr lvl="5"/>
            <a:r>
              <a:rPr lang="en-US" noProof="0" dirty="0"/>
              <a:t>Sixth text level</a:t>
            </a:r>
          </a:p>
        </p:txBody>
      </p:sp>
      <p:sp>
        <p:nvSpPr>
          <p:cNvPr id="7" name="Textplatzhalter 5"/>
          <p:cNvSpPr>
            <a:spLocks noGrp="1"/>
          </p:cNvSpPr>
          <p:nvPr>
            <p:ph type="body" sz="quarter" idx="13" hasCustomPrompt="1"/>
          </p:nvPr>
        </p:nvSpPr>
        <p:spPr>
          <a:xfrm>
            <a:off x="6587463" y="2549525"/>
            <a:ext cx="5317200" cy="3602038"/>
          </a:xfrm>
        </p:spPr>
        <p:txBody>
          <a:bodyPr/>
          <a:lstStyle/>
          <a:p>
            <a:pPr lvl="0"/>
            <a:r>
              <a:rPr lang="en-US" noProof="0" dirty="0"/>
              <a:t>Subtitle</a:t>
            </a:r>
          </a:p>
          <a:p>
            <a:pPr lvl="1"/>
            <a:r>
              <a:rPr lang="en-US" noProof="0" dirty="0"/>
              <a:t>Flowing text level</a:t>
            </a:r>
          </a:p>
          <a:p>
            <a:pPr lvl="2"/>
            <a:r>
              <a:rPr lang="en-US" noProof="0" dirty="0"/>
              <a:t>Third text level</a:t>
            </a:r>
          </a:p>
          <a:p>
            <a:pPr lvl="3"/>
            <a:r>
              <a:rPr lang="en-US" noProof="0" dirty="0"/>
              <a:t>Fourth text level</a:t>
            </a:r>
          </a:p>
          <a:p>
            <a:pPr lvl="4"/>
            <a:r>
              <a:rPr lang="en-US" noProof="0" dirty="0"/>
              <a:t>Fifth text level</a:t>
            </a:r>
          </a:p>
          <a:p>
            <a:pPr lvl="5"/>
            <a:r>
              <a:rPr lang="en-US" noProof="0" dirty="0"/>
              <a:t>Sixth text level</a:t>
            </a:r>
          </a:p>
        </p:txBody>
      </p:sp>
      <p:sp>
        <p:nvSpPr>
          <p:cNvPr id="8" name="Textplatzhalter 4"/>
          <p:cNvSpPr>
            <a:spLocks noGrp="1"/>
          </p:cNvSpPr>
          <p:nvPr>
            <p:ph type="body" sz="quarter" idx="14" hasCustomPrompt="1"/>
          </p:nvPr>
        </p:nvSpPr>
        <p:spPr>
          <a:xfrm>
            <a:off x="982663" y="296545"/>
            <a:ext cx="10922000" cy="371475"/>
          </a:xfrm>
        </p:spPr>
        <p:txBody>
          <a:bodyPr/>
          <a:lstStyle>
            <a:lvl1pPr>
              <a:defRPr>
                <a:solidFill>
                  <a:schemeClr val="tx1"/>
                </a:solidFill>
              </a:defRPr>
            </a:lvl1pPr>
          </a:lstStyle>
          <a:p>
            <a:pPr lvl="0"/>
            <a:r>
              <a:rPr lang="en-US" dirty="0"/>
              <a:t>Chapter title</a:t>
            </a:r>
          </a:p>
        </p:txBody>
      </p:sp>
      <p:sp>
        <p:nvSpPr>
          <p:cNvPr id="9" name="Fußzeilenplatzhalter 4"/>
          <p:cNvSpPr>
            <a:spLocks noGrp="1"/>
          </p:cNvSpPr>
          <p:nvPr>
            <p:ph type="ftr" sz="quarter" idx="3"/>
          </p:nvPr>
        </p:nvSpPr>
        <p:spPr>
          <a:xfrm>
            <a:off x="989012" y="6291263"/>
            <a:ext cx="8561387" cy="280987"/>
          </a:xfrm>
          <a:prstGeom prst="rect">
            <a:avLst/>
          </a:prstGeom>
        </p:spPr>
        <p:txBody>
          <a:bodyPr vert="horz" lIns="0" tIns="45720" rIns="91440" bIns="45720" rtlCol="0" anchor="ctr"/>
          <a:lstStyle>
            <a:lvl1pPr algn="l">
              <a:defRPr sz="1000">
                <a:solidFill>
                  <a:schemeClr val="tx1"/>
                </a:solidFill>
              </a:defRPr>
            </a:lvl1pPr>
          </a:lstStyle>
          <a:p>
            <a:r>
              <a:rPr lang="en-US"/>
              <a:t>Presentation title  |  © Expleo  |  Internal  |  Version 1.0  </a:t>
            </a:r>
            <a:endParaRPr lang="en-US" dirty="0"/>
          </a:p>
        </p:txBody>
      </p:sp>
    </p:spTree>
    <p:extLst>
      <p:ext uri="{BB962C8B-B14F-4D97-AF65-F5344CB8AC3E}">
        <p14:creationId xmlns:p14="http://schemas.microsoft.com/office/powerpoint/2010/main" val="34042487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image" Target="../media/image1.png"/><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image" Target="../media/image2.sv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989013" y="1169837"/>
            <a:ext cx="10922400" cy="988500"/>
          </a:xfrm>
          <a:prstGeom prst="rect">
            <a:avLst/>
          </a:prstGeom>
        </p:spPr>
        <p:txBody>
          <a:bodyPr vert="horz" lIns="0" tIns="0" rIns="0" bIns="0" rtlCol="0" anchor="t">
            <a:noAutofit/>
          </a:bodyPr>
          <a:lstStyle/>
          <a:p>
            <a:r>
              <a:rPr lang="en-US" dirty="0"/>
              <a:t>Title, 34pt, bold</a:t>
            </a:r>
            <a:br>
              <a:rPr lang="en-US" dirty="0"/>
            </a:br>
            <a:r>
              <a:rPr lang="en-US" dirty="0"/>
              <a:t>max. 2 lines</a:t>
            </a:r>
          </a:p>
        </p:txBody>
      </p:sp>
      <p:sp>
        <p:nvSpPr>
          <p:cNvPr id="3" name="Textplatzhalter 2"/>
          <p:cNvSpPr>
            <a:spLocks noGrp="1"/>
          </p:cNvSpPr>
          <p:nvPr>
            <p:ph type="body" idx="1"/>
          </p:nvPr>
        </p:nvSpPr>
        <p:spPr>
          <a:xfrm>
            <a:off x="989013" y="2551563"/>
            <a:ext cx="10922400" cy="3600000"/>
          </a:xfrm>
          <a:prstGeom prst="rect">
            <a:avLst/>
          </a:prstGeom>
        </p:spPr>
        <p:txBody>
          <a:bodyPr vert="horz" lIns="0" tIns="0" rIns="0" bIns="0" rtlCol="0">
            <a:noAutofit/>
          </a:bodyPr>
          <a:lstStyle/>
          <a:p>
            <a:pPr lvl="0"/>
            <a:r>
              <a:rPr lang="en-US" noProof="0" dirty="0"/>
              <a:t>Subtitle</a:t>
            </a:r>
          </a:p>
          <a:p>
            <a:pPr lvl="1"/>
            <a:r>
              <a:rPr lang="en-US" noProof="0" dirty="0"/>
              <a:t>Flowing text level</a:t>
            </a:r>
          </a:p>
          <a:p>
            <a:pPr lvl="2"/>
            <a:r>
              <a:rPr lang="en-US" noProof="0" dirty="0"/>
              <a:t>Third text level</a:t>
            </a:r>
          </a:p>
          <a:p>
            <a:pPr lvl="3"/>
            <a:r>
              <a:rPr lang="en-US" noProof="0" dirty="0"/>
              <a:t>Fourth text level</a:t>
            </a:r>
          </a:p>
          <a:p>
            <a:pPr lvl="4"/>
            <a:r>
              <a:rPr lang="en-US" noProof="0" dirty="0"/>
              <a:t>Fifth text level</a:t>
            </a:r>
          </a:p>
          <a:p>
            <a:pPr lvl="5"/>
            <a:r>
              <a:rPr lang="en-US" noProof="0" dirty="0"/>
              <a:t>Sixth text level</a:t>
            </a:r>
          </a:p>
        </p:txBody>
      </p:sp>
      <p:sp>
        <p:nvSpPr>
          <p:cNvPr id="5" name="Fußzeilenplatzhalter 4"/>
          <p:cNvSpPr>
            <a:spLocks noGrp="1"/>
          </p:cNvSpPr>
          <p:nvPr>
            <p:ph type="ftr" sz="quarter" idx="3"/>
          </p:nvPr>
        </p:nvSpPr>
        <p:spPr>
          <a:xfrm>
            <a:off x="989012" y="6291263"/>
            <a:ext cx="8561387" cy="280987"/>
          </a:xfrm>
          <a:prstGeom prst="rect">
            <a:avLst/>
          </a:prstGeom>
        </p:spPr>
        <p:txBody>
          <a:bodyPr vert="horz" lIns="0" tIns="45720" rIns="91440" bIns="45720" rtlCol="0" anchor="ctr"/>
          <a:lstStyle>
            <a:lvl1pPr algn="l">
              <a:defRPr sz="1000">
                <a:solidFill>
                  <a:schemeClr val="tx1"/>
                </a:solidFill>
              </a:defRPr>
            </a:lvl1pPr>
          </a:lstStyle>
          <a:p>
            <a:r>
              <a:rPr lang="en-US"/>
              <a:t>Presentation title  |  © Expleo  |  Internal  |  Version 1.0  </a:t>
            </a:r>
            <a:endParaRPr lang="en-US" dirty="0"/>
          </a:p>
        </p:txBody>
      </p:sp>
      <p:sp>
        <p:nvSpPr>
          <p:cNvPr id="6" name="Foliennummernplatzhalter 5"/>
          <p:cNvSpPr>
            <a:spLocks noGrp="1"/>
          </p:cNvSpPr>
          <p:nvPr>
            <p:ph type="sldNum" sz="quarter" idx="4"/>
          </p:nvPr>
        </p:nvSpPr>
        <p:spPr>
          <a:xfrm>
            <a:off x="388619" y="6291264"/>
            <a:ext cx="594043" cy="280898"/>
          </a:xfrm>
          <a:prstGeom prst="rect">
            <a:avLst/>
          </a:prstGeom>
        </p:spPr>
        <p:txBody>
          <a:bodyPr vert="horz" lIns="91440" tIns="45720" rIns="108000" bIns="45720" rtlCol="0" anchor="ctr"/>
          <a:lstStyle>
            <a:lvl1pPr algn="r">
              <a:defRPr sz="1000" b="1">
                <a:solidFill>
                  <a:schemeClr val="tx1"/>
                </a:solidFill>
              </a:defRPr>
            </a:lvl1pPr>
          </a:lstStyle>
          <a:p>
            <a:fld id="{64EFF315-FA4E-4084-ACCF-A94C350B883E}" type="slidenum">
              <a:rPr lang="en-US" smtClean="0"/>
              <a:pPr/>
              <a:t>‹#›</a:t>
            </a:fld>
            <a:endParaRPr lang="en-US" dirty="0"/>
          </a:p>
        </p:txBody>
      </p:sp>
      <p:pic>
        <p:nvPicPr>
          <p:cNvPr id="8" name="Grafik 7">
            <a:extLst>
              <a:ext uri="{FF2B5EF4-FFF2-40B4-BE49-F238E27FC236}">
                <a16:creationId xmlns:a16="http://schemas.microsoft.com/office/drawing/2014/main" id="{5862CE11-3F42-46F9-8793-F8FB6AB4AF16}"/>
              </a:ext>
            </a:extLst>
          </p:cNvPr>
          <p:cNvPicPr>
            <a:picLocks noChangeAspect="1"/>
          </p:cNvPicPr>
          <p:nvPr userDrawn="1"/>
        </p:nvPicPr>
        <p:blipFill>
          <a:blip r:embed="rId26" cstate="print">
            <a:extLst>
              <a:ext uri="{28A0092B-C50C-407E-A947-70E740481C1C}">
                <a14:useLocalDpi xmlns:a14="http://schemas.microsoft.com/office/drawing/2010/main" val="0"/>
              </a:ext>
              <a:ext uri="{96DAC541-7B7A-43D3-8B79-37D633B846F1}">
                <asvg:svgBlip xmlns:asvg="http://schemas.microsoft.com/office/drawing/2016/SVG/main" r:embed="rId27"/>
              </a:ext>
            </a:extLst>
          </a:blip>
          <a:stretch>
            <a:fillRect/>
          </a:stretch>
        </p:blipFill>
        <p:spPr>
          <a:xfrm>
            <a:off x="10334204" y="6150537"/>
            <a:ext cx="1706923" cy="562351"/>
          </a:xfrm>
          <a:prstGeom prst="rect">
            <a:avLst/>
          </a:prstGeom>
        </p:spPr>
      </p:pic>
    </p:spTree>
    <p:extLst>
      <p:ext uri="{BB962C8B-B14F-4D97-AF65-F5344CB8AC3E}">
        <p14:creationId xmlns:p14="http://schemas.microsoft.com/office/powerpoint/2010/main" val="12123684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9" r:id="rId10"/>
    <p:sldLayoutId id="2147483674" r:id="rId11"/>
    <p:sldLayoutId id="2147483658" r:id="rId12"/>
    <p:sldLayoutId id="2147483673" r:id="rId13"/>
    <p:sldLayoutId id="2147483663" r:id="rId14"/>
    <p:sldLayoutId id="2147483666" r:id="rId15"/>
    <p:sldLayoutId id="2147483665" r:id="rId16"/>
    <p:sldLayoutId id="2147483664" r:id="rId17"/>
    <p:sldLayoutId id="2147483669" r:id="rId18"/>
    <p:sldLayoutId id="2147483668" r:id="rId19"/>
    <p:sldLayoutId id="2147483670" r:id="rId20"/>
    <p:sldLayoutId id="2147483661" r:id="rId21"/>
    <p:sldLayoutId id="2147483662" r:id="rId22"/>
    <p:sldLayoutId id="2147483671" r:id="rId23"/>
    <p:sldLayoutId id="2147483672" r:id="rId24"/>
  </p:sldLayoutIdLst>
  <p:hf hdr="0" dt="0"/>
  <p:txStyles>
    <p:titleStyle>
      <a:lvl1pPr algn="l" defTabSz="914400" rtl="0" eaLnBrk="1" latinLnBrk="0" hangingPunct="1">
        <a:lnSpc>
          <a:spcPct val="100000"/>
        </a:lnSpc>
        <a:spcBef>
          <a:spcPct val="0"/>
        </a:spcBef>
        <a:buNone/>
        <a:defRPr sz="3400" b="1" kern="1200" baseline="0">
          <a:solidFill>
            <a:schemeClr val="accent1"/>
          </a:solidFill>
          <a:latin typeface="+mj-lt"/>
          <a:ea typeface="+mj-ea"/>
          <a:cs typeface="+mj-cs"/>
        </a:defRPr>
      </a:lvl1pPr>
    </p:titleStyle>
    <p:bodyStyle>
      <a:lvl1pPr marL="0" indent="0" algn="l" defTabSz="914400" rtl="0" eaLnBrk="1" latinLnBrk="0" hangingPunct="1">
        <a:lnSpc>
          <a:spcPct val="100000"/>
        </a:lnSpc>
        <a:spcBef>
          <a:spcPts val="600"/>
        </a:spcBef>
        <a:buFont typeface="Arial" panose="020B0604020202020204" pitchFamily="34" charset="0"/>
        <a:buNone/>
        <a:defRPr sz="1500" b="1" kern="1200">
          <a:solidFill>
            <a:schemeClr val="tx1"/>
          </a:solidFill>
          <a:latin typeface="+mn-lt"/>
          <a:ea typeface="+mn-ea"/>
          <a:cs typeface="+mn-cs"/>
        </a:defRPr>
      </a:lvl1pPr>
      <a:lvl2pPr marL="0" indent="0" algn="l" defTabSz="914400" rtl="0" eaLnBrk="1" latinLnBrk="0" hangingPunct="1">
        <a:lnSpc>
          <a:spcPct val="100000"/>
        </a:lnSpc>
        <a:spcBef>
          <a:spcPts val="600"/>
        </a:spcBef>
        <a:buFont typeface="Arial" panose="020B0604020202020204" pitchFamily="34" charset="0"/>
        <a:buNone/>
        <a:defRPr sz="1100" kern="1200">
          <a:solidFill>
            <a:schemeClr val="tx2"/>
          </a:solidFill>
          <a:latin typeface="+mn-lt"/>
          <a:ea typeface="+mn-ea"/>
          <a:cs typeface="+mn-cs"/>
        </a:defRPr>
      </a:lvl2pPr>
      <a:lvl3pPr marL="179388" indent="-179388" algn="l" defTabSz="914400" rtl="0" eaLnBrk="1" latinLnBrk="0" hangingPunct="1">
        <a:lnSpc>
          <a:spcPct val="100000"/>
        </a:lnSpc>
        <a:spcBef>
          <a:spcPts val="600"/>
        </a:spcBef>
        <a:buClr>
          <a:schemeClr val="tx2"/>
        </a:buClr>
        <a:buFont typeface="Arial" panose="020B0604020202020204" pitchFamily="34" charset="0"/>
        <a:buChar char="•"/>
        <a:defRPr sz="1100" kern="1200">
          <a:solidFill>
            <a:schemeClr val="tx2"/>
          </a:solidFill>
          <a:latin typeface="+mn-lt"/>
          <a:ea typeface="+mn-ea"/>
          <a:cs typeface="+mn-cs"/>
        </a:defRPr>
      </a:lvl3pPr>
      <a:lvl4pPr marL="357188" indent="-177800" algn="l" defTabSz="914400" rtl="0" eaLnBrk="1" latinLnBrk="0" hangingPunct="1">
        <a:lnSpc>
          <a:spcPct val="100000"/>
        </a:lnSpc>
        <a:spcBef>
          <a:spcPts val="600"/>
        </a:spcBef>
        <a:buFont typeface="Arial" panose="020B0604020202020204" pitchFamily="34" charset="0"/>
        <a:buChar char="•"/>
        <a:defRPr sz="1100" kern="1200" baseline="0">
          <a:solidFill>
            <a:schemeClr val="tx2"/>
          </a:solidFill>
          <a:latin typeface="+mn-lt"/>
          <a:ea typeface="+mn-ea"/>
          <a:cs typeface="+mn-cs"/>
        </a:defRPr>
      </a:lvl4pPr>
      <a:lvl5pPr marL="536575" indent="-179388" algn="l" defTabSz="914400" rtl="0" eaLnBrk="1" latinLnBrk="0" hangingPunct="1">
        <a:lnSpc>
          <a:spcPct val="100000"/>
        </a:lnSpc>
        <a:spcBef>
          <a:spcPts val="600"/>
        </a:spcBef>
        <a:buClr>
          <a:schemeClr val="tx2"/>
        </a:buClr>
        <a:buFont typeface="Verdana" panose="020B0604030504040204" pitchFamily="34" charset="0"/>
        <a:buChar char="–"/>
        <a:defRPr sz="1100" kern="1200">
          <a:solidFill>
            <a:schemeClr val="tx2"/>
          </a:solidFill>
          <a:latin typeface="+mn-lt"/>
          <a:ea typeface="+mn-ea"/>
          <a:cs typeface="+mn-cs"/>
        </a:defRPr>
      </a:lvl5pPr>
      <a:lvl6pPr marL="715963" indent="-174625" algn="l" defTabSz="914400" rtl="0" eaLnBrk="1" latinLnBrk="0" hangingPunct="1">
        <a:lnSpc>
          <a:spcPct val="90000"/>
        </a:lnSpc>
        <a:spcBef>
          <a:spcPts val="500"/>
        </a:spcBef>
        <a:buClr>
          <a:schemeClr val="tx2"/>
        </a:buClr>
        <a:buFont typeface="Verdana" panose="020B0604030504040204" pitchFamily="34" charset="0"/>
        <a:buChar char="–"/>
        <a:defRPr sz="1100" kern="1200">
          <a:solidFill>
            <a:schemeClr val="tx2"/>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6594" userDrawn="1">
          <p15:clr>
            <a:srgbClr val="F26B43"/>
          </p15:clr>
        </p15:guide>
        <p15:guide id="2" pos="7499" userDrawn="1">
          <p15:clr>
            <a:srgbClr val="F26B43"/>
          </p15:clr>
        </p15:guide>
        <p15:guide id="3" orient="horz" pos="4140" userDrawn="1">
          <p15:clr>
            <a:srgbClr val="F26B43"/>
          </p15:clr>
        </p15:guide>
        <p15:guide id="4" orient="horz" pos="3963" userDrawn="1">
          <p15:clr>
            <a:srgbClr val="F26B43"/>
          </p15:clr>
        </p15:guide>
        <p15:guide id="5" orient="horz" pos="3875" userDrawn="1">
          <p15:clr>
            <a:srgbClr val="F26B43"/>
          </p15:clr>
        </p15:guide>
        <p15:guide id="6" pos="619" userDrawn="1">
          <p15:clr>
            <a:srgbClr val="F26B43"/>
          </p15:clr>
        </p15:guide>
        <p15:guide id="7" orient="horz" pos="182" userDrawn="1">
          <p15:clr>
            <a:srgbClr val="F26B43"/>
          </p15:clr>
        </p15:guide>
        <p15:guide id="8" orient="horz" pos="731" userDrawn="1">
          <p15:clr>
            <a:srgbClr val="F26B43"/>
          </p15:clr>
        </p15:guide>
        <p15:guide id="9" orient="horz" pos="1360" userDrawn="1">
          <p15:clr>
            <a:srgbClr val="F26B43"/>
          </p15:clr>
        </p15:guide>
        <p15:guide id="10" orient="horz" pos="1606"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8" Type="http://schemas.openxmlformats.org/officeDocument/2006/relationships/image" Target="../media/image21.png"/><Relationship Id="rId13" Type="http://schemas.openxmlformats.org/officeDocument/2006/relationships/image" Target="../media/image26.png"/><Relationship Id="rId18" Type="http://schemas.openxmlformats.org/officeDocument/2006/relationships/image" Target="../media/image31.png"/><Relationship Id="rId3" Type="http://schemas.openxmlformats.org/officeDocument/2006/relationships/image" Target="../media/image16.png"/><Relationship Id="rId7" Type="http://schemas.openxmlformats.org/officeDocument/2006/relationships/image" Target="../media/image20.png"/><Relationship Id="rId12" Type="http://schemas.openxmlformats.org/officeDocument/2006/relationships/image" Target="../media/image25.png"/><Relationship Id="rId17" Type="http://schemas.openxmlformats.org/officeDocument/2006/relationships/image" Target="../media/image30.png"/><Relationship Id="rId2" Type="http://schemas.openxmlformats.org/officeDocument/2006/relationships/image" Target="../media/image15.png"/><Relationship Id="rId16" Type="http://schemas.openxmlformats.org/officeDocument/2006/relationships/image" Target="../media/image29.png"/><Relationship Id="rId1" Type="http://schemas.openxmlformats.org/officeDocument/2006/relationships/slideLayout" Target="../slideLayouts/slideLayout5.xml"/><Relationship Id="rId6" Type="http://schemas.openxmlformats.org/officeDocument/2006/relationships/image" Target="../media/image19.png"/><Relationship Id="rId11" Type="http://schemas.openxmlformats.org/officeDocument/2006/relationships/image" Target="../media/image24.png"/><Relationship Id="rId5" Type="http://schemas.openxmlformats.org/officeDocument/2006/relationships/image" Target="../media/image18.png"/><Relationship Id="rId15" Type="http://schemas.openxmlformats.org/officeDocument/2006/relationships/image" Target="../media/image28.png"/><Relationship Id="rId10" Type="http://schemas.openxmlformats.org/officeDocument/2006/relationships/image" Target="../media/image23.png"/><Relationship Id="rId4" Type="http://schemas.openxmlformats.org/officeDocument/2006/relationships/image" Target="../media/image17.png"/><Relationship Id="rId9" Type="http://schemas.openxmlformats.org/officeDocument/2006/relationships/image" Target="../media/image22.png"/><Relationship Id="rId14" Type="http://schemas.openxmlformats.org/officeDocument/2006/relationships/image" Target="../media/image2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A8A6D026-3CC8-425F-AD9C-129C8BE49949}"/>
              </a:ext>
            </a:extLst>
          </p:cNvPr>
          <p:cNvSpPr>
            <a:spLocks noGrp="1"/>
          </p:cNvSpPr>
          <p:nvPr>
            <p:ph type="body" sz="quarter" idx="10"/>
          </p:nvPr>
        </p:nvSpPr>
        <p:spPr/>
        <p:txBody>
          <a:bodyPr/>
          <a:lstStyle/>
          <a:p>
            <a:r>
              <a:rPr lang="en-US" dirty="0"/>
              <a:t>Expleo Ireland Case Study – Serenity/Selenide Automation Framework</a:t>
            </a:r>
            <a:endParaRPr lang="de-DE" dirty="0"/>
          </a:p>
        </p:txBody>
      </p:sp>
      <p:sp>
        <p:nvSpPr>
          <p:cNvPr id="4" name="Slide Number Placeholder 3">
            <a:extLst>
              <a:ext uri="{FF2B5EF4-FFF2-40B4-BE49-F238E27FC236}">
                <a16:creationId xmlns:a16="http://schemas.microsoft.com/office/drawing/2014/main" id="{069B520A-E277-41E8-9118-DF24F9105A9F}"/>
              </a:ext>
            </a:extLst>
          </p:cNvPr>
          <p:cNvSpPr>
            <a:spLocks noGrp="1"/>
          </p:cNvSpPr>
          <p:nvPr>
            <p:ph type="sldNum" sz="quarter" idx="13"/>
          </p:nvPr>
        </p:nvSpPr>
        <p:spPr/>
        <p:txBody>
          <a:bodyPr/>
          <a:lstStyle/>
          <a:p>
            <a:fld id="{64EFF315-FA4E-4084-ACCF-A94C350B883E}" type="slidenum">
              <a:rPr lang="en-US" smtClean="0"/>
              <a:pPr/>
              <a:t>1</a:t>
            </a:fld>
            <a:endParaRPr lang="en-US" dirty="0"/>
          </a:p>
        </p:txBody>
      </p:sp>
      <p:sp>
        <p:nvSpPr>
          <p:cNvPr id="5" name="Footer Placeholder 4">
            <a:extLst>
              <a:ext uri="{FF2B5EF4-FFF2-40B4-BE49-F238E27FC236}">
                <a16:creationId xmlns:a16="http://schemas.microsoft.com/office/drawing/2014/main" id="{911C9B2F-45E6-4267-BFA1-1B25293B180B}"/>
              </a:ext>
            </a:extLst>
          </p:cNvPr>
          <p:cNvSpPr>
            <a:spLocks noGrp="1"/>
          </p:cNvSpPr>
          <p:nvPr>
            <p:ph type="ftr" sz="quarter" idx="3"/>
          </p:nvPr>
        </p:nvSpPr>
        <p:spPr/>
        <p:txBody>
          <a:bodyPr/>
          <a:lstStyle/>
          <a:p>
            <a:r>
              <a:rPr lang="en-US" dirty="0"/>
              <a:t>Expleo Ireland Case Study - Serenity/Selenide Automation Framework  |  © Expleo  |  Internal  |  Version 1.0  </a:t>
            </a:r>
          </a:p>
        </p:txBody>
      </p:sp>
      <p:sp>
        <p:nvSpPr>
          <p:cNvPr id="8" name="Content Placeholder 8">
            <a:extLst>
              <a:ext uri="{FF2B5EF4-FFF2-40B4-BE49-F238E27FC236}">
                <a16:creationId xmlns:a16="http://schemas.microsoft.com/office/drawing/2014/main" id="{6D86B053-4209-4AE6-A87D-8D779ACA4D4A}"/>
              </a:ext>
            </a:extLst>
          </p:cNvPr>
          <p:cNvSpPr txBox="1">
            <a:spLocks/>
          </p:cNvSpPr>
          <p:nvPr/>
        </p:nvSpPr>
        <p:spPr>
          <a:xfrm>
            <a:off x="5892815" y="940499"/>
            <a:ext cx="5910565" cy="1545847"/>
          </a:xfrm>
          <a:prstGeom prst="rect">
            <a:avLst/>
          </a:prstGeom>
          <a:ln>
            <a:solidFill>
              <a:schemeClr val="tx1">
                <a:lumMod val="50000"/>
              </a:schemeClr>
            </a:solidFill>
          </a:ln>
        </p:spPr>
        <p:txBody>
          <a:bodyPr lIns="0" tIns="0" rIns="0" bIns="0">
            <a:noAutofit/>
          </a:bodyPr>
          <a:lstStyle>
            <a:lvl1pPr marL="0" indent="0" algn="l" defTabSz="914400" rtl="0" eaLnBrk="1" latinLnBrk="0" hangingPunct="1">
              <a:lnSpc>
                <a:spcPct val="95000"/>
              </a:lnSpc>
              <a:spcBef>
                <a:spcPts val="0"/>
              </a:spcBef>
              <a:spcAft>
                <a:spcPts val="600"/>
              </a:spcAft>
              <a:buFont typeface="Arial" pitchFamily="34" charset="0"/>
              <a:buNone/>
              <a:defRPr sz="1800" b="1" kern="1200">
                <a:solidFill>
                  <a:schemeClr val="tx2"/>
                </a:solidFill>
                <a:latin typeface="+mn-lt"/>
                <a:ea typeface="+mn-ea"/>
                <a:cs typeface="+mn-cs"/>
              </a:defRPr>
            </a:lvl1pPr>
            <a:lvl2pPr marL="266700" indent="-266700" algn="l" defTabSz="914400" rtl="0" eaLnBrk="1" latinLnBrk="0" hangingPunct="1">
              <a:lnSpc>
                <a:spcPct val="95000"/>
              </a:lnSpc>
              <a:spcBef>
                <a:spcPts val="0"/>
              </a:spcBef>
              <a:spcAft>
                <a:spcPts val="600"/>
              </a:spcAft>
              <a:buFont typeface="Arial" pitchFamily="34" charset="0"/>
              <a:buChar char="•"/>
              <a:defRPr sz="1800" kern="1200">
                <a:solidFill>
                  <a:srgbClr val="353535"/>
                </a:solidFill>
                <a:latin typeface="+mn-lt"/>
                <a:ea typeface="+mn-ea"/>
                <a:cs typeface="+mn-cs"/>
              </a:defRPr>
            </a:lvl2pPr>
            <a:lvl3pPr marL="542925" indent="-276225" algn="l" defTabSz="914400" rtl="0" eaLnBrk="1" latinLnBrk="0" hangingPunct="1">
              <a:lnSpc>
                <a:spcPct val="95000"/>
              </a:lnSpc>
              <a:spcBef>
                <a:spcPts val="0"/>
              </a:spcBef>
              <a:spcAft>
                <a:spcPts val="600"/>
              </a:spcAft>
              <a:buFont typeface="Arial" pitchFamily="34" charset="0"/>
              <a:buChar char="•"/>
              <a:defRPr sz="1800" kern="1200">
                <a:solidFill>
                  <a:srgbClr val="353535"/>
                </a:solidFill>
                <a:latin typeface="+mn-lt"/>
                <a:ea typeface="+mn-ea"/>
                <a:cs typeface="+mn-cs"/>
              </a:defRPr>
            </a:lvl3pPr>
            <a:lvl4pPr marL="809625" indent="-266700" algn="l" defTabSz="914400" rtl="0" eaLnBrk="1" latinLnBrk="0" hangingPunct="1">
              <a:lnSpc>
                <a:spcPct val="95000"/>
              </a:lnSpc>
              <a:spcBef>
                <a:spcPts val="0"/>
              </a:spcBef>
              <a:spcAft>
                <a:spcPts val="600"/>
              </a:spcAft>
              <a:buFont typeface="Arial" pitchFamily="34" charset="0"/>
              <a:buChar char="•"/>
              <a:defRPr sz="1600" kern="1200">
                <a:solidFill>
                  <a:srgbClr val="353535"/>
                </a:solidFill>
                <a:latin typeface="+mn-lt"/>
                <a:ea typeface="+mn-ea"/>
                <a:cs typeface="+mn-cs"/>
              </a:defRPr>
            </a:lvl4pPr>
            <a:lvl5pPr marL="1076325" indent="-266700" algn="l" defTabSz="914400" rtl="0" eaLnBrk="1" latinLnBrk="0" hangingPunct="1">
              <a:lnSpc>
                <a:spcPct val="95000"/>
              </a:lnSpc>
              <a:spcBef>
                <a:spcPts val="0"/>
              </a:spcBef>
              <a:spcAft>
                <a:spcPts val="600"/>
              </a:spcAft>
              <a:buFont typeface="Arial" pitchFamily="34" charset="0"/>
              <a:buChar char="•"/>
              <a:defRPr sz="1600" kern="1200">
                <a:solidFill>
                  <a:srgbClr val="353535"/>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63538" indent="-285750"/>
            <a:endParaRPr lang="en-GB" sz="900" b="0" dirty="0"/>
          </a:p>
          <a:p>
            <a:pPr marL="363538" indent="-285750"/>
            <a:endParaRPr lang="en-GB" sz="1200" b="0" dirty="0"/>
          </a:p>
          <a:p>
            <a:pPr marL="363538" indent="-285750">
              <a:buFont typeface="Arial" panose="020B0604020202020204" pitchFamily="34" charset="0"/>
              <a:buChar char="•"/>
            </a:pPr>
            <a:r>
              <a:rPr lang="en-GB" sz="1200" b="0" dirty="0"/>
              <a:t>Quickly build up a new framework from scratch with open-source tooling</a:t>
            </a:r>
          </a:p>
          <a:p>
            <a:pPr marL="363538" indent="-285750">
              <a:buFont typeface="Arial" panose="020B0604020202020204" pitchFamily="34" charset="0"/>
              <a:buChar char="•"/>
            </a:pPr>
            <a:r>
              <a:rPr lang="en-GB" sz="1200" b="0" dirty="0"/>
              <a:t>The solution needed to integrate with an Azure DevOps pipeline and provide fast results despite targeting a wide range of desktop-browser and device-browser combinations</a:t>
            </a:r>
          </a:p>
        </p:txBody>
      </p:sp>
      <p:pic>
        <p:nvPicPr>
          <p:cNvPr id="9" name="Bildplatzhalter 2">
            <a:extLst>
              <a:ext uri="{FF2B5EF4-FFF2-40B4-BE49-F238E27FC236}">
                <a16:creationId xmlns:a16="http://schemas.microsoft.com/office/drawing/2014/main" id="{021B5116-6D92-4F7C-924D-2978A2568EC8}"/>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23436" t="16594" r="27083" b="9268"/>
          <a:stretch/>
        </p:blipFill>
        <p:spPr>
          <a:xfrm>
            <a:off x="736997" y="1160464"/>
            <a:ext cx="3532108" cy="4991098"/>
          </a:xfrm>
        </p:spPr>
      </p:pic>
      <p:sp>
        <p:nvSpPr>
          <p:cNvPr id="12" name="Content Placeholder 8">
            <a:extLst>
              <a:ext uri="{FF2B5EF4-FFF2-40B4-BE49-F238E27FC236}">
                <a16:creationId xmlns:a16="http://schemas.microsoft.com/office/drawing/2014/main" id="{794CFDE1-BF46-435F-9412-BEBB3865B2B3}"/>
              </a:ext>
            </a:extLst>
          </p:cNvPr>
          <p:cNvSpPr txBox="1">
            <a:spLocks/>
          </p:cNvSpPr>
          <p:nvPr/>
        </p:nvSpPr>
        <p:spPr>
          <a:xfrm>
            <a:off x="395535" y="3340614"/>
            <a:ext cx="5195640" cy="2810948"/>
          </a:xfrm>
          <a:prstGeom prst="rect">
            <a:avLst/>
          </a:prstGeom>
          <a:ln>
            <a:solidFill>
              <a:schemeClr val="tx1">
                <a:lumMod val="50000"/>
              </a:schemeClr>
            </a:solidFill>
          </a:ln>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92088" lvl="1" indent="0">
              <a:buNone/>
            </a:pPr>
            <a:endParaRPr lang="en-GB" sz="1200" dirty="0"/>
          </a:p>
          <a:p>
            <a:pPr marL="363538" indent="-285750"/>
            <a:endParaRPr lang="en-US" sz="1200" dirty="0"/>
          </a:p>
          <a:p>
            <a:pPr marL="249238" indent="-171450"/>
            <a:r>
              <a:rPr lang="en-US" sz="1200" dirty="0"/>
              <a:t>Following collaborative discussions with stakeholders, Expleo advised that a Serenity BDD-Selenide framework was assessed to be the most practical framework for collaboration, taking into consideration the needs of Business Analysis, Development, and Test. This was achieved using open-source tooling (built on a Java framework)</a:t>
            </a:r>
          </a:p>
          <a:p>
            <a:pPr marL="249238" indent="-171450"/>
            <a:endParaRPr lang="en-US" sz="1200" dirty="0"/>
          </a:p>
          <a:p>
            <a:pPr marL="249238" indent="-171450"/>
            <a:r>
              <a:rPr lang="en-US" sz="1200" dirty="0"/>
              <a:t>Several innovative tools were chosen to ensure fast, stable delivery, with wrappers for traditional Automation framework tools such as Cucumber and Rest Assured (wrapped by Serenity),  Selenium (wrapped by Selenide), and Oracle  SQL (wrapped by </a:t>
            </a:r>
            <a:r>
              <a:rPr lang="en-US" sz="1200" dirty="0" err="1"/>
              <a:t>MyBatis</a:t>
            </a:r>
            <a:r>
              <a:rPr lang="en-US" sz="1200" dirty="0"/>
              <a:t>)</a:t>
            </a:r>
          </a:p>
        </p:txBody>
      </p:sp>
      <p:sp>
        <p:nvSpPr>
          <p:cNvPr id="14" name="Rounded Rectangle 11">
            <a:extLst>
              <a:ext uri="{FF2B5EF4-FFF2-40B4-BE49-F238E27FC236}">
                <a16:creationId xmlns:a16="http://schemas.microsoft.com/office/drawing/2014/main" id="{9A8C96AA-FBFB-4A16-904E-1692FFB1AD97}"/>
              </a:ext>
            </a:extLst>
          </p:cNvPr>
          <p:cNvSpPr/>
          <p:nvPr/>
        </p:nvSpPr>
        <p:spPr bwMode="auto">
          <a:xfrm>
            <a:off x="5712331" y="841276"/>
            <a:ext cx="2107229" cy="432048"/>
          </a:xfrm>
          <a:prstGeom prst="roundRect">
            <a:avLst/>
          </a:prstGeom>
          <a:solidFill>
            <a:schemeClr val="accent1">
              <a:lumMod val="50000"/>
            </a:schemeClr>
          </a:solidFill>
          <a:ln w="952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803275" rtl="0" eaLnBrk="1" fontAlgn="base" latinLnBrk="0" hangingPunct="1">
              <a:lnSpc>
                <a:spcPct val="130000"/>
              </a:lnSpc>
              <a:spcBef>
                <a:spcPct val="0"/>
              </a:spcBef>
              <a:spcAft>
                <a:spcPct val="0"/>
              </a:spcAft>
              <a:buClrTx/>
              <a:buSzPct val="120000"/>
              <a:buFontTx/>
              <a:buNone/>
              <a:tabLst/>
            </a:pPr>
            <a:r>
              <a:rPr kumimoji="0" lang="en-GB" sz="1400" b="1" i="0" u="none" strike="noStrike" cap="none" normalizeH="0" baseline="0" dirty="0">
                <a:ln>
                  <a:noFill/>
                </a:ln>
                <a:solidFill>
                  <a:schemeClr val="bg1"/>
                </a:solidFill>
                <a:effectLst/>
                <a:latin typeface="Arial" charset="0"/>
              </a:rPr>
              <a:t>Challenges</a:t>
            </a:r>
          </a:p>
        </p:txBody>
      </p:sp>
      <p:sp>
        <p:nvSpPr>
          <p:cNvPr id="15" name="Content Placeholder 8">
            <a:extLst>
              <a:ext uri="{FF2B5EF4-FFF2-40B4-BE49-F238E27FC236}">
                <a16:creationId xmlns:a16="http://schemas.microsoft.com/office/drawing/2014/main" id="{5A8BE0DF-23F3-491C-866C-6B92F9F03029}"/>
              </a:ext>
            </a:extLst>
          </p:cNvPr>
          <p:cNvSpPr txBox="1">
            <a:spLocks/>
          </p:cNvSpPr>
          <p:nvPr/>
        </p:nvSpPr>
        <p:spPr>
          <a:xfrm>
            <a:off x="5902341" y="2758825"/>
            <a:ext cx="5894124" cy="3392738"/>
          </a:xfrm>
          <a:prstGeom prst="rect">
            <a:avLst/>
          </a:prstGeom>
          <a:ln>
            <a:solidFill>
              <a:schemeClr val="tx1"/>
            </a:solidFill>
          </a:ln>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63538" indent="-285750"/>
            <a:endParaRPr lang="en-GB" sz="1200" dirty="0"/>
          </a:p>
          <a:p>
            <a:pPr marL="363538" indent="-285750">
              <a:lnSpc>
                <a:spcPct val="95000"/>
              </a:lnSpc>
              <a:spcBef>
                <a:spcPts val="0"/>
              </a:spcBef>
              <a:spcAft>
                <a:spcPts val="600"/>
              </a:spcAft>
            </a:pPr>
            <a:endParaRPr lang="en-GB" sz="1200" dirty="0">
              <a:solidFill>
                <a:schemeClr val="tx2"/>
              </a:solidFill>
            </a:endParaRPr>
          </a:p>
          <a:p>
            <a:pPr marL="363538" indent="-285750">
              <a:lnSpc>
                <a:spcPct val="95000"/>
              </a:lnSpc>
              <a:spcBef>
                <a:spcPts val="0"/>
              </a:spcBef>
              <a:spcAft>
                <a:spcPts val="600"/>
              </a:spcAft>
            </a:pPr>
            <a:r>
              <a:rPr lang="en-GB" sz="1200" dirty="0">
                <a:solidFill>
                  <a:schemeClr val="tx2"/>
                </a:solidFill>
              </a:rPr>
              <a:t>The use of a BDD layer ensures maximum collaboration between various stakeholders, and Serenity aids this by providing superior reporting to that provided by Cucumber. Serenity also provides built-in support for REST API testing</a:t>
            </a:r>
          </a:p>
          <a:p>
            <a:pPr marL="363538" indent="-285750">
              <a:lnSpc>
                <a:spcPct val="95000"/>
              </a:lnSpc>
              <a:spcBef>
                <a:spcPts val="0"/>
              </a:spcBef>
              <a:spcAft>
                <a:spcPts val="600"/>
              </a:spcAft>
            </a:pPr>
            <a:r>
              <a:rPr lang="en-GB" sz="1200" dirty="0">
                <a:solidFill>
                  <a:schemeClr val="tx2"/>
                </a:solidFill>
              </a:rPr>
              <a:t>The use of Selenide as a wrapper for Selenium provides for a simpler interaction with Web UI elements, by using a </a:t>
            </a:r>
            <a:r>
              <a:rPr lang="en-GB" sz="1200">
                <a:solidFill>
                  <a:schemeClr val="tx2"/>
                </a:solidFill>
              </a:rPr>
              <a:t>simpler syntax, </a:t>
            </a:r>
            <a:r>
              <a:rPr lang="en-GB" sz="1200" dirty="0">
                <a:solidFill>
                  <a:schemeClr val="tx2"/>
                </a:solidFill>
              </a:rPr>
              <a:t>and automatically handing synchronisation and WebDriver compatibility issues</a:t>
            </a:r>
          </a:p>
          <a:p>
            <a:pPr marL="363538" indent="-285750">
              <a:lnSpc>
                <a:spcPct val="95000"/>
              </a:lnSpc>
              <a:spcBef>
                <a:spcPts val="0"/>
              </a:spcBef>
              <a:spcAft>
                <a:spcPts val="600"/>
              </a:spcAft>
            </a:pPr>
            <a:r>
              <a:rPr lang="en-GB" sz="1200" dirty="0">
                <a:solidFill>
                  <a:schemeClr val="tx2"/>
                </a:solidFill>
              </a:rPr>
              <a:t>The use of </a:t>
            </a:r>
            <a:r>
              <a:rPr lang="en-GB" sz="1200" dirty="0" err="1">
                <a:solidFill>
                  <a:schemeClr val="tx2"/>
                </a:solidFill>
              </a:rPr>
              <a:t>MyBatis</a:t>
            </a:r>
            <a:r>
              <a:rPr lang="en-GB" sz="1200" dirty="0">
                <a:solidFill>
                  <a:schemeClr val="tx2"/>
                </a:solidFill>
              </a:rPr>
              <a:t> to handle SQL queries provides for more robust query handling – </a:t>
            </a:r>
            <a:r>
              <a:rPr lang="en-GB" sz="1200" dirty="0" err="1">
                <a:solidFill>
                  <a:schemeClr val="tx2"/>
                </a:solidFill>
              </a:rPr>
              <a:t>MyBatis</a:t>
            </a:r>
            <a:r>
              <a:rPr lang="en-GB" sz="1200" dirty="0">
                <a:solidFill>
                  <a:schemeClr val="tx2"/>
                </a:solidFill>
              </a:rPr>
              <a:t> handles database connections, as well as providing Java methods to represent all of the database tables</a:t>
            </a:r>
          </a:p>
          <a:p>
            <a:pPr marL="363538" indent="-285750">
              <a:lnSpc>
                <a:spcPct val="95000"/>
              </a:lnSpc>
              <a:spcBef>
                <a:spcPts val="0"/>
              </a:spcBef>
              <a:spcAft>
                <a:spcPts val="600"/>
              </a:spcAft>
            </a:pPr>
            <a:r>
              <a:rPr lang="en-GB" sz="1200" dirty="0">
                <a:solidFill>
                  <a:schemeClr val="tx2"/>
                </a:solidFill>
              </a:rPr>
              <a:t>Project Lombok generates boilerplate code automatically</a:t>
            </a:r>
          </a:p>
          <a:p>
            <a:pPr marL="363538" indent="-285750">
              <a:lnSpc>
                <a:spcPct val="95000"/>
              </a:lnSpc>
              <a:spcBef>
                <a:spcPts val="0"/>
              </a:spcBef>
              <a:spcAft>
                <a:spcPts val="600"/>
              </a:spcAft>
            </a:pPr>
            <a:r>
              <a:rPr lang="en-GB" sz="1200" b="1" i="1" dirty="0">
                <a:solidFill>
                  <a:schemeClr val="tx2"/>
                </a:solidFill>
              </a:rPr>
              <a:t>Overall delivery of new tests is much faster than with a typical solution</a:t>
            </a:r>
          </a:p>
          <a:p>
            <a:pPr marL="363538" indent="-285750"/>
            <a:endParaRPr lang="en-GB" sz="1200" dirty="0"/>
          </a:p>
        </p:txBody>
      </p:sp>
      <p:sp>
        <p:nvSpPr>
          <p:cNvPr id="16" name="Rounded Rectangle 15">
            <a:extLst>
              <a:ext uri="{FF2B5EF4-FFF2-40B4-BE49-F238E27FC236}">
                <a16:creationId xmlns:a16="http://schemas.microsoft.com/office/drawing/2014/main" id="{83660BA8-41FC-4394-93F7-150166937BD6}"/>
              </a:ext>
            </a:extLst>
          </p:cNvPr>
          <p:cNvSpPr/>
          <p:nvPr/>
        </p:nvSpPr>
        <p:spPr bwMode="auto">
          <a:xfrm>
            <a:off x="5712330" y="2626046"/>
            <a:ext cx="2107229" cy="437068"/>
          </a:xfrm>
          <a:prstGeom prst="roundRect">
            <a:avLst/>
          </a:prstGeom>
          <a:solidFill>
            <a:schemeClr val="accent3">
              <a:lumMod val="60000"/>
              <a:lumOff val="40000"/>
            </a:schemeClr>
          </a:solidFill>
          <a:ln w="952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803275" rtl="0" eaLnBrk="1" fontAlgn="base" latinLnBrk="0" hangingPunct="1">
              <a:lnSpc>
                <a:spcPct val="130000"/>
              </a:lnSpc>
              <a:spcBef>
                <a:spcPct val="0"/>
              </a:spcBef>
              <a:spcAft>
                <a:spcPct val="0"/>
              </a:spcAft>
              <a:buClrTx/>
              <a:buSzPct val="120000"/>
              <a:buFontTx/>
              <a:buNone/>
              <a:tabLst/>
            </a:pPr>
            <a:r>
              <a:rPr lang="en-GB" sz="1400" b="1" dirty="0">
                <a:solidFill>
                  <a:schemeClr val="bg1"/>
                </a:solidFill>
                <a:latin typeface="Arial" charset="0"/>
              </a:rPr>
              <a:t>Benefits</a:t>
            </a:r>
            <a:endParaRPr kumimoji="0" lang="en-GB" sz="1400" b="1" i="0" u="none" strike="noStrike" cap="none" normalizeH="0" baseline="0" dirty="0">
              <a:ln>
                <a:noFill/>
              </a:ln>
              <a:solidFill>
                <a:schemeClr val="bg1"/>
              </a:solidFill>
              <a:effectLst/>
              <a:latin typeface="Arial" charset="0"/>
            </a:endParaRPr>
          </a:p>
        </p:txBody>
      </p:sp>
      <p:sp>
        <p:nvSpPr>
          <p:cNvPr id="18" name="Rounded Rectangle 13">
            <a:extLst>
              <a:ext uri="{FF2B5EF4-FFF2-40B4-BE49-F238E27FC236}">
                <a16:creationId xmlns:a16="http://schemas.microsoft.com/office/drawing/2014/main" id="{EA279879-86B5-4667-959C-C62466403476}"/>
              </a:ext>
            </a:extLst>
          </p:cNvPr>
          <p:cNvSpPr/>
          <p:nvPr/>
        </p:nvSpPr>
        <p:spPr bwMode="auto">
          <a:xfrm>
            <a:off x="264853" y="3170752"/>
            <a:ext cx="1679194" cy="418411"/>
          </a:xfrm>
          <a:prstGeom prst="roundRect">
            <a:avLst/>
          </a:prstGeom>
          <a:solidFill>
            <a:schemeClr val="accent1">
              <a:lumMod val="60000"/>
              <a:lumOff val="40000"/>
            </a:schemeClr>
          </a:solidFill>
          <a:ln w="952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803275" rtl="0" eaLnBrk="1" fontAlgn="base" latinLnBrk="0" hangingPunct="1">
              <a:lnSpc>
                <a:spcPct val="130000"/>
              </a:lnSpc>
              <a:spcBef>
                <a:spcPct val="0"/>
              </a:spcBef>
              <a:spcAft>
                <a:spcPct val="0"/>
              </a:spcAft>
              <a:buClrTx/>
              <a:buSzPct val="120000"/>
              <a:buFontTx/>
              <a:buNone/>
              <a:tabLst/>
            </a:pPr>
            <a:r>
              <a:rPr kumimoji="0" lang="en-GB" sz="1400" b="1" i="0" u="none" strike="noStrike" cap="none" normalizeH="0" baseline="0" dirty="0">
                <a:ln>
                  <a:noFill/>
                </a:ln>
                <a:solidFill>
                  <a:schemeClr val="bg1"/>
                </a:solidFill>
                <a:effectLst/>
                <a:latin typeface="Arial" charset="0"/>
              </a:rPr>
              <a:t>Solution</a:t>
            </a:r>
          </a:p>
        </p:txBody>
      </p:sp>
      <p:sp>
        <p:nvSpPr>
          <p:cNvPr id="11" name="Rounded Rectangle 9">
            <a:extLst>
              <a:ext uri="{FF2B5EF4-FFF2-40B4-BE49-F238E27FC236}">
                <a16:creationId xmlns:a16="http://schemas.microsoft.com/office/drawing/2014/main" id="{8CFBAF13-78F1-46B7-86D5-E961D6ACDA7E}"/>
              </a:ext>
            </a:extLst>
          </p:cNvPr>
          <p:cNvSpPr/>
          <p:nvPr/>
        </p:nvSpPr>
        <p:spPr bwMode="auto">
          <a:xfrm>
            <a:off x="215515" y="831751"/>
            <a:ext cx="1718059" cy="432048"/>
          </a:xfrm>
          <a:prstGeom prst="roundRect">
            <a:avLst/>
          </a:prstGeom>
          <a:solidFill>
            <a:schemeClr val="accent1"/>
          </a:solidFill>
          <a:ln w="952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803275" rtl="0" eaLnBrk="1" fontAlgn="base" latinLnBrk="0" hangingPunct="1">
              <a:lnSpc>
                <a:spcPct val="130000"/>
              </a:lnSpc>
              <a:spcBef>
                <a:spcPct val="0"/>
              </a:spcBef>
              <a:spcAft>
                <a:spcPct val="0"/>
              </a:spcAft>
              <a:buClrTx/>
              <a:buSzPct val="120000"/>
              <a:buFontTx/>
              <a:buNone/>
              <a:tabLst/>
            </a:pPr>
            <a:r>
              <a:rPr kumimoji="0" lang="en-GB" sz="1400" b="1" i="0" u="none" strike="noStrike" cap="none" normalizeH="0" baseline="0" dirty="0">
                <a:ln>
                  <a:noFill/>
                </a:ln>
                <a:solidFill>
                  <a:schemeClr val="bg1"/>
                </a:solidFill>
                <a:effectLst/>
                <a:latin typeface="Arial" charset="0"/>
              </a:rPr>
              <a:t>Objective</a:t>
            </a:r>
          </a:p>
        </p:txBody>
      </p:sp>
      <p:sp>
        <p:nvSpPr>
          <p:cNvPr id="19" name="Content Placeholder 8">
            <a:extLst>
              <a:ext uri="{FF2B5EF4-FFF2-40B4-BE49-F238E27FC236}">
                <a16:creationId xmlns:a16="http://schemas.microsoft.com/office/drawing/2014/main" id="{6305C723-AD00-4B1D-AFBB-F61C5DDFD0DF}"/>
              </a:ext>
            </a:extLst>
          </p:cNvPr>
          <p:cNvSpPr txBox="1">
            <a:spLocks/>
          </p:cNvSpPr>
          <p:nvPr/>
        </p:nvSpPr>
        <p:spPr>
          <a:xfrm>
            <a:off x="388619" y="922338"/>
            <a:ext cx="5202556" cy="2084142"/>
          </a:xfrm>
          <a:prstGeom prst="rect">
            <a:avLst/>
          </a:prstGeom>
          <a:ln>
            <a:solidFill>
              <a:schemeClr val="tx1">
                <a:lumMod val="50000"/>
              </a:schemeClr>
            </a:solidFill>
          </a:ln>
        </p:spPr>
        <p:txBody>
          <a:bodyPr lIns="0" tIns="0" rIns="0" bIns="0">
            <a:noAutofit/>
          </a:bodyPr>
          <a:lstStyle>
            <a:lvl1pPr marL="0" indent="0" algn="l" defTabSz="914400" rtl="0" eaLnBrk="1" latinLnBrk="0" hangingPunct="1">
              <a:lnSpc>
                <a:spcPct val="95000"/>
              </a:lnSpc>
              <a:spcBef>
                <a:spcPts val="0"/>
              </a:spcBef>
              <a:spcAft>
                <a:spcPts val="600"/>
              </a:spcAft>
              <a:buFont typeface="Arial" pitchFamily="34" charset="0"/>
              <a:buNone/>
              <a:defRPr sz="1800" b="1" kern="1200">
                <a:solidFill>
                  <a:schemeClr val="tx2"/>
                </a:solidFill>
                <a:latin typeface="+mn-lt"/>
                <a:ea typeface="+mn-ea"/>
                <a:cs typeface="+mn-cs"/>
              </a:defRPr>
            </a:lvl1pPr>
            <a:lvl2pPr marL="266700" indent="-266700" algn="l" defTabSz="914400" rtl="0" eaLnBrk="1" latinLnBrk="0" hangingPunct="1">
              <a:lnSpc>
                <a:spcPct val="95000"/>
              </a:lnSpc>
              <a:spcBef>
                <a:spcPts val="0"/>
              </a:spcBef>
              <a:spcAft>
                <a:spcPts val="600"/>
              </a:spcAft>
              <a:buFont typeface="Arial" pitchFamily="34" charset="0"/>
              <a:buChar char="•"/>
              <a:defRPr sz="1800" kern="1200">
                <a:solidFill>
                  <a:srgbClr val="353535"/>
                </a:solidFill>
                <a:latin typeface="+mn-lt"/>
                <a:ea typeface="+mn-ea"/>
                <a:cs typeface="+mn-cs"/>
              </a:defRPr>
            </a:lvl2pPr>
            <a:lvl3pPr marL="542925" indent="-276225" algn="l" defTabSz="914400" rtl="0" eaLnBrk="1" latinLnBrk="0" hangingPunct="1">
              <a:lnSpc>
                <a:spcPct val="95000"/>
              </a:lnSpc>
              <a:spcBef>
                <a:spcPts val="0"/>
              </a:spcBef>
              <a:spcAft>
                <a:spcPts val="600"/>
              </a:spcAft>
              <a:buFont typeface="Arial" pitchFamily="34" charset="0"/>
              <a:buChar char="•"/>
              <a:defRPr sz="1800" kern="1200">
                <a:solidFill>
                  <a:srgbClr val="353535"/>
                </a:solidFill>
                <a:latin typeface="+mn-lt"/>
                <a:ea typeface="+mn-ea"/>
                <a:cs typeface="+mn-cs"/>
              </a:defRPr>
            </a:lvl3pPr>
            <a:lvl4pPr marL="809625" indent="-266700" algn="l" defTabSz="914400" rtl="0" eaLnBrk="1" latinLnBrk="0" hangingPunct="1">
              <a:lnSpc>
                <a:spcPct val="95000"/>
              </a:lnSpc>
              <a:spcBef>
                <a:spcPts val="0"/>
              </a:spcBef>
              <a:spcAft>
                <a:spcPts val="600"/>
              </a:spcAft>
              <a:buFont typeface="Arial" pitchFamily="34" charset="0"/>
              <a:buChar char="•"/>
              <a:defRPr sz="1600" kern="1200">
                <a:solidFill>
                  <a:srgbClr val="353535"/>
                </a:solidFill>
                <a:latin typeface="+mn-lt"/>
                <a:ea typeface="+mn-ea"/>
                <a:cs typeface="+mn-cs"/>
              </a:defRPr>
            </a:lvl4pPr>
            <a:lvl5pPr marL="1076325" indent="-266700" algn="l" defTabSz="914400" rtl="0" eaLnBrk="1" latinLnBrk="0" hangingPunct="1">
              <a:lnSpc>
                <a:spcPct val="95000"/>
              </a:lnSpc>
              <a:spcBef>
                <a:spcPts val="0"/>
              </a:spcBef>
              <a:spcAft>
                <a:spcPts val="600"/>
              </a:spcAft>
              <a:buFont typeface="Arial" pitchFamily="34" charset="0"/>
              <a:buChar char="•"/>
              <a:defRPr sz="1600" kern="1200">
                <a:solidFill>
                  <a:srgbClr val="353535"/>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63538" indent="-285750"/>
            <a:endParaRPr lang="en-GB" sz="1000" b="0" dirty="0"/>
          </a:p>
          <a:p>
            <a:pPr marL="363538" indent="-285750"/>
            <a:endParaRPr lang="en-GB" sz="1000" b="0" dirty="0"/>
          </a:p>
          <a:p>
            <a:pPr marL="363538" indent="-285750">
              <a:buFont typeface="Arial" panose="020B0604020202020204" pitchFamily="34" charset="0"/>
              <a:buChar char="•"/>
            </a:pPr>
            <a:r>
              <a:rPr lang="en-US" sz="1200" b="0" dirty="0"/>
              <a:t>Creation of a new Test Automation framework on a greenfield client site, targeting a web application for desktops and browsers that is being built using a DevOps Delivery model</a:t>
            </a:r>
          </a:p>
          <a:p>
            <a:pPr marL="363538" indent="-285750">
              <a:buFont typeface="Arial" panose="020B0604020202020204" pitchFamily="34" charset="0"/>
              <a:buChar char="•"/>
            </a:pPr>
            <a:r>
              <a:rPr lang="en-US" sz="1200" b="0" dirty="0"/>
              <a:t>The framework built had to </a:t>
            </a:r>
            <a:r>
              <a:rPr lang="en-US" sz="1200" b="0" dirty="0" err="1"/>
              <a:t>prioritise</a:t>
            </a:r>
            <a:r>
              <a:rPr lang="en-US" sz="1200" b="0" dirty="0"/>
              <a:t> ease-of-use, scalability, integration with pipeline tooling, long-term viability of the tools and framework, and collaboration with Development, Test, and Business Analysis</a:t>
            </a:r>
          </a:p>
          <a:p>
            <a:pPr marL="363538" indent="-285750">
              <a:buFont typeface="Arial" panose="020B0604020202020204" pitchFamily="34" charset="0"/>
              <a:buChar char="•"/>
            </a:pPr>
            <a:r>
              <a:rPr lang="en-US" sz="1200" b="0" dirty="0"/>
              <a:t>Testing required for API/Mobile Web/Desktop UI/DB</a:t>
            </a:r>
          </a:p>
          <a:p>
            <a:pPr marL="363538" indent="-285750">
              <a:buFont typeface="Arial" panose="020B0604020202020204" pitchFamily="34" charset="0"/>
              <a:buChar char="•"/>
            </a:pPr>
            <a:endParaRPr lang="en-GB" sz="1000" b="0" dirty="0"/>
          </a:p>
          <a:p>
            <a:pPr marL="77788"/>
            <a:endParaRPr lang="en-GB" sz="1000" b="0" dirty="0"/>
          </a:p>
        </p:txBody>
      </p:sp>
    </p:spTree>
    <p:extLst>
      <p:ext uri="{BB962C8B-B14F-4D97-AF65-F5344CB8AC3E}">
        <p14:creationId xmlns:p14="http://schemas.microsoft.com/office/powerpoint/2010/main" val="40959329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ooter Placeholder 4">
            <a:extLst>
              <a:ext uri="{FF2B5EF4-FFF2-40B4-BE49-F238E27FC236}">
                <a16:creationId xmlns:a16="http://schemas.microsoft.com/office/drawing/2014/main" id="{A957AE36-0DFD-4388-A9FF-D2B31A6033D8}"/>
              </a:ext>
            </a:extLst>
          </p:cNvPr>
          <p:cNvSpPr>
            <a:spLocks noGrp="1"/>
          </p:cNvSpPr>
          <p:nvPr>
            <p:ph type="ftr" sz="quarter" idx="3"/>
          </p:nvPr>
        </p:nvSpPr>
        <p:spPr>
          <a:xfrm>
            <a:off x="989012" y="6291263"/>
            <a:ext cx="8561387" cy="280987"/>
          </a:xfrm>
        </p:spPr>
        <p:txBody>
          <a:bodyPr/>
          <a:lstStyle/>
          <a:p>
            <a:r>
              <a:rPr lang="en-US" dirty="0"/>
              <a:t>Expleo Ireland Case Study - Serenity/Selenide Automation Framework  |  © Expleo  |  Internal  |  Version 1.0  </a:t>
            </a:r>
          </a:p>
        </p:txBody>
      </p:sp>
      <p:sp>
        <p:nvSpPr>
          <p:cNvPr id="14" name="Text Placeholder 5">
            <a:extLst>
              <a:ext uri="{FF2B5EF4-FFF2-40B4-BE49-F238E27FC236}">
                <a16:creationId xmlns:a16="http://schemas.microsoft.com/office/drawing/2014/main" id="{F88AA553-00F1-49BC-AC24-89E5DC2841EC}"/>
              </a:ext>
            </a:extLst>
          </p:cNvPr>
          <p:cNvSpPr>
            <a:spLocks noGrp="1"/>
          </p:cNvSpPr>
          <p:nvPr>
            <p:ph type="body" sz="quarter" idx="10"/>
          </p:nvPr>
        </p:nvSpPr>
        <p:spPr>
          <a:xfrm>
            <a:off x="982663" y="296545"/>
            <a:ext cx="10922000" cy="371475"/>
          </a:xfrm>
        </p:spPr>
        <p:txBody>
          <a:bodyPr/>
          <a:lstStyle/>
          <a:p>
            <a:r>
              <a:rPr lang="en-US" dirty="0"/>
              <a:t>Expleo Ireland Case Study – Serenity/Selenide Automation Framework</a:t>
            </a:r>
            <a:endParaRPr lang="de-DE" dirty="0"/>
          </a:p>
        </p:txBody>
      </p:sp>
      <p:sp>
        <p:nvSpPr>
          <p:cNvPr id="15" name="Rectangle: Rounded Corners 14">
            <a:extLst>
              <a:ext uri="{FF2B5EF4-FFF2-40B4-BE49-F238E27FC236}">
                <a16:creationId xmlns:a16="http://schemas.microsoft.com/office/drawing/2014/main" id="{2AE01FDB-DBA4-4FC7-B7E0-1D6156A8A25B}"/>
              </a:ext>
            </a:extLst>
          </p:cNvPr>
          <p:cNvSpPr/>
          <p:nvPr/>
        </p:nvSpPr>
        <p:spPr>
          <a:xfrm>
            <a:off x="729615" y="844550"/>
            <a:ext cx="44577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bg2"/>
                </a:solidFill>
              </a:rPr>
              <a:t>REPORTING</a:t>
            </a:r>
            <a:endParaRPr lang="en-IE" dirty="0">
              <a:solidFill>
                <a:schemeClr val="bg2"/>
              </a:solidFill>
            </a:endParaRPr>
          </a:p>
        </p:txBody>
      </p:sp>
      <p:sp>
        <p:nvSpPr>
          <p:cNvPr id="16" name="Rectangle: Rounded Corners 15">
            <a:extLst>
              <a:ext uri="{FF2B5EF4-FFF2-40B4-BE49-F238E27FC236}">
                <a16:creationId xmlns:a16="http://schemas.microsoft.com/office/drawing/2014/main" id="{B99B4388-BE2B-48F0-B80A-672BBDB7A2E9}"/>
              </a:ext>
            </a:extLst>
          </p:cNvPr>
          <p:cNvSpPr/>
          <p:nvPr/>
        </p:nvSpPr>
        <p:spPr>
          <a:xfrm>
            <a:off x="729615" y="1447527"/>
            <a:ext cx="4457700" cy="45720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bg2"/>
                </a:solidFill>
              </a:rPr>
              <a:t>TEST FRAMEWORK</a:t>
            </a:r>
            <a:endParaRPr lang="en-IE" dirty="0">
              <a:solidFill>
                <a:schemeClr val="bg2"/>
              </a:solidFill>
            </a:endParaRPr>
          </a:p>
        </p:txBody>
      </p:sp>
      <p:sp>
        <p:nvSpPr>
          <p:cNvPr id="25" name="Rectangle: Rounded Corners 24">
            <a:extLst>
              <a:ext uri="{FF2B5EF4-FFF2-40B4-BE49-F238E27FC236}">
                <a16:creationId xmlns:a16="http://schemas.microsoft.com/office/drawing/2014/main" id="{1789CAED-5BFB-47E7-BC90-F9261ED62DC2}"/>
              </a:ext>
            </a:extLst>
          </p:cNvPr>
          <p:cNvSpPr/>
          <p:nvPr/>
        </p:nvSpPr>
        <p:spPr>
          <a:xfrm>
            <a:off x="729615" y="2054225"/>
            <a:ext cx="4457700" cy="457200"/>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bg2"/>
                </a:solidFill>
              </a:rPr>
              <a:t>FEATURES &amp; TEST STEPS    .</a:t>
            </a:r>
            <a:endParaRPr lang="en-IE" dirty="0">
              <a:solidFill>
                <a:schemeClr val="bg2"/>
              </a:solidFill>
            </a:endParaRPr>
          </a:p>
        </p:txBody>
      </p:sp>
      <p:sp>
        <p:nvSpPr>
          <p:cNvPr id="26" name="Rectangle: Rounded Corners 25">
            <a:extLst>
              <a:ext uri="{FF2B5EF4-FFF2-40B4-BE49-F238E27FC236}">
                <a16:creationId xmlns:a16="http://schemas.microsoft.com/office/drawing/2014/main" id="{F7023169-C30A-4249-B5BF-74295BE8B630}"/>
              </a:ext>
            </a:extLst>
          </p:cNvPr>
          <p:cNvSpPr/>
          <p:nvPr/>
        </p:nvSpPr>
        <p:spPr>
          <a:xfrm>
            <a:off x="729615" y="2657202"/>
            <a:ext cx="4457700" cy="457200"/>
          </a:xfrm>
          <a:prstGeom prst="round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bg2"/>
                </a:solidFill>
              </a:rPr>
              <a:t>TEST STEP IMPLEMENTATION</a:t>
            </a:r>
            <a:endParaRPr lang="en-IE" dirty="0">
              <a:solidFill>
                <a:schemeClr val="bg2"/>
              </a:solidFill>
            </a:endParaRPr>
          </a:p>
        </p:txBody>
      </p:sp>
      <p:sp>
        <p:nvSpPr>
          <p:cNvPr id="27" name="Rectangle: Rounded Corners 26">
            <a:extLst>
              <a:ext uri="{FF2B5EF4-FFF2-40B4-BE49-F238E27FC236}">
                <a16:creationId xmlns:a16="http://schemas.microsoft.com/office/drawing/2014/main" id="{A31F1F71-70E9-447E-A3A3-3A5D7064419F}"/>
              </a:ext>
            </a:extLst>
          </p:cNvPr>
          <p:cNvSpPr/>
          <p:nvPr/>
        </p:nvSpPr>
        <p:spPr>
          <a:xfrm>
            <a:off x="714375" y="3865419"/>
            <a:ext cx="5063602" cy="457200"/>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bg2"/>
                </a:solidFill>
              </a:rPr>
              <a:t>COMMON LIBRARIES</a:t>
            </a:r>
            <a:endParaRPr lang="en-IE" dirty="0">
              <a:solidFill>
                <a:schemeClr val="bg2"/>
              </a:solidFill>
            </a:endParaRPr>
          </a:p>
        </p:txBody>
      </p:sp>
      <p:sp>
        <p:nvSpPr>
          <p:cNvPr id="28" name="Rectangle: Rounded Corners 27">
            <a:extLst>
              <a:ext uri="{FF2B5EF4-FFF2-40B4-BE49-F238E27FC236}">
                <a16:creationId xmlns:a16="http://schemas.microsoft.com/office/drawing/2014/main" id="{510862E5-E1FE-4FE5-9594-85E45E21EFC7}"/>
              </a:ext>
            </a:extLst>
          </p:cNvPr>
          <p:cNvSpPr/>
          <p:nvPr/>
        </p:nvSpPr>
        <p:spPr>
          <a:xfrm>
            <a:off x="714375" y="4474428"/>
            <a:ext cx="471884" cy="457200"/>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bg2"/>
                </a:solidFill>
              </a:rPr>
              <a:t>UI </a:t>
            </a:r>
            <a:endParaRPr lang="en-IE" dirty="0">
              <a:solidFill>
                <a:schemeClr val="bg2"/>
              </a:solidFill>
            </a:endParaRPr>
          </a:p>
        </p:txBody>
      </p:sp>
      <p:sp>
        <p:nvSpPr>
          <p:cNvPr id="29" name="Rectangle: Rounded Corners 28">
            <a:extLst>
              <a:ext uri="{FF2B5EF4-FFF2-40B4-BE49-F238E27FC236}">
                <a16:creationId xmlns:a16="http://schemas.microsoft.com/office/drawing/2014/main" id="{6A4CA174-5BF7-4D36-8DAF-C89E0ED03CDC}"/>
              </a:ext>
            </a:extLst>
          </p:cNvPr>
          <p:cNvSpPr/>
          <p:nvPr/>
        </p:nvSpPr>
        <p:spPr>
          <a:xfrm>
            <a:off x="153314" y="844550"/>
            <a:ext cx="471884" cy="4668234"/>
          </a:xfrm>
          <a:prstGeom prst="roundRect">
            <a:avLst/>
          </a:prstGeom>
          <a:solidFill>
            <a:srgbClr val="1BA7CC"/>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scene3d>
              <a:camera prst="orthographicFront">
                <a:rot lat="0" lon="0" rev="0"/>
              </a:camera>
              <a:lightRig rig="threePt" dir="t"/>
            </a:scene3d>
          </a:bodyPr>
          <a:lstStyle/>
          <a:p>
            <a:pPr algn="ctr"/>
            <a:r>
              <a:rPr lang="en-GB" dirty="0">
                <a:solidFill>
                  <a:schemeClr val="bg2"/>
                </a:solidFill>
              </a:rPr>
              <a:t>IDE</a:t>
            </a:r>
            <a:endParaRPr lang="en-IE" dirty="0">
              <a:solidFill>
                <a:schemeClr val="bg2"/>
              </a:solidFill>
            </a:endParaRPr>
          </a:p>
        </p:txBody>
      </p:sp>
      <p:sp>
        <p:nvSpPr>
          <p:cNvPr id="30" name="Rectangle: Rounded Corners 29">
            <a:extLst>
              <a:ext uri="{FF2B5EF4-FFF2-40B4-BE49-F238E27FC236}">
                <a16:creationId xmlns:a16="http://schemas.microsoft.com/office/drawing/2014/main" id="{58CE2B98-E7E5-42CC-8114-B55A95C0B2FA}"/>
              </a:ext>
            </a:extLst>
          </p:cNvPr>
          <p:cNvSpPr/>
          <p:nvPr/>
        </p:nvSpPr>
        <p:spPr>
          <a:xfrm>
            <a:off x="706755" y="5055584"/>
            <a:ext cx="4457700" cy="457200"/>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bg2"/>
                </a:solidFill>
              </a:rPr>
              <a:t>TEST FARM TBD</a:t>
            </a:r>
            <a:endParaRPr lang="en-IE" dirty="0">
              <a:solidFill>
                <a:schemeClr val="bg2"/>
              </a:solidFill>
            </a:endParaRPr>
          </a:p>
        </p:txBody>
      </p:sp>
      <p:sp>
        <p:nvSpPr>
          <p:cNvPr id="31" name="Rectangle: Rounded Corners 30">
            <a:extLst>
              <a:ext uri="{FF2B5EF4-FFF2-40B4-BE49-F238E27FC236}">
                <a16:creationId xmlns:a16="http://schemas.microsoft.com/office/drawing/2014/main" id="{5C1A9359-1F9F-49D1-A376-622B550F36DF}"/>
              </a:ext>
            </a:extLst>
          </p:cNvPr>
          <p:cNvSpPr/>
          <p:nvPr/>
        </p:nvSpPr>
        <p:spPr>
          <a:xfrm>
            <a:off x="714375" y="3260179"/>
            <a:ext cx="4429125" cy="457200"/>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bg2"/>
                </a:solidFill>
              </a:rPr>
              <a:t>PAGE OBJECTS</a:t>
            </a:r>
            <a:endParaRPr lang="en-IE" dirty="0">
              <a:solidFill>
                <a:schemeClr val="bg2"/>
              </a:solidFill>
            </a:endParaRPr>
          </a:p>
        </p:txBody>
      </p:sp>
      <p:sp>
        <p:nvSpPr>
          <p:cNvPr id="32" name="Rectangle: Rounded Corners 31">
            <a:extLst>
              <a:ext uri="{FF2B5EF4-FFF2-40B4-BE49-F238E27FC236}">
                <a16:creationId xmlns:a16="http://schemas.microsoft.com/office/drawing/2014/main" id="{81C12EAC-8AB8-4C5C-970E-01C8951DAD5E}"/>
              </a:ext>
            </a:extLst>
          </p:cNvPr>
          <p:cNvSpPr/>
          <p:nvPr/>
        </p:nvSpPr>
        <p:spPr>
          <a:xfrm>
            <a:off x="6837411" y="4931628"/>
            <a:ext cx="1969568" cy="366423"/>
          </a:xfrm>
          <a:prstGeom prst="roundRect">
            <a:avLst/>
          </a:prstGeom>
          <a:solidFill>
            <a:schemeClr val="bg1">
              <a:lumMod val="25000"/>
              <a:lumOff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bg2"/>
                </a:solidFill>
              </a:rPr>
              <a:t>X-BROWSER</a:t>
            </a:r>
            <a:endParaRPr lang="en-IE" dirty="0">
              <a:solidFill>
                <a:schemeClr val="bg2"/>
              </a:solidFill>
            </a:endParaRPr>
          </a:p>
        </p:txBody>
      </p:sp>
      <p:sp>
        <p:nvSpPr>
          <p:cNvPr id="33" name="Rectangle: Rounded Corners 32">
            <a:extLst>
              <a:ext uri="{FF2B5EF4-FFF2-40B4-BE49-F238E27FC236}">
                <a16:creationId xmlns:a16="http://schemas.microsoft.com/office/drawing/2014/main" id="{2378B45A-A1D8-41E8-BDF0-B71F964DAFC4}"/>
              </a:ext>
            </a:extLst>
          </p:cNvPr>
          <p:cNvSpPr/>
          <p:nvPr/>
        </p:nvSpPr>
        <p:spPr>
          <a:xfrm>
            <a:off x="6837411" y="5361374"/>
            <a:ext cx="1746538" cy="370633"/>
          </a:xfrm>
          <a:prstGeom prst="roundRect">
            <a:avLst/>
          </a:prstGeom>
          <a:solidFill>
            <a:schemeClr val="bg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bg2"/>
                </a:solidFill>
              </a:rPr>
              <a:t>MOBILE WEB</a:t>
            </a:r>
            <a:endParaRPr lang="en-IE" dirty="0">
              <a:solidFill>
                <a:schemeClr val="bg2"/>
              </a:solidFill>
            </a:endParaRPr>
          </a:p>
        </p:txBody>
      </p:sp>
      <p:cxnSp>
        <p:nvCxnSpPr>
          <p:cNvPr id="34" name="Straight Arrow Connector 33">
            <a:extLst>
              <a:ext uri="{FF2B5EF4-FFF2-40B4-BE49-F238E27FC236}">
                <a16:creationId xmlns:a16="http://schemas.microsoft.com/office/drawing/2014/main" id="{6A407C50-CF4E-43B1-A3C5-B94D2821C8EA}"/>
              </a:ext>
            </a:extLst>
          </p:cNvPr>
          <p:cNvCxnSpPr>
            <a:cxnSpLocks/>
            <a:stCxn id="30" idx="3"/>
            <a:endCxn id="32" idx="1"/>
          </p:cNvCxnSpPr>
          <p:nvPr/>
        </p:nvCxnSpPr>
        <p:spPr>
          <a:xfrm flipV="1">
            <a:off x="5164455" y="5114840"/>
            <a:ext cx="1672956" cy="1693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5B094748-FADB-4AD1-95DE-50CC68E341DD}"/>
              </a:ext>
            </a:extLst>
          </p:cNvPr>
          <p:cNvCxnSpPr>
            <a:cxnSpLocks/>
            <a:stCxn id="30" idx="3"/>
            <a:endCxn id="33" idx="1"/>
          </p:cNvCxnSpPr>
          <p:nvPr/>
        </p:nvCxnSpPr>
        <p:spPr>
          <a:xfrm>
            <a:off x="5164455" y="5284184"/>
            <a:ext cx="1672956" cy="2625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36" name="Picture 35">
            <a:extLst>
              <a:ext uri="{FF2B5EF4-FFF2-40B4-BE49-F238E27FC236}">
                <a16:creationId xmlns:a16="http://schemas.microsoft.com/office/drawing/2014/main" id="{5AB59270-4432-4768-AC0A-96EE6A0C71C4}"/>
              </a:ext>
            </a:extLst>
          </p:cNvPr>
          <p:cNvPicPr>
            <a:picLocks noChangeAspect="1"/>
          </p:cNvPicPr>
          <p:nvPr/>
        </p:nvPicPr>
        <p:blipFill>
          <a:blip r:embed="rId2"/>
          <a:stretch>
            <a:fillRect/>
          </a:stretch>
        </p:blipFill>
        <p:spPr>
          <a:xfrm>
            <a:off x="1140203" y="4322619"/>
            <a:ext cx="962025" cy="473939"/>
          </a:xfrm>
          <a:prstGeom prst="rect">
            <a:avLst/>
          </a:prstGeom>
        </p:spPr>
      </p:pic>
      <p:pic>
        <p:nvPicPr>
          <p:cNvPr id="37" name="Picture 36">
            <a:extLst>
              <a:ext uri="{FF2B5EF4-FFF2-40B4-BE49-F238E27FC236}">
                <a16:creationId xmlns:a16="http://schemas.microsoft.com/office/drawing/2014/main" id="{B6987BE7-E001-4AA7-BDF9-1623B233EF18}"/>
              </a:ext>
            </a:extLst>
          </p:cNvPr>
          <p:cNvPicPr>
            <a:picLocks noChangeAspect="1"/>
          </p:cNvPicPr>
          <p:nvPr/>
        </p:nvPicPr>
        <p:blipFill>
          <a:blip r:embed="rId3"/>
          <a:stretch>
            <a:fillRect/>
          </a:stretch>
        </p:blipFill>
        <p:spPr>
          <a:xfrm>
            <a:off x="4679076" y="1396734"/>
            <a:ext cx="951948" cy="438397"/>
          </a:xfrm>
          <a:prstGeom prst="rect">
            <a:avLst/>
          </a:prstGeom>
        </p:spPr>
      </p:pic>
      <p:pic>
        <p:nvPicPr>
          <p:cNvPr id="38" name="Picture 37">
            <a:extLst>
              <a:ext uri="{FF2B5EF4-FFF2-40B4-BE49-F238E27FC236}">
                <a16:creationId xmlns:a16="http://schemas.microsoft.com/office/drawing/2014/main" id="{D79A1C3E-8956-4640-B54C-C1F5D1AC13E5}"/>
              </a:ext>
            </a:extLst>
          </p:cNvPr>
          <p:cNvPicPr>
            <a:picLocks noChangeAspect="1"/>
          </p:cNvPicPr>
          <p:nvPr/>
        </p:nvPicPr>
        <p:blipFill>
          <a:blip r:embed="rId4"/>
          <a:stretch>
            <a:fillRect/>
          </a:stretch>
        </p:blipFill>
        <p:spPr>
          <a:xfrm>
            <a:off x="4679076" y="781551"/>
            <a:ext cx="695325" cy="473851"/>
          </a:xfrm>
          <a:prstGeom prst="rect">
            <a:avLst/>
          </a:prstGeom>
        </p:spPr>
      </p:pic>
      <p:pic>
        <p:nvPicPr>
          <p:cNvPr id="39" name="Picture 38">
            <a:extLst>
              <a:ext uri="{FF2B5EF4-FFF2-40B4-BE49-F238E27FC236}">
                <a16:creationId xmlns:a16="http://schemas.microsoft.com/office/drawing/2014/main" id="{C4D65B44-7E7A-472D-8C10-1E1CAD9F0923}"/>
              </a:ext>
            </a:extLst>
          </p:cNvPr>
          <p:cNvPicPr>
            <a:picLocks noChangeAspect="1"/>
          </p:cNvPicPr>
          <p:nvPr/>
        </p:nvPicPr>
        <p:blipFill>
          <a:blip r:embed="rId5"/>
          <a:stretch>
            <a:fillRect/>
          </a:stretch>
        </p:blipFill>
        <p:spPr>
          <a:xfrm>
            <a:off x="4764206" y="2602324"/>
            <a:ext cx="876895" cy="462047"/>
          </a:xfrm>
          <a:prstGeom prst="rect">
            <a:avLst/>
          </a:prstGeom>
        </p:spPr>
      </p:pic>
      <p:pic>
        <p:nvPicPr>
          <p:cNvPr id="40" name="Picture 39">
            <a:extLst>
              <a:ext uri="{FF2B5EF4-FFF2-40B4-BE49-F238E27FC236}">
                <a16:creationId xmlns:a16="http://schemas.microsoft.com/office/drawing/2014/main" id="{4D7270F9-1290-45BF-B195-97CB7952765A}"/>
              </a:ext>
            </a:extLst>
          </p:cNvPr>
          <p:cNvPicPr>
            <a:picLocks noChangeAspect="1"/>
          </p:cNvPicPr>
          <p:nvPr/>
        </p:nvPicPr>
        <p:blipFill>
          <a:blip r:embed="rId6"/>
          <a:stretch>
            <a:fillRect/>
          </a:stretch>
        </p:blipFill>
        <p:spPr>
          <a:xfrm>
            <a:off x="171596" y="4938435"/>
            <a:ext cx="435320" cy="413408"/>
          </a:xfrm>
          <a:prstGeom prst="rect">
            <a:avLst/>
          </a:prstGeom>
        </p:spPr>
      </p:pic>
      <p:sp>
        <p:nvSpPr>
          <p:cNvPr id="41" name="Rectangle: Rounded Corners 40">
            <a:extLst>
              <a:ext uri="{FF2B5EF4-FFF2-40B4-BE49-F238E27FC236}">
                <a16:creationId xmlns:a16="http://schemas.microsoft.com/office/drawing/2014/main" id="{80EA05E5-AEEB-4D83-B047-281767E7DA84}"/>
              </a:ext>
            </a:extLst>
          </p:cNvPr>
          <p:cNvSpPr/>
          <p:nvPr/>
        </p:nvSpPr>
        <p:spPr>
          <a:xfrm>
            <a:off x="76340" y="5610014"/>
            <a:ext cx="5810110" cy="304629"/>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bg2"/>
                </a:solidFill>
              </a:rPr>
              <a:t>PIPELINE</a:t>
            </a:r>
            <a:endParaRPr lang="en-IE" dirty="0">
              <a:solidFill>
                <a:schemeClr val="bg2"/>
              </a:solidFill>
            </a:endParaRPr>
          </a:p>
        </p:txBody>
      </p:sp>
      <p:pic>
        <p:nvPicPr>
          <p:cNvPr id="42" name="Picture 41">
            <a:extLst>
              <a:ext uri="{FF2B5EF4-FFF2-40B4-BE49-F238E27FC236}">
                <a16:creationId xmlns:a16="http://schemas.microsoft.com/office/drawing/2014/main" id="{B6E512D5-D189-4B21-8A8B-9949DCFB1AB3}"/>
              </a:ext>
            </a:extLst>
          </p:cNvPr>
          <p:cNvPicPr>
            <a:picLocks noChangeAspect="1"/>
          </p:cNvPicPr>
          <p:nvPr/>
        </p:nvPicPr>
        <p:blipFill>
          <a:blip r:embed="rId7"/>
          <a:stretch>
            <a:fillRect/>
          </a:stretch>
        </p:blipFill>
        <p:spPr>
          <a:xfrm>
            <a:off x="4290807" y="5743543"/>
            <a:ext cx="1214714" cy="351243"/>
          </a:xfrm>
          <a:prstGeom prst="rect">
            <a:avLst/>
          </a:prstGeom>
        </p:spPr>
      </p:pic>
      <p:pic>
        <p:nvPicPr>
          <p:cNvPr id="43" name="Picture 42">
            <a:extLst>
              <a:ext uri="{FF2B5EF4-FFF2-40B4-BE49-F238E27FC236}">
                <a16:creationId xmlns:a16="http://schemas.microsoft.com/office/drawing/2014/main" id="{10A96A03-1665-49B7-A88B-309F94942622}"/>
              </a:ext>
            </a:extLst>
          </p:cNvPr>
          <p:cNvPicPr>
            <a:picLocks noChangeAspect="1"/>
          </p:cNvPicPr>
          <p:nvPr/>
        </p:nvPicPr>
        <p:blipFill>
          <a:blip r:embed="rId8"/>
          <a:stretch>
            <a:fillRect/>
          </a:stretch>
        </p:blipFill>
        <p:spPr>
          <a:xfrm>
            <a:off x="4244537" y="2011853"/>
            <a:ext cx="1564401" cy="384582"/>
          </a:xfrm>
          <a:prstGeom prst="rect">
            <a:avLst/>
          </a:prstGeom>
        </p:spPr>
      </p:pic>
      <p:sp>
        <p:nvSpPr>
          <p:cNvPr id="44" name="Rectangle: Rounded Corners 43">
            <a:extLst>
              <a:ext uri="{FF2B5EF4-FFF2-40B4-BE49-F238E27FC236}">
                <a16:creationId xmlns:a16="http://schemas.microsoft.com/office/drawing/2014/main" id="{5D918220-B6EC-495C-91B9-D6E6DC44AF43}"/>
              </a:ext>
            </a:extLst>
          </p:cNvPr>
          <p:cNvSpPr/>
          <p:nvPr/>
        </p:nvSpPr>
        <p:spPr>
          <a:xfrm>
            <a:off x="2197932" y="4474428"/>
            <a:ext cx="750570" cy="457200"/>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bg2"/>
                </a:solidFill>
              </a:rPr>
              <a:t>API</a:t>
            </a:r>
            <a:endParaRPr lang="en-IE" sz="1400" dirty="0">
              <a:solidFill>
                <a:schemeClr val="bg2"/>
              </a:solidFill>
            </a:endParaRPr>
          </a:p>
        </p:txBody>
      </p:sp>
      <p:pic>
        <p:nvPicPr>
          <p:cNvPr id="45" name="Picture 44">
            <a:extLst>
              <a:ext uri="{FF2B5EF4-FFF2-40B4-BE49-F238E27FC236}">
                <a16:creationId xmlns:a16="http://schemas.microsoft.com/office/drawing/2014/main" id="{946A7922-BFBD-436D-AA53-3296F5571EF4}"/>
              </a:ext>
            </a:extLst>
          </p:cNvPr>
          <p:cNvPicPr>
            <a:picLocks noChangeAspect="1"/>
          </p:cNvPicPr>
          <p:nvPr/>
        </p:nvPicPr>
        <p:blipFill>
          <a:blip r:embed="rId9"/>
          <a:stretch>
            <a:fillRect/>
          </a:stretch>
        </p:blipFill>
        <p:spPr>
          <a:xfrm>
            <a:off x="3167202" y="4348542"/>
            <a:ext cx="652011" cy="525815"/>
          </a:xfrm>
          <a:prstGeom prst="rect">
            <a:avLst/>
          </a:prstGeom>
        </p:spPr>
      </p:pic>
      <p:pic>
        <p:nvPicPr>
          <p:cNvPr id="46" name="Picture 45">
            <a:extLst>
              <a:ext uri="{FF2B5EF4-FFF2-40B4-BE49-F238E27FC236}">
                <a16:creationId xmlns:a16="http://schemas.microsoft.com/office/drawing/2014/main" id="{E19E8AAD-3A05-459B-BE36-8134C796E2FB}"/>
              </a:ext>
            </a:extLst>
          </p:cNvPr>
          <p:cNvPicPr>
            <a:picLocks noChangeAspect="1"/>
          </p:cNvPicPr>
          <p:nvPr/>
        </p:nvPicPr>
        <p:blipFill>
          <a:blip r:embed="rId10"/>
          <a:stretch>
            <a:fillRect/>
          </a:stretch>
        </p:blipFill>
        <p:spPr>
          <a:xfrm>
            <a:off x="174648" y="4369545"/>
            <a:ext cx="450550" cy="457200"/>
          </a:xfrm>
          <a:prstGeom prst="rect">
            <a:avLst/>
          </a:prstGeom>
        </p:spPr>
      </p:pic>
      <p:pic>
        <p:nvPicPr>
          <p:cNvPr id="47" name="Picture 46">
            <a:extLst>
              <a:ext uri="{FF2B5EF4-FFF2-40B4-BE49-F238E27FC236}">
                <a16:creationId xmlns:a16="http://schemas.microsoft.com/office/drawing/2014/main" id="{10779322-4E00-4212-9014-D4EB74A6FE80}"/>
              </a:ext>
            </a:extLst>
          </p:cNvPr>
          <p:cNvPicPr>
            <a:picLocks noChangeAspect="1"/>
          </p:cNvPicPr>
          <p:nvPr/>
        </p:nvPicPr>
        <p:blipFill>
          <a:blip r:embed="rId11"/>
          <a:stretch>
            <a:fillRect/>
          </a:stretch>
        </p:blipFill>
        <p:spPr>
          <a:xfrm>
            <a:off x="7245147" y="5683392"/>
            <a:ext cx="400050" cy="352425"/>
          </a:xfrm>
          <a:prstGeom prst="rect">
            <a:avLst/>
          </a:prstGeom>
        </p:spPr>
      </p:pic>
      <p:pic>
        <p:nvPicPr>
          <p:cNvPr id="48" name="Picture 47">
            <a:extLst>
              <a:ext uri="{FF2B5EF4-FFF2-40B4-BE49-F238E27FC236}">
                <a16:creationId xmlns:a16="http://schemas.microsoft.com/office/drawing/2014/main" id="{11D42382-9314-4593-923A-0DCCA5EE711B}"/>
              </a:ext>
            </a:extLst>
          </p:cNvPr>
          <p:cNvPicPr>
            <a:picLocks noChangeAspect="1"/>
          </p:cNvPicPr>
          <p:nvPr/>
        </p:nvPicPr>
        <p:blipFill>
          <a:blip r:embed="rId12"/>
          <a:stretch>
            <a:fillRect/>
          </a:stretch>
        </p:blipFill>
        <p:spPr>
          <a:xfrm>
            <a:off x="7747940" y="5654817"/>
            <a:ext cx="409575" cy="381000"/>
          </a:xfrm>
          <a:prstGeom prst="rect">
            <a:avLst/>
          </a:prstGeom>
        </p:spPr>
      </p:pic>
      <p:pic>
        <p:nvPicPr>
          <p:cNvPr id="49" name="Picture 48">
            <a:extLst>
              <a:ext uri="{FF2B5EF4-FFF2-40B4-BE49-F238E27FC236}">
                <a16:creationId xmlns:a16="http://schemas.microsoft.com/office/drawing/2014/main" id="{0740286B-A960-43B8-A1C8-D84D289B3E3B}"/>
              </a:ext>
            </a:extLst>
          </p:cNvPr>
          <p:cNvPicPr>
            <a:picLocks noChangeAspect="1"/>
          </p:cNvPicPr>
          <p:nvPr/>
        </p:nvPicPr>
        <p:blipFill>
          <a:blip r:embed="rId13"/>
          <a:stretch>
            <a:fillRect/>
          </a:stretch>
        </p:blipFill>
        <p:spPr>
          <a:xfrm>
            <a:off x="1113294" y="4751891"/>
            <a:ext cx="876558" cy="318749"/>
          </a:xfrm>
          <a:prstGeom prst="rect">
            <a:avLst/>
          </a:prstGeom>
        </p:spPr>
      </p:pic>
      <p:pic>
        <p:nvPicPr>
          <p:cNvPr id="50" name="Picture 49">
            <a:extLst>
              <a:ext uri="{FF2B5EF4-FFF2-40B4-BE49-F238E27FC236}">
                <a16:creationId xmlns:a16="http://schemas.microsoft.com/office/drawing/2014/main" id="{4F51F189-2CC5-43F1-B8DC-036BB905BE9D}"/>
              </a:ext>
            </a:extLst>
          </p:cNvPr>
          <p:cNvPicPr>
            <a:picLocks noChangeAspect="1"/>
          </p:cNvPicPr>
          <p:nvPr/>
        </p:nvPicPr>
        <p:blipFill>
          <a:blip r:embed="rId14"/>
          <a:stretch>
            <a:fillRect/>
          </a:stretch>
        </p:blipFill>
        <p:spPr>
          <a:xfrm>
            <a:off x="2799235" y="4575027"/>
            <a:ext cx="585788" cy="480557"/>
          </a:xfrm>
          <a:prstGeom prst="rect">
            <a:avLst/>
          </a:prstGeom>
        </p:spPr>
      </p:pic>
      <p:sp>
        <p:nvSpPr>
          <p:cNvPr id="51" name="Rectangle: Rounded Corners 50">
            <a:extLst>
              <a:ext uri="{FF2B5EF4-FFF2-40B4-BE49-F238E27FC236}">
                <a16:creationId xmlns:a16="http://schemas.microsoft.com/office/drawing/2014/main" id="{42AB8F8F-7BAC-46C1-9276-BB7128F98177}"/>
              </a:ext>
            </a:extLst>
          </p:cNvPr>
          <p:cNvSpPr/>
          <p:nvPr/>
        </p:nvSpPr>
        <p:spPr>
          <a:xfrm>
            <a:off x="3921957" y="4493478"/>
            <a:ext cx="946050" cy="457200"/>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bg2"/>
                </a:solidFill>
              </a:rPr>
              <a:t>MOBILE</a:t>
            </a:r>
            <a:endParaRPr lang="en-IE" sz="1400" dirty="0">
              <a:solidFill>
                <a:schemeClr val="bg2"/>
              </a:solidFill>
            </a:endParaRPr>
          </a:p>
        </p:txBody>
      </p:sp>
      <p:pic>
        <p:nvPicPr>
          <p:cNvPr id="52" name="Picture 51">
            <a:extLst>
              <a:ext uri="{FF2B5EF4-FFF2-40B4-BE49-F238E27FC236}">
                <a16:creationId xmlns:a16="http://schemas.microsoft.com/office/drawing/2014/main" id="{A7D2425A-84C8-4121-BDC8-91E2F13C9CB7}"/>
              </a:ext>
            </a:extLst>
          </p:cNvPr>
          <p:cNvPicPr>
            <a:picLocks noChangeAspect="1"/>
          </p:cNvPicPr>
          <p:nvPr/>
        </p:nvPicPr>
        <p:blipFill>
          <a:blip r:embed="rId15"/>
          <a:stretch>
            <a:fillRect/>
          </a:stretch>
        </p:blipFill>
        <p:spPr>
          <a:xfrm>
            <a:off x="4479775" y="4330708"/>
            <a:ext cx="962901" cy="497707"/>
          </a:xfrm>
          <a:prstGeom prst="rect">
            <a:avLst/>
          </a:prstGeom>
        </p:spPr>
      </p:pic>
      <p:pic>
        <p:nvPicPr>
          <p:cNvPr id="53" name="Picture 52">
            <a:extLst>
              <a:ext uri="{FF2B5EF4-FFF2-40B4-BE49-F238E27FC236}">
                <a16:creationId xmlns:a16="http://schemas.microsoft.com/office/drawing/2014/main" id="{7B4AE2DF-BFFA-4E56-B066-4B2498EE85DC}"/>
              </a:ext>
            </a:extLst>
          </p:cNvPr>
          <p:cNvPicPr>
            <a:picLocks noChangeAspect="1"/>
          </p:cNvPicPr>
          <p:nvPr/>
        </p:nvPicPr>
        <p:blipFill>
          <a:blip r:embed="rId16"/>
          <a:stretch>
            <a:fillRect/>
          </a:stretch>
        </p:blipFill>
        <p:spPr>
          <a:xfrm>
            <a:off x="4743230" y="4036944"/>
            <a:ext cx="574192" cy="306451"/>
          </a:xfrm>
          <a:prstGeom prst="rect">
            <a:avLst/>
          </a:prstGeom>
        </p:spPr>
      </p:pic>
      <p:pic>
        <p:nvPicPr>
          <p:cNvPr id="54" name="Picture 53">
            <a:extLst>
              <a:ext uri="{FF2B5EF4-FFF2-40B4-BE49-F238E27FC236}">
                <a16:creationId xmlns:a16="http://schemas.microsoft.com/office/drawing/2014/main" id="{E6764F69-8D04-43B3-A7AB-951DF3ED6769}"/>
              </a:ext>
            </a:extLst>
          </p:cNvPr>
          <p:cNvPicPr>
            <a:picLocks noChangeAspect="1"/>
          </p:cNvPicPr>
          <p:nvPr/>
        </p:nvPicPr>
        <p:blipFill>
          <a:blip r:embed="rId17"/>
          <a:stretch>
            <a:fillRect/>
          </a:stretch>
        </p:blipFill>
        <p:spPr>
          <a:xfrm>
            <a:off x="4743230" y="3803362"/>
            <a:ext cx="699446" cy="210731"/>
          </a:xfrm>
          <a:prstGeom prst="rect">
            <a:avLst/>
          </a:prstGeom>
        </p:spPr>
      </p:pic>
      <p:sp>
        <p:nvSpPr>
          <p:cNvPr id="55" name="Rectangle: Rounded Corners 54">
            <a:extLst>
              <a:ext uri="{FF2B5EF4-FFF2-40B4-BE49-F238E27FC236}">
                <a16:creationId xmlns:a16="http://schemas.microsoft.com/office/drawing/2014/main" id="{2B861688-5FE2-45DC-9207-E5A7B1E8431F}"/>
              </a:ext>
            </a:extLst>
          </p:cNvPr>
          <p:cNvSpPr/>
          <p:nvPr/>
        </p:nvSpPr>
        <p:spPr>
          <a:xfrm>
            <a:off x="5463652" y="4474428"/>
            <a:ext cx="946050" cy="457200"/>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bg2"/>
                </a:solidFill>
              </a:rPr>
              <a:t>DB</a:t>
            </a:r>
            <a:endParaRPr lang="en-IE" sz="1400" dirty="0">
              <a:solidFill>
                <a:schemeClr val="bg2"/>
              </a:solidFill>
            </a:endParaRPr>
          </a:p>
        </p:txBody>
      </p:sp>
      <p:pic>
        <p:nvPicPr>
          <p:cNvPr id="56" name="Picture 55">
            <a:extLst>
              <a:ext uri="{FF2B5EF4-FFF2-40B4-BE49-F238E27FC236}">
                <a16:creationId xmlns:a16="http://schemas.microsoft.com/office/drawing/2014/main" id="{B935B4F1-EACC-4809-A004-082674EDC896}"/>
              </a:ext>
            </a:extLst>
          </p:cNvPr>
          <p:cNvPicPr>
            <a:picLocks noChangeAspect="1"/>
          </p:cNvPicPr>
          <p:nvPr/>
        </p:nvPicPr>
        <p:blipFill>
          <a:blip r:embed="rId18"/>
          <a:stretch>
            <a:fillRect/>
          </a:stretch>
        </p:blipFill>
        <p:spPr>
          <a:xfrm>
            <a:off x="6110710" y="4474554"/>
            <a:ext cx="1154726" cy="306527"/>
          </a:xfrm>
          <a:prstGeom prst="rect">
            <a:avLst/>
          </a:prstGeom>
        </p:spPr>
      </p:pic>
      <p:graphicFrame>
        <p:nvGraphicFramePr>
          <p:cNvPr id="57" name="Table 56">
            <a:extLst>
              <a:ext uri="{FF2B5EF4-FFF2-40B4-BE49-F238E27FC236}">
                <a16:creationId xmlns:a16="http://schemas.microsoft.com/office/drawing/2014/main" id="{3FFAEA4A-56CD-466D-8E3A-8C3FF1CF7D55}"/>
              </a:ext>
            </a:extLst>
          </p:cNvPr>
          <p:cNvGraphicFramePr>
            <a:graphicFrameLocks noGrp="1"/>
          </p:cNvGraphicFramePr>
          <p:nvPr/>
        </p:nvGraphicFramePr>
        <p:xfrm>
          <a:off x="5902819" y="695325"/>
          <a:ext cx="6159500" cy="3694098"/>
        </p:xfrm>
        <a:graphic>
          <a:graphicData uri="http://schemas.openxmlformats.org/drawingml/2006/table">
            <a:tbl>
              <a:tblPr/>
              <a:tblGrid>
                <a:gridCol w="965200">
                  <a:extLst>
                    <a:ext uri="{9D8B030D-6E8A-4147-A177-3AD203B41FA5}">
                      <a16:colId xmlns:a16="http://schemas.microsoft.com/office/drawing/2014/main" val="291216321"/>
                    </a:ext>
                  </a:extLst>
                </a:gridCol>
                <a:gridCol w="1574800">
                  <a:extLst>
                    <a:ext uri="{9D8B030D-6E8A-4147-A177-3AD203B41FA5}">
                      <a16:colId xmlns:a16="http://schemas.microsoft.com/office/drawing/2014/main" val="1627349008"/>
                    </a:ext>
                  </a:extLst>
                </a:gridCol>
                <a:gridCol w="889000">
                  <a:extLst>
                    <a:ext uri="{9D8B030D-6E8A-4147-A177-3AD203B41FA5}">
                      <a16:colId xmlns:a16="http://schemas.microsoft.com/office/drawing/2014/main" val="1135079246"/>
                    </a:ext>
                  </a:extLst>
                </a:gridCol>
                <a:gridCol w="2730500">
                  <a:extLst>
                    <a:ext uri="{9D8B030D-6E8A-4147-A177-3AD203B41FA5}">
                      <a16:colId xmlns:a16="http://schemas.microsoft.com/office/drawing/2014/main" val="3192566012"/>
                    </a:ext>
                  </a:extLst>
                </a:gridCol>
              </a:tblGrid>
              <a:tr h="195248">
                <a:tc gridSpan="4">
                  <a:txBody>
                    <a:bodyPr/>
                    <a:lstStyle/>
                    <a:p>
                      <a:pPr algn="ctr" fontAlgn="ctr"/>
                      <a:r>
                        <a:rPr lang="en-IE" sz="1100" b="1" i="0" u="none" strike="noStrike">
                          <a:solidFill>
                            <a:srgbClr val="FFFFFF"/>
                          </a:solidFill>
                          <a:effectLst/>
                          <a:latin typeface="Calibri" panose="020F0502020204030204" pitchFamily="34" charset="0"/>
                        </a:rPr>
                        <a:t>INNOVATIONS</a:t>
                      </a:r>
                    </a:p>
                  </a:txBody>
                  <a:tcPr marL="6350" marR="6350" marT="6350" marB="0" anchor="ctr">
                    <a:lnL w="6350" cap="flat" cmpd="sng" algn="ctr">
                      <a:solidFill>
                        <a:srgbClr val="4472C4"/>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solidFill>
                      <a:srgbClr val="1BA7CC"/>
                    </a:solidFill>
                  </a:tcPr>
                </a:tc>
                <a:tc hMerge="1">
                  <a:txBody>
                    <a:bodyPr/>
                    <a:lstStyle/>
                    <a:p>
                      <a:endParaRPr lang="en-IE"/>
                    </a:p>
                  </a:txBody>
                  <a:tcPr/>
                </a:tc>
                <a:tc hMerge="1">
                  <a:txBody>
                    <a:bodyPr/>
                    <a:lstStyle/>
                    <a:p>
                      <a:endParaRPr lang="en-IE"/>
                    </a:p>
                  </a:txBody>
                  <a:tcPr/>
                </a:tc>
                <a:tc hMerge="1">
                  <a:txBody>
                    <a:bodyPr/>
                    <a:lstStyle/>
                    <a:p>
                      <a:endParaRPr lang="en-IE"/>
                    </a:p>
                  </a:txBody>
                  <a:tcPr/>
                </a:tc>
                <a:extLst>
                  <a:ext uri="{0D108BD9-81ED-4DB2-BD59-A6C34878D82A}">
                    <a16:rowId xmlns:a16="http://schemas.microsoft.com/office/drawing/2014/main" val="3252312897"/>
                  </a:ext>
                </a:extLst>
              </a:tr>
              <a:tr h="368300">
                <a:tc>
                  <a:txBody>
                    <a:bodyPr/>
                    <a:lstStyle/>
                    <a:p>
                      <a:pPr algn="ctr" fontAlgn="ctr"/>
                      <a:r>
                        <a:rPr lang="en-IE" sz="1100" b="1" i="0" u="none" strike="noStrike">
                          <a:solidFill>
                            <a:srgbClr val="FFFFFF"/>
                          </a:solidFill>
                          <a:effectLst/>
                          <a:latin typeface="Calibri" panose="020F0502020204030204" pitchFamily="34" charset="0"/>
                        </a:rPr>
                        <a:t>COMPONENT</a:t>
                      </a:r>
                    </a:p>
                  </a:txBody>
                  <a:tcPr marL="6350" marR="6350" marT="6350" marB="0" anchor="ctr">
                    <a:lnL w="6350" cap="flat" cmpd="sng" algn="ctr">
                      <a:solidFill>
                        <a:srgbClr val="4472C4"/>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1BA7CC"/>
                    </a:solidFill>
                  </a:tcPr>
                </a:tc>
                <a:tc>
                  <a:txBody>
                    <a:bodyPr/>
                    <a:lstStyle/>
                    <a:p>
                      <a:pPr algn="ctr" fontAlgn="ctr"/>
                      <a:r>
                        <a:rPr lang="en-IE" sz="1100" b="1" i="0" u="none" strike="noStrike">
                          <a:solidFill>
                            <a:srgbClr val="FFFFFF"/>
                          </a:solidFill>
                          <a:effectLst/>
                          <a:latin typeface="Calibri" panose="020F0502020204030204" pitchFamily="34" charset="0"/>
                        </a:rPr>
                        <a:t>TYPICAL IMPLEMENTATION</a:t>
                      </a:r>
                    </a:p>
                  </a:txBody>
                  <a:tcPr marL="6350" marR="6350" marT="635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1BA7CC"/>
                    </a:solidFill>
                  </a:tcPr>
                </a:tc>
                <a:tc>
                  <a:txBody>
                    <a:bodyPr/>
                    <a:lstStyle/>
                    <a:p>
                      <a:pPr algn="ctr" fontAlgn="ctr"/>
                      <a:r>
                        <a:rPr lang="en-IE" sz="1100" b="1" i="0" u="none" strike="noStrike">
                          <a:solidFill>
                            <a:srgbClr val="FFFFFF"/>
                          </a:solidFill>
                          <a:effectLst/>
                          <a:latin typeface="Calibri" panose="020F0502020204030204" pitchFamily="34" charset="0"/>
                        </a:rPr>
                        <a:t>INNOVATION</a:t>
                      </a:r>
                    </a:p>
                  </a:txBody>
                  <a:tcPr marL="6350" marR="6350" marT="635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1BA7CC"/>
                    </a:solidFill>
                  </a:tcPr>
                </a:tc>
                <a:tc>
                  <a:txBody>
                    <a:bodyPr/>
                    <a:lstStyle/>
                    <a:p>
                      <a:pPr algn="ctr" fontAlgn="ctr"/>
                      <a:r>
                        <a:rPr lang="en-IE" sz="1100" b="1" i="0" u="none" strike="noStrike">
                          <a:solidFill>
                            <a:srgbClr val="FFFFFF"/>
                          </a:solidFill>
                          <a:effectLst/>
                          <a:latin typeface="Calibri" panose="020F0502020204030204" pitchFamily="34" charset="0"/>
                        </a:rPr>
                        <a:t>BENEFIT</a:t>
                      </a:r>
                    </a:p>
                  </a:txBody>
                  <a:tcPr marL="6350" marR="6350" marT="6350" marB="0" anchor="ctr">
                    <a:lnL>
                      <a:noFill/>
                    </a:lnL>
                    <a:lnR w="6350" cap="flat" cmpd="sng" algn="ctr">
                      <a:solidFill>
                        <a:srgbClr val="4472C4"/>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1BA7CC"/>
                    </a:solidFill>
                  </a:tcPr>
                </a:tc>
                <a:extLst>
                  <a:ext uri="{0D108BD9-81ED-4DB2-BD59-A6C34878D82A}">
                    <a16:rowId xmlns:a16="http://schemas.microsoft.com/office/drawing/2014/main" val="2223990083"/>
                  </a:ext>
                </a:extLst>
              </a:tr>
              <a:tr h="552450">
                <a:tc>
                  <a:txBody>
                    <a:bodyPr/>
                    <a:lstStyle/>
                    <a:p>
                      <a:pPr algn="ctr" fontAlgn="ctr"/>
                      <a:r>
                        <a:rPr lang="en-IE" sz="1100" b="1" i="0" u="none" strike="noStrike">
                          <a:solidFill>
                            <a:srgbClr val="000000"/>
                          </a:solidFill>
                          <a:effectLst/>
                          <a:latin typeface="Calibri" panose="020F0502020204030204" pitchFamily="34" charset="0"/>
                        </a:rPr>
                        <a:t>Automatic Code Generation</a:t>
                      </a:r>
                    </a:p>
                  </a:txBody>
                  <a:tcPr marL="6350" marR="6350" marT="6350" marB="0" anchor="ctr">
                    <a:lnL w="6350" cap="flat" cmpd="sng" algn="ctr">
                      <a:solidFill>
                        <a:srgbClr val="4472C4"/>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4472C4"/>
                      </a:solidFill>
                      <a:prstDash val="solid"/>
                      <a:round/>
                      <a:headEnd type="none" w="med" len="med"/>
                      <a:tailEnd type="none" w="med" len="med"/>
                    </a:lnB>
                  </a:tcPr>
                </a:tc>
                <a:tc>
                  <a:txBody>
                    <a:bodyPr/>
                    <a:lstStyle/>
                    <a:p>
                      <a:pPr algn="ctr" fontAlgn="ctr"/>
                      <a:r>
                        <a:rPr lang="en-IE" sz="1100" b="0" i="0" u="none" strike="noStrike">
                          <a:solidFill>
                            <a:srgbClr val="9C0006"/>
                          </a:solidFill>
                          <a:effectLst/>
                          <a:latin typeface="Calibri" panose="020F0502020204030204" pitchFamily="34" charset="0"/>
                        </a:rPr>
                        <a:t>None</a:t>
                      </a:r>
                    </a:p>
                  </a:txBody>
                  <a:tcPr marL="6350" marR="6350" marT="6350" marB="0" anchor="ctr">
                    <a:lnL>
                      <a:noFill/>
                    </a:lnL>
                    <a:lnR>
                      <a:noFill/>
                    </a:lnR>
                    <a:lnT w="6350" cap="flat" cmpd="sng" algn="ctr">
                      <a:solidFill>
                        <a:srgbClr val="000000"/>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FFC7CE"/>
                    </a:solidFill>
                  </a:tcPr>
                </a:tc>
                <a:tc>
                  <a:txBody>
                    <a:bodyPr/>
                    <a:lstStyle/>
                    <a:p>
                      <a:pPr algn="ctr" fontAlgn="ctr"/>
                      <a:r>
                        <a:rPr lang="en-IE" sz="1100" b="0" i="0" u="none" strike="noStrike">
                          <a:solidFill>
                            <a:srgbClr val="006100"/>
                          </a:solidFill>
                          <a:effectLst/>
                          <a:latin typeface="Calibri" panose="020F0502020204030204" pitchFamily="34" charset="0"/>
                        </a:rPr>
                        <a:t>Lombok</a:t>
                      </a:r>
                    </a:p>
                  </a:txBody>
                  <a:tcPr marL="6350" marR="6350" marT="6350" marB="0" anchor="ctr">
                    <a:lnL>
                      <a:noFill/>
                    </a:lnL>
                    <a:lnR>
                      <a:noFill/>
                    </a:lnR>
                    <a:lnT w="6350" cap="flat" cmpd="sng" algn="ctr">
                      <a:solidFill>
                        <a:srgbClr val="000000"/>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C6EFCE"/>
                    </a:solidFill>
                  </a:tcPr>
                </a:tc>
                <a:tc>
                  <a:txBody>
                    <a:bodyPr/>
                    <a:lstStyle/>
                    <a:p>
                      <a:pPr algn="l" fontAlgn="t"/>
                      <a:r>
                        <a:rPr lang="en-GB" sz="1100" b="0" i="0" u="none" strike="noStrike">
                          <a:solidFill>
                            <a:srgbClr val="000000"/>
                          </a:solidFill>
                          <a:effectLst/>
                          <a:latin typeface="Calibri" panose="020F0502020204030204" pitchFamily="34" charset="0"/>
                        </a:rPr>
                        <a:t>Reduces coding effort by automatically creating typical Java code used in every Java class</a:t>
                      </a:r>
                    </a:p>
                  </a:txBody>
                  <a:tcPr marL="6350" marR="6350" marT="6350" marB="0">
                    <a:lnL>
                      <a:noFill/>
                    </a:lnL>
                    <a:lnR w="6350" cap="flat" cmpd="sng" algn="ctr">
                      <a:solidFill>
                        <a:srgbClr val="4472C4"/>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4472C4"/>
                      </a:solidFill>
                      <a:prstDash val="solid"/>
                      <a:round/>
                      <a:headEnd type="none" w="med" len="med"/>
                      <a:tailEnd type="none" w="med" len="med"/>
                    </a:lnB>
                  </a:tcPr>
                </a:tc>
                <a:extLst>
                  <a:ext uri="{0D108BD9-81ED-4DB2-BD59-A6C34878D82A}">
                    <a16:rowId xmlns:a16="http://schemas.microsoft.com/office/drawing/2014/main" val="2188452428"/>
                  </a:ext>
                </a:extLst>
              </a:tr>
              <a:tr h="552450">
                <a:tc>
                  <a:txBody>
                    <a:bodyPr/>
                    <a:lstStyle/>
                    <a:p>
                      <a:pPr algn="ctr" fontAlgn="ctr"/>
                      <a:r>
                        <a:rPr lang="en-IE" sz="1100" b="1" i="0" u="none" strike="noStrike">
                          <a:solidFill>
                            <a:srgbClr val="000000"/>
                          </a:solidFill>
                          <a:effectLst/>
                          <a:latin typeface="Calibri" panose="020F0502020204030204" pitchFamily="34" charset="0"/>
                        </a:rPr>
                        <a:t>Static Code Analysis</a:t>
                      </a:r>
                    </a:p>
                  </a:txBody>
                  <a:tcPr marL="6350" marR="6350" marT="6350" marB="0" anchor="ctr">
                    <a:lnL w="6350" cap="flat" cmpd="sng" algn="ctr">
                      <a:solidFill>
                        <a:srgbClr val="4472C4"/>
                      </a:solidFill>
                      <a:prstDash val="solid"/>
                      <a:round/>
                      <a:headEnd type="none" w="med" len="med"/>
                      <a:tailEnd type="none" w="med" len="med"/>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D9D9D9"/>
                    </a:solidFill>
                  </a:tcPr>
                </a:tc>
                <a:tc>
                  <a:txBody>
                    <a:bodyPr/>
                    <a:lstStyle/>
                    <a:p>
                      <a:pPr algn="ctr" fontAlgn="ctr"/>
                      <a:r>
                        <a:rPr lang="en-IE" sz="1100" b="0" i="0" u="none" strike="noStrike">
                          <a:solidFill>
                            <a:srgbClr val="9C0006"/>
                          </a:solidFill>
                          <a:effectLst/>
                          <a:latin typeface="Calibri" panose="020F0502020204030204" pitchFamily="34" charset="0"/>
                        </a:rPr>
                        <a:t>None</a:t>
                      </a:r>
                    </a:p>
                  </a:txBody>
                  <a:tcPr marL="6350" marR="6350" marT="6350" marB="0" anchor="ctr">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FFC7CE"/>
                    </a:solidFill>
                  </a:tcPr>
                </a:tc>
                <a:tc>
                  <a:txBody>
                    <a:bodyPr/>
                    <a:lstStyle/>
                    <a:p>
                      <a:pPr algn="ctr" fontAlgn="ctr"/>
                      <a:r>
                        <a:rPr lang="en-IE" sz="1100" b="0" i="0" u="none" strike="noStrike">
                          <a:solidFill>
                            <a:srgbClr val="006100"/>
                          </a:solidFill>
                          <a:effectLst/>
                          <a:latin typeface="Calibri" panose="020F0502020204030204" pitchFamily="34" charset="0"/>
                        </a:rPr>
                        <a:t>SonarLint</a:t>
                      </a:r>
                    </a:p>
                  </a:txBody>
                  <a:tcPr marL="6350" marR="6350" marT="6350" marB="0" anchor="ctr">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C6EFCE"/>
                    </a:solidFill>
                  </a:tcPr>
                </a:tc>
                <a:tc>
                  <a:txBody>
                    <a:bodyPr/>
                    <a:lstStyle/>
                    <a:p>
                      <a:pPr algn="l" fontAlgn="t"/>
                      <a:r>
                        <a:rPr lang="en-GB" sz="1100" b="0" i="0" u="none" strike="noStrike">
                          <a:solidFill>
                            <a:srgbClr val="000000"/>
                          </a:solidFill>
                          <a:effectLst/>
                          <a:latin typeface="Calibri" panose="020F0502020204030204" pitchFamily="34" charset="0"/>
                        </a:rPr>
                        <a:t>Automatically analyses automation source code and suggests best-practice optimisations, reducing technical debt</a:t>
                      </a:r>
                    </a:p>
                  </a:txBody>
                  <a:tcPr marL="6350" marR="6350" marT="6350" marB="0">
                    <a:lnL>
                      <a:noFill/>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D9D9D9"/>
                    </a:solidFill>
                  </a:tcPr>
                </a:tc>
                <a:extLst>
                  <a:ext uri="{0D108BD9-81ED-4DB2-BD59-A6C34878D82A}">
                    <a16:rowId xmlns:a16="http://schemas.microsoft.com/office/drawing/2014/main" val="3917995572"/>
                  </a:ext>
                </a:extLst>
              </a:tr>
              <a:tr h="368300">
                <a:tc>
                  <a:txBody>
                    <a:bodyPr/>
                    <a:lstStyle/>
                    <a:p>
                      <a:pPr algn="ctr" fontAlgn="ctr"/>
                      <a:r>
                        <a:rPr lang="en-IE" sz="1100" b="1" i="0" u="none" strike="noStrike">
                          <a:solidFill>
                            <a:srgbClr val="000000"/>
                          </a:solidFill>
                          <a:effectLst/>
                          <a:latin typeface="Calibri" panose="020F0502020204030204" pitchFamily="34" charset="0"/>
                        </a:rPr>
                        <a:t>UI Image Comparison</a:t>
                      </a:r>
                    </a:p>
                  </a:txBody>
                  <a:tcPr marL="6350" marR="6350" marT="6350" marB="0" anchor="ctr">
                    <a:lnL w="6350" cap="flat" cmpd="sng" algn="ctr">
                      <a:solidFill>
                        <a:srgbClr val="4472C4"/>
                      </a:solidFill>
                      <a:prstDash val="solid"/>
                      <a:round/>
                      <a:headEnd type="none" w="med" len="med"/>
                      <a:tailEnd type="none" w="med" len="med"/>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tcPr>
                </a:tc>
                <a:tc>
                  <a:txBody>
                    <a:bodyPr/>
                    <a:lstStyle/>
                    <a:p>
                      <a:pPr algn="ctr" fontAlgn="ctr"/>
                      <a:r>
                        <a:rPr lang="en-IE" sz="1100" b="0" i="0" u="none" strike="noStrike">
                          <a:solidFill>
                            <a:srgbClr val="9C0006"/>
                          </a:solidFill>
                          <a:effectLst/>
                          <a:latin typeface="Calibri" panose="020F0502020204030204" pitchFamily="34" charset="0"/>
                        </a:rPr>
                        <a:t>None</a:t>
                      </a:r>
                    </a:p>
                  </a:txBody>
                  <a:tcPr marL="6350" marR="6350" marT="6350" marB="0" anchor="ctr">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FFC7CE"/>
                    </a:solidFill>
                  </a:tcPr>
                </a:tc>
                <a:tc>
                  <a:txBody>
                    <a:bodyPr/>
                    <a:lstStyle/>
                    <a:p>
                      <a:pPr algn="ctr" fontAlgn="ctr"/>
                      <a:r>
                        <a:rPr lang="en-IE" sz="1100" b="0" i="0" u="none" strike="noStrike">
                          <a:solidFill>
                            <a:srgbClr val="006100"/>
                          </a:solidFill>
                          <a:effectLst/>
                          <a:latin typeface="Calibri" panose="020F0502020204030204" pitchFamily="34" charset="0"/>
                        </a:rPr>
                        <a:t>Sikuli</a:t>
                      </a:r>
                    </a:p>
                  </a:txBody>
                  <a:tcPr marL="6350" marR="6350" marT="6350" marB="0" anchor="ctr">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C6EFCE"/>
                    </a:solidFill>
                  </a:tcPr>
                </a:tc>
                <a:tc>
                  <a:txBody>
                    <a:bodyPr/>
                    <a:lstStyle/>
                    <a:p>
                      <a:pPr algn="l" fontAlgn="t"/>
                      <a:r>
                        <a:rPr lang="en-GB" sz="1100" b="0" i="0" u="none" strike="noStrike">
                          <a:solidFill>
                            <a:srgbClr val="000000"/>
                          </a:solidFill>
                          <a:effectLst/>
                          <a:latin typeface="Calibri" panose="020F0502020204030204" pitchFamily="34" charset="0"/>
                        </a:rPr>
                        <a:t>Can compare partial screenshots (e.g. of items in product range)</a:t>
                      </a:r>
                    </a:p>
                  </a:txBody>
                  <a:tcPr marL="6350" marR="6350" marT="6350" marB="0">
                    <a:lnL>
                      <a:noFill/>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tcPr>
                </a:tc>
                <a:extLst>
                  <a:ext uri="{0D108BD9-81ED-4DB2-BD59-A6C34878D82A}">
                    <a16:rowId xmlns:a16="http://schemas.microsoft.com/office/drawing/2014/main" val="2813850010"/>
                  </a:ext>
                </a:extLst>
              </a:tr>
              <a:tr h="552450">
                <a:tc>
                  <a:txBody>
                    <a:bodyPr/>
                    <a:lstStyle/>
                    <a:p>
                      <a:pPr algn="ctr" fontAlgn="ctr"/>
                      <a:r>
                        <a:rPr lang="en-IE" sz="1100" b="1" i="0" u="none" strike="noStrike">
                          <a:solidFill>
                            <a:srgbClr val="000000"/>
                          </a:solidFill>
                          <a:effectLst/>
                          <a:latin typeface="Calibri" panose="020F0502020204030204" pitchFamily="34" charset="0"/>
                        </a:rPr>
                        <a:t>Database Access</a:t>
                      </a:r>
                    </a:p>
                  </a:txBody>
                  <a:tcPr marL="6350" marR="6350" marT="6350" marB="0" anchor="ctr">
                    <a:lnL w="6350" cap="flat" cmpd="sng" algn="ctr">
                      <a:solidFill>
                        <a:srgbClr val="4472C4"/>
                      </a:solidFill>
                      <a:prstDash val="solid"/>
                      <a:round/>
                      <a:headEnd type="none" w="med" len="med"/>
                      <a:tailEnd type="none" w="med" len="med"/>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D9D9D9"/>
                    </a:solidFill>
                  </a:tcPr>
                </a:tc>
                <a:tc>
                  <a:txBody>
                    <a:bodyPr/>
                    <a:lstStyle/>
                    <a:p>
                      <a:pPr algn="ctr" fontAlgn="ctr"/>
                      <a:r>
                        <a:rPr lang="en-IE" sz="1100" b="0" i="0" u="none" strike="noStrike">
                          <a:solidFill>
                            <a:srgbClr val="9C5700"/>
                          </a:solidFill>
                          <a:effectLst/>
                          <a:latin typeface="Calibri" panose="020F0502020204030204" pitchFamily="34" charset="0"/>
                        </a:rPr>
                        <a:t>JDBC (Java Database Connectivity)</a:t>
                      </a:r>
                    </a:p>
                  </a:txBody>
                  <a:tcPr marL="6350" marR="6350" marT="6350" marB="0" anchor="ctr">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FFEB9C"/>
                    </a:solidFill>
                  </a:tcPr>
                </a:tc>
                <a:tc>
                  <a:txBody>
                    <a:bodyPr/>
                    <a:lstStyle/>
                    <a:p>
                      <a:pPr algn="ctr" fontAlgn="ctr"/>
                      <a:r>
                        <a:rPr lang="en-IE" sz="1100" b="0" i="0" u="none" strike="noStrike">
                          <a:solidFill>
                            <a:srgbClr val="006100"/>
                          </a:solidFill>
                          <a:effectLst/>
                          <a:latin typeface="Calibri" panose="020F0502020204030204" pitchFamily="34" charset="0"/>
                        </a:rPr>
                        <a:t>MyBatis</a:t>
                      </a:r>
                    </a:p>
                  </a:txBody>
                  <a:tcPr marL="6350" marR="6350" marT="6350" marB="0" anchor="ctr">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C6EFCE"/>
                    </a:solidFill>
                  </a:tcPr>
                </a:tc>
                <a:tc>
                  <a:txBody>
                    <a:bodyPr/>
                    <a:lstStyle/>
                    <a:p>
                      <a:pPr algn="l" fontAlgn="t"/>
                      <a:r>
                        <a:rPr lang="en-GB" sz="1100" b="0" i="0" u="none" strike="noStrike">
                          <a:solidFill>
                            <a:srgbClr val="000000"/>
                          </a:solidFill>
                          <a:effectLst/>
                          <a:latin typeface="Calibri" panose="020F0502020204030204" pitchFamily="34" charset="0"/>
                        </a:rPr>
                        <a:t>Reduces code needed to query databases and parse results</a:t>
                      </a:r>
                      <a:br>
                        <a:rPr lang="en-GB" sz="1100" b="0" i="0" u="none" strike="noStrike">
                          <a:solidFill>
                            <a:srgbClr val="000000"/>
                          </a:solidFill>
                          <a:effectLst/>
                          <a:latin typeface="Calibri" panose="020F0502020204030204" pitchFamily="34" charset="0"/>
                        </a:rPr>
                      </a:br>
                      <a:r>
                        <a:rPr lang="en-GB" sz="1100" b="0" i="0" u="none" strike="noStrike">
                          <a:solidFill>
                            <a:srgbClr val="000000"/>
                          </a:solidFill>
                          <a:effectLst/>
                          <a:latin typeface="Calibri" panose="020F0502020204030204" pitchFamily="34" charset="0"/>
                        </a:rPr>
                        <a:t>Captures database tables as Java classes</a:t>
                      </a:r>
                    </a:p>
                  </a:txBody>
                  <a:tcPr marL="6350" marR="6350" marT="6350" marB="0">
                    <a:lnL>
                      <a:noFill/>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D9D9D9"/>
                    </a:solidFill>
                  </a:tcPr>
                </a:tc>
                <a:extLst>
                  <a:ext uri="{0D108BD9-81ED-4DB2-BD59-A6C34878D82A}">
                    <a16:rowId xmlns:a16="http://schemas.microsoft.com/office/drawing/2014/main" val="374189651"/>
                  </a:ext>
                </a:extLst>
              </a:tr>
              <a:tr h="184150">
                <a:tc>
                  <a:txBody>
                    <a:bodyPr/>
                    <a:lstStyle/>
                    <a:p>
                      <a:pPr algn="ctr" fontAlgn="ctr"/>
                      <a:r>
                        <a:rPr lang="en-IE" sz="1100" b="1" i="0" u="none" strike="noStrike">
                          <a:solidFill>
                            <a:srgbClr val="000000"/>
                          </a:solidFill>
                          <a:effectLst/>
                          <a:latin typeface="Calibri" panose="020F0502020204030204" pitchFamily="34" charset="0"/>
                        </a:rPr>
                        <a:t>BDD layer</a:t>
                      </a:r>
                    </a:p>
                  </a:txBody>
                  <a:tcPr marL="6350" marR="6350" marT="6350" marB="0" anchor="ctr">
                    <a:lnL w="6350" cap="flat" cmpd="sng" algn="ctr">
                      <a:solidFill>
                        <a:srgbClr val="4472C4"/>
                      </a:solidFill>
                      <a:prstDash val="solid"/>
                      <a:round/>
                      <a:headEnd type="none" w="med" len="med"/>
                      <a:tailEnd type="none" w="med" len="med"/>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tcPr>
                </a:tc>
                <a:tc>
                  <a:txBody>
                    <a:bodyPr/>
                    <a:lstStyle/>
                    <a:p>
                      <a:pPr algn="ctr" fontAlgn="ctr"/>
                      <a:r>
                        <a:rPr lang="en-IE" sz="1100" b="0" i="0" u="none" strike="noStrike">
                          <a:solidFill>
                            <a:srgbClr val="9C5700"/>
                          </a:solidFill>
                          <a:effectLst/>
                          <a:latin typeface="Calibri" panose="020F0502020204030204" pitchFamily="34" charset="0"/>
                        </a:rPr>
                        <a:t>Cucumber</a:t>
                      </a:r>
                    </a:p>
                  </a:txBody>
                  <a:tcPr marL="6350" marR="6350" marT="6350" marB="0" anchor="ctr">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FFEB9C"/>
                    </a:solidFill>
                  </a:tcPr>
                </a:tc>
                <a:tc>
                  <a:txBody>
                    <a:bodyPr/>
                    <a:lstStyle/>
                    <a:p>
                      <a:pPr algn="ctr" fontAlgn="ctr"/>
                      <a:r>
                        <a:rPr lang="en-IE" sz="1100" b="0" i="0" u="none" strike="noStrike">
                          <a:solidFill>
                            <a:srgbClr val="006100"/>
                          </a:solidFill>
                          <a:effectLst/>
                          <a:latin typeface="Calibri" panose="020F0502020204030204" pitchFamily="34" charset="0"/>
                        </a:rPr>
                        <a:t>Serenity</a:t>
                      </a:r>
                    </a:p>
                  </a:txBody>
                  <a:tcPr marL="6350" marR="6350" marT="6350" marB="0" anchor="ctr">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C6EFCE"/>
                    </a:solidFill>
                  </a:tcPr>
                </a:tc>
                <a:tc>
                  <a:txBody>
                    <a:bodyPr/>
                    <a:lstStyle/>
                    <a:p>
                      <a:pPr algn="l" fontAlgn="t"/>
                      <a:r>
                        <a:rPr lang="en-GB" sz="1100" b="0" i="0" u="none" strike="noStrike">
                          <a:solidFill>
                            <a:srgbClr val="000000"/>
                          </a:solidFill>
                          <a:effectLst/>
                          <a:latin typeface="Calibri" panose="020F0502020204030204" pitchFamily="34" charset="0"/>
                        </a:rPr>
                        <a:t>Built-in support for REST API testing</a:t>
                      </a:r>
                    </a:p>
                  </a:txBody>
                  <a:tcPr marL="6350" marR="6350" marT="6350" marB="0">
                    <a:lnL>
                      <a:noFill/>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tcPr>
                </a:tc>
                <a:extLst>
                  <a:ext uri="{0D108BD9-81ED-4DB2-BD59-A6C34878D82A}">
                    <a16:rowId xmlns:a16="http://schemas.microsoft.com/office/drawing/2014/main" val="3341839020"/>
                  </a:ext>
                </a:extLst>
              </a:tr>
              <a:tr h="552450">
                <a:tc>
                  <a:txBody>
                    <a:bodyPr/>
                    <a:lstStyle/>
                    <a:p>
                      <a:pPr algn="ctr" fontAlgn="ctr"/>
                      <a:r>
                        <a:rPr lang="en-IE" sz="1100" b="1" i="0" u="none" strike="noStrike">
                          <a:solidFill>
                            <a:srgbClr val="000000"/>
                          </a:solidFill>
                          <a:effectLst/>
                          <a:latin typeface="Calibri" panose="020F0502020204030204" pitchFamily="34" charset="0"/>
                        </a:rPr>
                        <a:t>Reporting</a:t>
                      </a:r>
                    </a:p>
                  </a:txBody>
                  <a:tcPr marL="6350" marR="6350" marT="6350" marB="0" anchor="ctr">
                    <a:lnL w="6350" cap="flat" cmpd="sng" algn="ctr">
                      <a:solidFill>
                        <a:srgbClr val="4472C4"/>
                      </a:solidFill>
                      <a:prstDash val="solid"/>
                      <a:round/>
                      <a:headEnd type="none" w="med" len="med"/>
                      <a:tailEnd type="none" w="med" len="med"/>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D9D9D9"/>
                    </a:solidFill>
                  </a:tcPr>
                </a:tc>
                <a:tc>
                  <a:txBody>
                    <a:bodyPr/>
                    <a:lstStyle/>
                    <a:p>
                      <a:pPr algn="ctr" fontAlgn="ctr"/>
                      <a:r>
                        <a:rPr lang="en-IE" sz="1100" b="0" i="0" u="none" strike="noStrike">
                          <a:solidFill>
                            <a:srgbClr val="9C5700"/>
                          </a:solidFill>
                          <a:effectLst/>
                          <a:latin typeface="Calibri" panose="020F0502020204030204" pitchFamily="34" charset="0"/>
                        </a:rPr>
                        <a:t>Cucumber / Allure</a:t>
                      </a:r>
                    </a:p>
                  </a:txBody>
                  <a:tcPr marL="6350" marR="6350" marT="6350" marB="0" anchor="ctr">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FFEB9C"/>
                    </a:solidFill>
                  </a:tcPr>
                </a:tc>
                <a:tc>
                  <a:txBody>
                    <a:bodyPr/>
                    <a:lstStyle/>
                    <a:p>
                      <a:pPr algn="ctr" fontAlgn="ctr"/>
                      <a:r>
                        <a:rPr lang="en-IE" sz="1100" b="0" i="0" u="none" strike="noStrike">
                          <a:solidFill>
                            <a:srgbClr val="006100"/>
                          </a:solidFill>
                          <a:effectLst/>
                          <a:latin typeface="Calibri" panose="020F0502020204030204" pitchFamily="34" charset="0"/>
                        </a:rPr>
                        <a:t>ReportPortal</a:t>
                      </a:r>
                    </a:p>
                  </a:txBody>
                  <a:tcPr marL="6350" marR="6350" marT="6350" marB="0" anchor="ctr">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C6EFCE"/>
                    </a:solidFill>
                  </a:tcPr>
                </a:tc>
                <a:tc>
                  <a:txBody>
                    <a:bodyPr/>
                    <a:lstStyle/>
                    <a:p>
                      <a:pPr algn="l" fontAlgn="t"/>
                      <a:r>
                        <a:rPr lang="en-GB" sz="1100" b="0" i="0" u="none" strike="noStrike">
                          <a:solidFill>
                            <a:srgbClr val="000000"/>
                          </a:solidFill>
                          <a:effectLst/>
                          <a:latin typeface="Calibri" panose="020F0502020204030204" pitchFamily="34" charset="0"/>
                        </a:rPr>
                        <a:t>Automatically parses results, grouping failures, to reduce manual effort needed to diagnose issues</a:t>
                      </a:r>
                    </a:p>
                  </a:txBody>
                  <a:tcPr marL="6350" marR="6350" marT="6350" marB="0">
                    <a:lnL>
                      <a:noFill/>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D9D9D9"/>
                    </a:solidFill>
                  </a:tcPr>
                </a:tc>
                <a:extLst>
                  <a:ext uri="{0D108BD9-81ED-4DB2-BD59-A6C34878D82A}">
                    <a16:rowId xmlns:a16="http://schemas.microsoft.com/office/drawing/2014/main" val="3885120828"/>
                  </a:ext>
                </a:extLst>
              </a:tr>
              <a:tr h="368300">
                <a:tc>
                  <a:txBody>
                    <a:bodyPr/>
                    <a:lstStyle/>
                    <a:p>
                      <a:pPr algn="ctr" fontAlgn="ctr"/>
                      <a:r>
                        <a:rPr lang="en-IE" sz="1100" b="1" i="0" u="none" strike="noStrike">
                          <a:solidFill>
                            <a:srgbClr val="000000"/>
                          </a:solidFill>
                          <a:effectLst/>
                          <a:latin typeface="Calibri" panose="020F0502020204030204" pitchFamily="34" charset="0"/>
                        </a:rPr>
                        <a:t>UI </a:t>
                      </a:r>
                      <a:br>
                        <a:rPr lang="en-IE" sz="1100" b="1" i="0" u="none" strike="noStrike">
                          <a:solidFill>
                            <a:srgbClr val="000000"/>
                          </a:solidFill>
                          <a:effectLst/>
                          <a:latin typeface="Calibri" panose="020F0502020204030204" pitchFamily="34" charset="0"/>
                        </a:rPr>
                      </a:br>
                      <a:r>
                        <a:rPr lang="en-IE" sz="1100" b="1" i="0" u="none" strike="noStrike">
                          <a:solidFill>
                            <a:srgbClr val="000000"/>
                          </a:solidFill>
                          <a:effectLst/>
                          <a:latin typeface="Calibri" panose="020F0502020204030204" pitchFamily="34" charset="0"/>
                        </a:rPr>
                        <a:t>Interactions</a:t>
                      </a:r>
                    </a:p>
                  </a:txBody>
                  <a:tcPr marL="6350" marR="6350" marT="6350" marB="0" anchor="ctr">
                    <a:lnL w="6350" cap="flat" cmpd="sng" algn="ctr">
                      <a:solidFill>
                        <a:srgbClr val="4472C4"/>
                      </a:solidFill>
                      <a:prstDash val="solid"/>
                      <a:round/>
                      <a:headEnd type="none" w="med" len="med"/>
                      <a:tailEnd type="none" w="med" len="med"/>
                    </a:lnL>
                    <a:lnR>
                      <a:noFill/>
                    </a:lnR>
                    <a:lnT w="6350" cap="flat" cmpd="sng" algn="ctr">
                      <a:solidFill>
                        <a:srgbClr val="4472C4"/>
                      </a:solidFill>
                      <a:prstDash val="solid"/>
                      <a:round/>
                      <a:headEnd type="none" w="med" len="med"/>
                      <a:tailEnd type="none" w="med" len="med"/>
                    </a:lnT>
                    <a:lnB>
                      <a:noFill/>
                    </a:lnB>
                    <a:solidFill>
                      <a:srgbClr val="D9D9D9"/>
                    </a:solidFill>
                  </a:tcPr>
                </a:tc>
                <a:tc>
                  <a:txBody>
                    <a:bodyPr/>
                    <a:lstStyle/>
                    <a:p>
                      <a:pPr algn="ctr" fontAlgn="ctr"/>
                      <a:r>
                        <a:rPr lang="en-IE" sz="1100" b="0" i="0" u="none" strike="noStrike">
                          <a:solidFill>
                            <a:srgbClr val="9C5700"/>
                          </a:solidFill>
                          <a:effectLst/>
                          <a:latin typeface="Calibri" panose="020F0502020204030204" pitchFamily="34" charset="0"/>
                        </a:rPr>
                        <a:t>Selenium</a:t>
                      </a:r>
                    </a:p>
                  </a:txBody>
                  <a:tcPr marL="6350" marR="6350" marT="6350" marB="0" anchor="ctr">
                    <a:lnL>
                      <a:noFill/>
                    </a:lnL>
                    <a:lnR>
                      <a:noFill/>
                    </a:lnR>
                    <a:lnT w="6350" cap="flat" cmpd="sng" algn="ctr">
                      <a:solidFill>
                        <a:srgbClr val="4472C4"/>
                      </a:solidFill>
                      <a:prstDash val="solid"/>
                      <a:round/>
                      <a:headEnd type="none" w="med" len="med"/>
                      <a:tailEnd type="none" w="med" len="med"/>
                    </a:lnT>
                    <a:lnB>
                      <a:noFill/>
                    </a:lnB>
                    <a:solidFill>
                      <a:srgbClr val="FFEB9C"/>
                    </a:solidFill>
                  </a:tcPr>
                </a:tc>
                <a:tc>
                  <a:txBody>
                    <a:bodyPr/>
                    <a:lstStyle/>
                    <a:p>
                      <a:pPr algn="ctr" fontAlgn="ctr"/>
                      <a:r>
                        <a:rPr lang="en-IE" sz="1100" b="0" i="0" u="none" strike="noStrike">
                          <a:solidFill>
                            <a:srgbClr val="006100"/>
                          </a:solidFill>
                          <a:effectLst/>
                          <a:latin typeface="Calibri" panose="020F0502020204030204" pitchFamily="34" charset="0"/>
                        </a:rPr>
                        <a:t>Selenide</a:t>
                      </a:r>
                    </a:p>
                  </a:txBody>
                  <a:tcPr marL="6350" marR="6350" marT="6350" marB="0" anchor="ctr">
                    <a:lnL>
                      <a:noFill/>
                    </a:lnL>
                    <a:lnR>
                      <a:noFill/>
                    </a:lnR>
                    <a:lnT w="6350" cap="flat" cmpd="sng" algn="ctr">
                      <a:solidFill>
                        <a:srgbClr val="4472C4"/>
                      </a:solidFill>
                      <a:prstDash val="solid"/>
                      <a:round/>
                      <a:headEnd type="none" w="med" len="med"/>
                      <a:tailEnd type="none" w="med" len="med"/>
                    </a:lnT>
                    <a:lnB>
                      <a:noFill/>
                    </a:lnB>
                    <a:solidFill>
                      <a:srgbClr val="C6EFCE"/>
                    </a:solidFill>
                  </a:tcPr>
                </a:tc>
                <a:tc>
                  <a:txBody>
                    <a:bodyPr/>
                    <a:lstStyle/>
                    <a:p>
                      <a:pPr algn="l" fontAlgn="t"/>
                      <a:r>
                        <a:rPr lang="en-GB" sz="1100" b="0" i="0" u="none" strike="noStrike" dirty="0">
                          <a:solidFill>
                            <a:srgbClr val="000000"/>
                          </a:solidFill>
                          <a:effectLst/>
                          <a:latin typeface="Calibri" panose="020F0502020204030204" pitchFamily="34" charset="0"/>
                        </a:rPr>
                        <a:t>Reduces configuration required for cross-browser testing, simpler syntax</a:t>
                      </a:r>
                    </a:p>
                  </a:txBody>
                  <a:tcPr marL="6350" marR="6350" marT="6350" marB="0">
                    <a:lnL>
                      <a:noFill/>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a:noFill/>
                    </a:lnB>
                    <a:solidFill>
                      <a:srgbClr val="D9D9D9"/>
                    </a:solidFill>
                  </a:tcPr>
                </a:tc>
                <a:extLst>
                  <a:ext uri="{0D108BD9-81ED-4DB2-BD59-A6C34878D82A}">
                    <a16:rowId xmlns:a16="http://schemas.microsoft.com/office/drawing/2014/main" val="1993369154"/>
                  </a:ext>
                </a:extLst>
              </a:tr>
            </a:tbl>
          </a:graphicData>
        </a:graphic>
      </p:graphicFrame>
    </p:spTree>
    <p:extLst>
      <p:ext uri="{BB962C8B-B14F-4D97-AF65-F5344CB8AC3E}">
        <p14:creationId xmlns:p14="http://schemas.microsoft.com/office/powerpoint/2010/main" val="336767245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heme/theme1.xml><?xml version="1.0" encoding="utf-8"?>
<a:theme xmlns:a="http://schemas.openxmlformats.org/drawingml/2006/main" name="Newco_Master_2019">
  <a:themeElements>
    <a:clrScheme name="Benutzerdefiniert 52">
      <a:dk1>
        <a:sysClr val="windowText" lastClr="000000"/>
      </a:dk1>
      <a:lt1>
        <a:srgbClr val="FFFFFF"/>
      </a:lt1>
      <a:dk2>
        <a:srgbClr val="404040"/>
      </a:dk2>
      <a:lt2>
        <a:srgbClr val="E2E2E2"/>
      </a:lt2>
      <a:accent1>
        <a:srgbClr val="6846C6"/>
      </a:accent1>
      <a:accent2>
        <a:srgbClr val="805CE5"/>
      </a:accent2>
      <a:accent3>
        <a:srgbClr val="23B3D9"/>
      </a:accent3>
      <a:accent4>
        <a:srgbClr val="4BCCB9"/>
      </a:accent4>
      <a:accent5>
        <a:srgbClr val="BC22BF"/>
      </a:accent5>
      <a:accent6>
        <a:srgbClr val="EC6F62"/>
      </a:accent6>
      <a:hlink>
        <a:srgbClr val="C2B5E8"/>
      </a:hlink>
      <a:folHlink>
        <a:srgbClr val="92E0D5"/>
      </a:folHlink>
    </a:clrScheme>
    <a:fontScheme name="Newco_Master">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defPPr algn="ctr">
          <a:defRPr sz="16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12700"/>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1100" dirty="0" err="1" smtClean="0">
            <a:solidFill>
              <a:schemeClr val="tx2"/>
            </a:solidFill>
          </a:defRPr>
        </a:defPPr>
      </a:lstStyle>
    </a:txDef>
  </a:objectDefaults>
  <a:extraClrSchemeLst/>
  <a:extLst>
    <a:ext uri="{05A4C25C-085E-4340-85A3-A5531E510DB2}">
      <thm15:themeFamily xmlns:thm15="http://schemas.microsoft.com/office/thememl/2012/main" name="PowerPoint master for speeches" id="{B48AC022-4A25-4B8F-AF5B-7E567B9614B1}" vid="{0FCC7BD8-516D-4D08-B2AE-B5A7EE4F07D1}"/>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Newco_Farben">
      <a:dk1>
        <a:sysClr val="windowText" lastClr="000000"/>
      </a:dk1>
      <a:lt1>
        <a:srgbClr val="FFFFFF"/>
      </a:lt1>
      <a:dk2>
        <a:srgbClr val="404040"/>
      </a:dk2>
      <a:lt2>
        <a:srgbClr val="E2E2E2"/>
      </a:lt2>
      <a:accent1>
        <a:srgbClr val="6846C6"/>
      </a:accent1>
      <a:accent2>
        <a:srgbClr val="805CE5"/>
      </a:accent2>
      <a:accent3>
        <a:srgbClr val="23B3D9"/>
      </a:accent3>
      <a:accent4>
        <a:srgbClr val="4BCCB9"/>
      </a:accent4>
      <a:accent5>
        <a:srgbClr val="BC22BF"/>
      </a:accent5>
      <a:accent6>
        <a:srgbClr val="EC6F62"/>
      </a:accent6>
      <a:hlink>
        <a:srgbClr val="6846C6"/>
      </a:hlink>
      <a:folHlink>
        <a:srgbClr val="23B3D9"/>
      </a:folHlink>
    </a:clrScheme>
    <a:fontScheme name="Benutzerdefiniert 39">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10A80491BFC7843A1B8B81ED8B499B8" ma:contentTypeVersion="20" ma:contentTypeDescription="Create a new document." ma:contentTypeScope="" ma:versionID="c513b59dd9affb081870c3ed49adb4f0">
  <xsd:schema xmlns:xsd="http://www.w3.org/2001/XMLSchema" xmlns:xs="http://www.w3.org/2001/XMLSchema" xmlns:p="http://schemas.microsoft.com/office/2006/metadata/properties" xmlns:ns1="http://schemas.microsoft.com/sharepoint/v3" xmlns:ns2="2189a21d-1a59-406d-a9d2-5adc1845e93e" xmlns:ns3="591793de-5a7a-4cc8-b53b-49d6bee49db9" targetNamespace="http://schemas.microsoft.com/office/2006/metadata/properties" ma:root="true" ma:fieldsID="2cb915f1d15f3293439fb060283b20db" ns1:_="" ns2:_="" ns3:_="">
    <xsd:import namespace="http://schemas.microsoft.com/sharepoint/v3"/>
    <xsd:import namespace="2189a21d-1a59-406d-a9d2-5adc1845e93e"/>
    <xsd:import namespace="591793de-5a7a-4cc8-b53b-49d6bee49db9"/>
    <xsd:element name="properties">
      <xsd:complexType>
        <xsd:sequence>
          <xsd:element name="documentManagement">
            <xsd:complexType>
              <xsd:all>
                <xsd:element ref="ns2:Document_x0020_Type" minOccurs="0"/>
                <xsd:element ref="ns2:Purpose" minOccurs="0"/>
                <xsd:element ref="ns1:Language" minOccurs="0"/>
                <xsd:element ref="ns1:PublishingStartDate" minOccurs="0"/>
                <xsd:element ref="ns1:PublishingExpirationDate" minOccurs="0"/>
                <xsd:element ref="ns2:MediaServiceMetadata" minOccurs="0"/>
                <xsd:element ref="ns2:MediaServiceFastMetadata" minOccurs="0"/>
                <xsd:element ref="ns3:SharedWithUsers" minOccurs="0"/>
                <xsd:element ref="ns3:SharedWithDetails" minOccurs="0"/>
                <xsd:element ref="ns2:MediaServiceDateTaken" minOccurs="0"/>
                <xsd:element ref="ns2:MediaServiceAutoTags" minOccurs="0"/>
                <xsd:element ref="ns2:Industry" minOccurs="0"/>
                <xsd:element ref="ns2:Key_x0020_words" minOccurs="0"/>
                <xsd:element ref="ns2:Author_x0020__x002f__x0020_Entity" minOccurs="0"/>
                <xsd:element ref="ns2:MediaServiceOCR" minOccurs="0"/>
                <xsd:element ref="ns2:MediaServiceAutoKeyPoints" minOccurs="0"/>
                <xsd:element ref="ns2:MediaServiceKeyPoints"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Language" ma:index="4" nillable="true" ma:displayName="Language" ma:default="English" ma:internalName="Language">
      <xsd:simpleType>
        <xsd:union memberTypes="dms:Text">
          <xsd:simpleType>
            <xsd:restriction base="dms:Choice">
              <xsd:enumeration value="Arabic (Saudi Arabia)"/>
              <xsd:enumeration value="Bulgarian (Bulgaria)"/>
              <xsd:enumeration value="Chinese (Hong Kong S.A.R.)"/>
              <xsd:enumeration value="Chinese (China)"/>
              <xsd:enumeration value="Chinese (Taiwan)"/>
              <xsd:enumeration value="Croatian (Croatia)"/>
              <xsd:enumeration value="Czech (Czech Republic)"/>
              <xsd:enumeration value="Danish (Denmark)"/>
              <xsd:enumeration value="Dutch (Netherlands)"/>
              <xsd:enumeration value="English"/>
              <xsd:enumeration value="Estonian (Estonia)"/>
              <xsd:enumeration value="Finnish (Finland)"/>
              <xsd:enumeration value="French (France)"/>
              <xsd:enumeration value="German (Germany)"/>
              <xsd:enumeration value="Greek (Greece)"/>
              <xsd:enumeration value="Hebrew (Israel)"/>
              <xsd:enumeration value="Hindi (India)"/>
              <xsd:enumeration value="Hungarian (Hungary)"/>
              <xsd:enumeration value="Indonesian (Indonesia)"/>
              <xsd:enumeration value="Italian (Italy)"/>
              <xsd:enumeration value="Japanese (Japan)"/>
              <xsd:enumeration value="Korean (Korea)"/>
              <xsd:enumeration value="Latvian (Latvia)"/>
              <xsd:enumeration value="Lithuanian (Lithuania)"/>
              <xsd:enumeration value="Malay (Malaysia)"/>
              <xsd:enumeration value="Norwegian (Bokmal) (Norway)"/>
              <xsd:enumeration value="Polish (Poland)"/>
              <xsd:enumeration value="Portuguese (Brazil)"/>
              <xsd:enumeration value="Portuguese (Portugal)"/>
              <xsd:enumeration value="Romanian (Romania)"/>
              <xsd:enumeration value="Russian (Russia)"/>
              <xsd:enumeration value="Serbian (Latin) (Serbia)"/>
              <xsd:enumeration value="Slovak (Slovakia)"/>
              <xsd:enumeration value="Slovenian (Slovenia)"/>
              <xsd:enumeration value="Spanish (Spain)"/>
              <xsd:enumeration value="Swedish (Sweden)"/>
              <xsd:enumeration value="Thai (Thailand)"/>
              <xsd:enumeration value="Turkish (Turkey)"/>
              <xsd:enumeration value="Ukrainian (Ukraine)"/>
              <xsd:enumeration value="Urdu (Islamic Republic of Pakistan)"/>
              <xsd:enumeration value="Vietnamese (Vietnam)"/>
            </xsd:restriction>
          </xsd:simpleType>
        </xsd:union>
      </xsd:simpleType>
    </xsd:element>
    <xsd:element name="PublishingStartDate" ma:index="5" nillable="true" ma:displayName="Scheduling Start Date" ma:description="Scheduling Start Date is a site column created by the Publishing feature. It is used to specify the date and time on which this page will first appear to site visitors." ma:internalName="PublishingStartDate">
      <xsd:simpleType>
        <xsd:restriction base="dms:Unknown"/>
      </xsd:simpleType>
    </xsd:element>
    <xsd:element name="PublishingExpirationDate" ma:index="6" nillable="true" ma:displayName="Scheduling End Date" ma:description="Scheduling End Date is a site column created by the Publishing feature. It is used to specify the date and time on which this page will no longer appear to site visitors."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2189a21d-1a59-406d-a9d2-5adc1845e93e" elementFormDefault="qualified">
    <xsd:import namespace="http://schemas.microsoft.com/office/2006/documentManagement/types"/>
    <xsd:import namespace="http://schemas.microsoft.com/office/infopath/2007/PartnerControls"/>
    <xsd:element name="Document_x0020_Type" ma:index="2" nillable="true" ma:displayName="Document Type" ma:format="Dropdown" ma:internalName="Document_x0020_Type">
      <xsd:simpleType>
        <xsd:union memberTypes="dms:Text">
          <xsd:simpleType>
            <xsd:restriction base="dms:Choice">
              <xsd:enumeration value="Logo Package"/>
              <xsd:enumeration value="E-Mail Signature"/>
              <xsd:enumeration value="E-Mail Template"/>
              <xsd:enumeration value="E-Card"/>
              <xsd:enumeration value="Guideline"/>
              <xsd:enumeration value="Instruction"/>
              <xsd:enumeration value="Boilerplate"/>
              <xsd:enumeration value="PowerPoint Master"/>
              <xsd:enumeration value="PowerPoint Slide Deck"/>
              <xsd:enumeration value="Word Template"/>
              <xsd:enumeration value="Word Document"/>
              <xsd:enumeration value="Excel Template"/>
              <xsd:enumeration value="Letterhead"/>
              <xsd:enumeration value="Compliment Slip"/>
              <xsd:enumeration value="Brochure / Flyer"/>
              <xsd:enumeration value="Trend Report"/>
              <xsd:enumeration value="Poster"/>
              <xsd:enumeration value="Corporate Presentation"/>
              <xsd:enumeration value="Company Profile"/>
              <xsd:enumeration value="Client Case Study"/>
              <xsd:enumeration value="Client Case Study (anonymous)"/>
              <xsd:enumeration value="Desktop Wallpaper"/>
              <xsd:enumeration value="Social Profile Header"/>
              <xsd:enumeration value="Video/Animation"/>
              <xsd:enumeration value="Catalogue"/>
              <xsd:enumeration value="Order Form"/>
              <xsd:enumeration value="Background Picture"/>
              <xsd:enumeration value="Whitepaper"/>
            </xsd:restriction>
          </xsd:simpleType>
        </xsd:union>
      </xsd:simpleType>
    </xsd:element>
    <xsd:element name="Purpose" ma:index="3" nillable="true" ma:displayName="Purpose" ma:format="Dropdown" ma:internalName="Purpose">
      <xsd:complexType>
        <xsd:complexContent>
          <xsd:extension base="dms:MultiChoiceFillIn">
            <xsd:sequence>
              <xsd:element name="Value" maxOccurs="unbounded" minOccurs="0" nillable="true">
                <xsd:simpleType>
                  <xsd:union memberTypes="dms:Text">
                    <xsd:simpleType>
                      <xsd:restriction base="dms:Choice">
                        <xsd:enumeration value="Artwork"/>
                        <xsd:enumeration value="Template"/>
                        <xsd:enumeration value="Office Supplies"/>
                        <xsd:enumeration value="Give-aways"/>
                        <xsd:enumeration value="Background Knowledge"/>
                        <xsd:enumeration value="Internal-facing collateral"/>
                        <xsd:enumeration value="External-facing collateral"/>
                      </xsd:restriction>
                    </xsd:simpleType>
                  </xsd:union>
                </xsd:simpleType>
              </xsd:element>
            </xsd:sequence>
          </xsd:extension>
        </xsd:complexContent>
      </xsd:complex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MediaServiceDateTaken" ma:index="17" nillable="true" ma:displayName="MediaServiceDateTaken" ma:hidden="true" ma:internalName="MediaServiceDateTaken" ma:readOnly="true">
      <xsd:simpleType>
        <xsd:restriction base="dms:Text"/>
      </xsd:simpleType>
    </xsd:element>
    <xsd:element name="MediaServiceAutoTags" ma:index="18" nillable="true" ma:displayName="Tags" ma:internalName="MediaServiceAutoTags" ma:readOnly="true">
      <xsd:simpleType>
        <xsd:restriction base="dms:Text"/>
      </xsd:simpleType>
    </xsd:element>
    <xsd:element name="Industry" ma:index="19" nillable="true" ma:displayName="Industry" ma:format="Dropdown" ma:internalName="Industry">
      <xsd:complexType>
        <xsd:complexContent>
          <xsd:extension base="dms:MultiChoice">
            <xsd:sequence>
              <xsd:element name="Value" maxOccurs="unbounded" minOccurs="0" nillable="true">
                <xsd:simpleType>
                  <xsd:restriction base="dms:Choice">
                    <xsd:enumeration value="Aerospace &amp; Defence"/>
                    <xsd:enumeration value="Automotive"/>
                    <xsd:enumeration value="Transportation"/>
                    <xsd:enumeration value="BFSI"/>
                    <xsd:enumeration value="Naval"/>
                    <xsd:enumeration value="Industrial"/>
                    <xsd:enumeration value="Healthcare"/>
                    <xsd:enumeration value="Energy &amp; Utilities"/>
                    <xsd:enumeration value="Public Sector"/>
                    <xsd:enumeration value="Retail &amp; Logistics"/>
                    <xsd:enumeration value="Telecom"/>
                    <xsd:enumeration value="Cross-Industries"/>
                  </xsd:restriction>
                </xsd:simpleType>
              </xsd:element>
            </xsd:sequence>
          </xsd:extension>
        </xsd:complexContent>
      </xsd:complexType>
    </xsd:element>
    <xsd:element name="Key_x0020_words" ma:index="20" nillable="true" ma:displayName="Description" ma:format="Dropdown" ma:internalName="Key_x0020_words">
      <xsd:simpleType>
        <xsd:restriction base="dms:Note">
          <xsd:maxLength value="255"/>
        </xsd:restriction>
      </xsd:simpleType>
    </xsd:element>
    <xsd:element name="Author_x0020__x002f__x0020_Entity" ma:index="21" nillable="true" ma:displayName="Author / Entity" ma:internalName="Author_x0020__x002f__x0020_Entity">
      <xsd:simpleType>
        <xsd:restriction base="dms:Text">
          <xsd:maxLength value="255"/>
        </xsd:restriction>
      </xsd:simpleType>
    </xsd:element>
    <xsd:element name="MediaServiceOCR" ma:index="22" nillable="true" ma:displayName="Extracted Text" ma:internalName="MediaServiceOCR" ma:readOnly="true">
      <xsd:simpleType>
        <xsd:restriction base="dms:Note">
          <xsd:maxLength value="255"/>
        </xsd:restriction>
      </xsd:simpleType>
    </xsd:element>
    <xsd:element name="MediaServiceAutoKeyPoints" ma:index="23" nillable="true" ma:displayName="MediaServiceAutoKeyPoints" ma:hidden="true" ma:internalName="MediaServiceAutoKeyPoints" ma:readOnly="true">
      <xsd:simpleType>
        <xsd:restriction base="dms:Note"/>
      </xsd:simpleType>
    </xsd:element>
    <xsd:element name="MediaServiceKeyPoints" ma:index="24" nillable="true" ma:displayName="KeyPoints" ma:internalName="MediaServiceKeyPoints" ma:readOnly="true">
      <xsd:simpleType>
        <xsd:restriction base="dms:Note">
          <xsd:maxLength value="255"/>
        </xsd:restriction>
      </xsd:simpleType>
    </xsd:element>
    <xsd:element name="MediaServiceGenerationTime" ma:index="25" nillable="true" ma:displayName="MediaServiceGenerationTime" ma:hidden="true" ma:internalName="MediaServiceGenerationTime" ma:readOnly="true">
      <xsd:simpleType>
        <xsd:restriction base="dms:Text"/>
      </xsd:simpleType>
    </xsd:element>
    <xsd:element name="MediaServiceEventHashCode" ma:index="26"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91793de-5a7a-4cc8-b53b-49d6bee49db9"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11"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anguage xmlns="http://schemas.microsoft.com/sharepoint/v3">English</Language>
    <PublishingStartDate xmlns="http://schemas.microsoft.com/sharepoint/v3" xsi:nil="true"/>
    <Document_x0020_Type xmlns="2189a21d-1a59-406d-a9d2-5adc1845e93e">PowerPoint Master</Document_x0020_Type>
    <Purpose xmlns="2189a21d-1a59-406d-a9d2-5adc1845e93e">
      <Value>Template</Value>
    </Purpose>
    <PublishingExpirationDate xmlns="http://schemas.microsoft.com/sharepoint/v3" xsi:nil="true"/>
    <Key_x0020_words xmlns="2189a21d-1a59-406d-a9d2-5adc1845e93e" xsi:nil="true"/>
    <Industry xmlns="2189a21d-1a59-406d-a9d2-5adc1845e93e"/>
    <Author_x0020__x002f__x0020_Entity xmlns="2189a21d-1a59-406d-a9d2-5adc1845e93e" xsi:nil="true"/>
  </documentManagement>
</p:properties>
</file>

<file path=customXml/itemProps1.xml><?xml version="1.0" encoding="utf-8"?>
<ds:datastoreItem xmlns:ds="http://schemas.openxmlformats.org/officeDocument/2006/customXml" ds:itemID="{D8E894B2-6F75-4E10-B5E8-5AC8FBB6DF6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189a21d-1a59-406d-a9d2-5adc1845e93e"/>
    <ds:schemaRef ds:uri="591793de-5a7a-4cc8-b53b-49d6bee49db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9C77AD8-B99A-47E1-8F18-B32D5FAD7A31}">
  <ds:schemaRefs>
    <ds:schemaRef ds:uri="http://schemas.microsoft.com/sharepoint/v3/contenttype/forms"/>
  </ds:schemaRefs>
</ds:datastoreItem>
</file>

<file path=customXml/itemProps3.xml><?xml version="1.0" encoding="utf-8"?>
<ds:datastoreItem xmlns:ds="http://schemas.openxmlformats.org/officeDocument/2006/customXml" ds:itemID="{2FD69FF0-93B1-4389-97E9-A2334052DFF0}">
  <ds:schemaRefs>
    <ds:schemaRef ds:uri="http://schemas.microsoft.com/office/2006/metadata/properties"/>
    <ds:schemaRef ds:uri="http://schemas.microsoft.com/office/infopath/2007/PartnerControls"/>
    <ds:schemaRef ds:uri="http://schemas.microsoft.com/sharepoint/v3"/>
    <ds:schemaRef ds:uri="2189a21d-1a59-406d-a9d2-5adc1845e93e"/>
  </ds:schemaRefs>
</ds:datastoreItem>
</file>

<file path=docProps/app.xml><?xml version="1.0" encoding="utf-8"?>
<Properties xmlns="http://schemas.openxmlformats.org/officeDocument/2006/extended-properties" xmlns:vt="http://schemas.openxmlformats.org/officeDocument/2006/docPropsVTypes">
  <Template>PowerPoint master for speeches</Template>
  <TotalTime>83</TotalTime>
  <Words>546</Words>
  <Application>Microsoft Office PowerPoint</Application>
  <PresentationFormat>Widescreen</PresentationFormat>
  <Paragraphs>78</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Verdana</vt:lpstr>
      <vt:lpstr>Newco_Master_2019</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42pt, bold max. 3 lines</dc:title>
  <dc:creator>Frank Sullivan</dc:creator>
  <cp:lastModifiedBy>Frank Sullivan</cp:lastModifiedBy>
  <cp:revision>2</cp:revision>
  <dcterms:created xsi:type="dcterms:W3CDTF">2021-10-23T10:17:33Z</dcterms:created>
  <dcterms:modified xsi:type="dcterms:W3CDTF">2021-10-25T07:53:18Z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0x010100110A80491BFC7843A1B8B81ED8B499B8</vt:lpwstr>
  </property>
</Properties>
</file>