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459" r:id="rId3"/>
    <p:sldId id="3461" r:id="rId4"/>
    <p:sldId id="3462" r:id="rId5"/>
    <p:sldId id="3463" r:id="rId6"/>
    <p:sldId id="3464" r:id="rId7"/>
    <p:sldId id="345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5A3FF-C5B9-437D-9605-DBEF4FED5065}" v="251" dt="2022-05-21T12:52:36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44" autoAdjust="0"/>
  </p:normalViewPr>
  <p:slideViewPr>
    <p:cSldViewPr snapToGrid="0">
      <p:cViewPr varScale="1">
        <p:scale>
          <a:sx n="58" d="100"/>
          <a:sy n="58" d="100"/>
        </p:scale>
        <p:origin x="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ullivan" userId="1c98b164-de24-49c7-93e3-6e89939b5bd1" providerId="ADAL" clId="{FA70E664-6570-4C9E-B43E-8F26B4E73DFA}"/>
    <pc:docChg chg="undo redo custSel addSld modSld sldOrd">
      <pc:chgData name="Frank Sullivan" userId="1c98b164-de24-49c7-93e3-6e89939b5bd1" providerId="ADAL" clId="{FA70E664-6570-4C9E-B43E-8F26B4E73DFA}" dt="2022-02-11T10:56:25.497" v="650" actId="20577"/>
      <pc:docMkLst>
        <pc:docMk/>
      </pc:docMkLst>
      <pc:sldChg chg="modSp mod">
        <pc:chgData name="Frank Sullivan" userId="1c98b164-de24-49c7-93e3-6e89939b5bd1" providerId="ADAL" clId="{FA70E664-6570-4C9E-B43E-8F26B4E73DFA}" dt="2022-02-09T21:15:08.653" v="166" actId="14100"/>
        <pc:sldMkLst>
          <pc:docMk/>
          <pc:sldMk cId="3503861400" sldId="3259"/>
        </pc:sldMkLst>
        <pc:spChg chg="mod">
          <ac:chgData name="Frank Sullivan" userId="1c98b164-de24-49c7-93e3-6e89939b5bd1" providerId="ADAL" clId="{FA70E664-6570-4C9E-B43E-8F26B4E73DFA}" dt="2022-02-09T21:15:08.653" v="166" actId="14100"/>
          <ac:spMkLst>
            <pc:docMk/>
            <pc:sldMk cId="3503861400" sldId="3259"/>
            <ac:spMk id="21" creationId="{4849C7C5-C743-4CEB-8BEE-DC76F9B62496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20:59.588" v="257" actId="1076"/>
        <pc:sldMkLst>
          <pc:docMk/>
          <pc:sldMk cId="3002187868" sldId="3390"/>
        </pc:sldMkLst>
        <pc:spChg chg="del">
          <ac:chgData name="Frank Sullivan" userId="1c98b164-de24-49c7-93e3-6e89939b5bd1" providerId="ADAL" clId="{FA70E664-6570-4C9E-B43E-8F26B4E73DFA}" dt="2022-02-09T21:17:03.156" v="176" actId="478"/>
          <ac:spMkLst>
            <pc:docMk/>
            <pc:sldMk cId="3002187868" sldId="3390"/>
            <ac:spMk id="5" creationId="{00000000-0000-0000-0000-000000000000}"/>
          </ac:spMkLst>
        </pc:spChg>
        <pc:spChg chg="mod">
          <ac:chgData name="Frank Sullivan" userId="1c98b164-de24-49c7-93e3-6e89939b5bd1" providerId="ADAL" clId="{FA70E664-6570-4C9E-B43E-8F26B4E73DFA}" dt="2022-02-09T21:20:59.588" v="257" actId="1076"/>
          <ac:spMkLst>
            <pc:docMk/>
            <pc:sldMk cId="3002187868" sldId="3390"/>
            <ac:spMk id="6" creationId="{2F0C0B2B-CAFB-453B-896F-8FFD58ACA39E}"/>
          </ac:spMkLst>
        </pc:spChg>
        <pc:spChg chg="mod">
          <ac:chgData name="Frank Sullivan" userId="1c98b164-de24-49c7-93e3-6e89939b5bd1" providerId="ADAL" clId="{FA70E664-6570-4C9E-B43E-8F26B4E73DFA}" dt="2022-02-09T21:18:25.767" v="230" actId="2710"/>
          <ac:spMkLst>
            <pc:docMk/>
            <pc:sldMk cId="3002187868" sldId="3390"/>
            <ac:spMk id="7" creationId="{9603CF2C-25B4-4020-A688-D1E6C143FCDC}"/>
          </ac:spMkLst>
        </pc:spChg>
        <pc:spChg chg="add mod">
          <ac:chgData name="Frank Sullivan" userId="1c98b164-de24-49c7-93e3-6e89939b5bd1" providerId="ADAL" clId="{FA70E664-6570-4C9E-B43E-8F26B4E73DFA}" dt="2022-02-09T21:16:58.026" v="175"/>
          <ac:spMkLst>
            <pc:docMk/>
            <pc:sldMk cId="3002187868" sldId="3390"/>
            <ac:spMk id="8" creationId="{1772FB39-E663-4E79-8F31-2991D2DB15D4}"/>
          </ac:spMkLst>
        </pc:spChg>
        <pc:spChg chg="add del mod">
          <ac:chgData name="Frank Sullivan" userId="1c98b164-de24-49c7-93e3-6e89939b5bd1" providerId="ADAL" clId="{FA70E664-6570-4C9E-B43E-8F26B4E73DFA}" dt="2022-02-09T21:17:05.974" v="177" actId="478"/>
          <ac:spMkLst>
            <pc:docMk/>
            <pc:sldMk cId="3002187868" sldId="3390"/>
            <ac:spMk id="9" creationId="{B87BAC37-1576-4C47-A5B2-5013342B6530}"/>
          </ac:spMkLst>
        </pc:spChg>
        <pc:spChg chg="add del mod">
          <ac:chgData name="Frank Sullivan" userId="1c98b164-de24-49c7-93e3-6e89939b5bd1" providerId="ADAL" clId="{FA70E664-6570-4C9E-B43E-8F26B4E73DFA}" dt="2022-02-09T21:20:01.045" v="244" actId="478"/>
          <ac:spMkLst>
            <pc:docMk/>
            <pc:sldMk cId="3002187868" sldId="3390"/>
            <ac:spMk id="11" creationId="{2345FB8A-CEE5-4EC7-8A30-61CFC2CA8FE1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21:25.570" v="261" actId="478"/>
        <pc:sldMkLst>
          <pc:docMk/>
          <pc:sldMk cId="1865908752" sldId="3398"/>
        </pc:sldMkLst>
        <pc:spChg chg="del">
          <ac:chgData name="Frank Sullivan" userId="1c98b164-de24-49c7-93e3-6e89939b5bd1" providerId="ADAL" clId="{FA70E664-6570-4C9E-B43E-8F26B4E73DFA}" dt="2022-02-09T21:21:23.132" v="260" actId="478"/>
          <ac:spMkLst>
            <pc:docMk/>
            <pc:sldMk cId="1865908752" sldId="3398"/>
            <ac:spMk id="5" creationId="{00000000-0000-0000-0000-000000000000}"/>
          </ac:spMkLst>
        </pc:spChg>
        <pc:spChg chg="add mod">
          <ac:chgData name="Frank Sullivan" userId="1c98b164-de24-49c7-93e3-6e89939b5bd1" providerId="ADAL" clId="{FA70E664-6570-4C9E-B43E-8F26B4E73DFA}" dt="2022-02-09T21:21:18.087" v="259"/>
          <ac:spMkLst>
            <pc:docMk/>
            <pc:sldMk cId="1865908752" sldId="3398"/>
            <ac:spMk id="7" creationId="{CA17B03D-A42B-4B48-8D04-0B76CB7925EB}"/>
          </ac:spMkLst>
        </pc:spChg>
        <pc:spChg chg="add del mod">
          <ac:chgData name="Frank Sullivan" userId="1c98b164-de24-49c7-93e3-6e89939b5bd1" providerId="ADAL" clId="{FA70E664-6570-4C9E-B43E-8F26B4E73DFA}" dt="2022-02-09T21:21:25.570" v="261" actId="478"/>
          <ac:spMkLst>
            <pc:docMk/>
            <pc:sldMk cId="1865908752" sldId="3398"/>
            <ac:spMk id="8" creationId="{77565546-17CA-4F29-A8A1-DE07C1842CD8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21:47.425" v="273" actId="478"/>
        <pc:sldMkLst>
          <pc:docMk/>
          <pc:sldMk cId="2147732182" sldId="3400"/>
        </pc:sldMkLst>
        <pc:spChg chg="del">
          <ac:chgData name="Frank Sullivan" userId="1c98b164-de24-49c7-93e3-6e89939b5bd1" providerId="ADAL" clId="{FA70E664-6570-4C9E-B43E-8F26B4E73DFA}" dt="2022-02-09T21:21:38.154" v="264" actId="478"/>
          <ac:spMkLst>
            <pc:docMk/>
            <pc:sldMk cId="2147732182" sldId="3400"/>
            <ac:spMk id="5" creationId="{00000000-0000-0000-0000-000000000000}"/>
          </ac:spMkLst>
        </pc:spChg>
        <pc:spChg chg="add del">
          <ac:chgData name="Frank Sullivan" userId="1c98b164-de24-49c7-93e3-6e89939b5bd1" providerId="ADAL" clId="{FA70E664-6570-4C9E-B43E-8F26B4E73DFA}" dt="2022-02-09T21:21:30.820" v="263" actId="22"/>
          <ac:spMkLst>
            <pc:docMk/>
            <pc:sldMk cId="2147732182" sldId="3400"/>
            <ac:spMk id="8" creationId="{B08D5000-ACA9-45E0-B4B1-09B631D2E2EB}"/>
          </ac:spMkLst>
        </pc:spChg>
        <pc:spChg chg="add del mod">
          <ac:chgData name="Frank Sullivan" userId="1c98b164-de24-49c7-93e3-6e89939b5bd1" providerId="ADAL" clId="{FA70E664-6570-4C9E-B43E-8F26B4E73DFA}" dt="2022-02-09T21:21:47.425" v="273" actId="478"/>
          <ac:spMkLst>
            <pc:docMk/>
            <pc:sldMk cId="2147732182" sldId="3400"/>
            <ac:spMk id="9" creationId="{5D02A546-56D2-432B-B378-330FCB3219E8}"/>
          </ac:spMkLst>
        </pc:spChg>
        <pc:spChg chg="add mod">
          <ac:chgData name="Frank Sullivan" userId="1c98b164-de24-49c7-93e3-6e89939b5bd1" providerId="ADAL" clId="{FA70E664-6570-4C9E-B43E-8F26B4E73DFA}" dt="2022-02-09T21:21:44.301" v="272" actId="20577"/>
          <ac:spMkLst>
            <pc:docMk/>
            <pc:sldMk cId="2147732182" sldId="3400"/>
            <ac:spMk id="11" creationId="{69033180-EDCB-4876-AE18-3E2B79FD5A61}"/>
          </ac:spMkLst>
        </pc:spChg>
      </pc:sldChg>
      <pc:sldChg chg="modSp mod ord">
        <pc:chgData name="Frank Sullivan" userId="1c98b164-de24-49c7-93e3-6e89939b5bd1" providerId="ADAL" clId="{FA70E664-6570-4C9E-B43E-8F26B4E73DFA}" dt="2022-02-09T21:25:25.607" v="290" actId="14100"/>
        <pc:sldMkLst>
          <pc:docMk/>
          <pc:sldMk cId="944391617" sldId="3412"/>
        </pc:sldMkLst>
        <pc:spChg chg="mod">
          <ac:chgData name="Frank Sullivan" userId="1c98b164-de24-49c7-93e3-6e89939b5bd1" providerId="ADAL" clId="{FA70E664-6570-4C9E-B43E-8F26B4E73DFA}" dt="2022-02-09T21:25:25.607" v="290" actId="14100"/>
          <ac:spMkLst>
            <pc:docMk/>
            <pc:sldMk cId="944391617" sldId="3412"/>
            <ac:spMk id="6" creationId="{95555243-95C7-485B-B9C3-139DEC8CC592}"/>
          </ac:spMkLst>
        </pc:spChg>
        <pc:spChg chg="mod">
          <ac:chgData name="Frank Sullivan" userId="1c98b164-de24-49c7-93e3-6e89939b5bd1" providerId="ADAL" clId="{FA70E664-6570-4C9E-B43E-8F26B4E73DFA}" dt="2022-02-09T20:38:15.224" v="44" actId="20577"/>
          <ac:spMkLst>
            <pc:docMk/>
            <pc:sldMk cId="944391617" sldId="3412"/>
            <ac:spMk id="8" creationId="{6F8FF030-333A-4515-BEB5-0D1F6AA2CECE}"/>
          </ac:spMkLst>
        </pc:spChg>
      </pc:sldChg>
      <pc:sldChg chg="modSp mod">
        <pc:chgData name="Frank Sullivan" userId="1c98b164-de24-49c7-93e3-6e89939b5bd1" providerId="ADAL" clId="{FA70E664-6570-4C9E-B43E-8F26B4E73DFA}" dt="2022-02-09T21:25:55.247" v="294" actId="20577"/>
        <pc:sldMkLst>
          <pc:docMk/>
          <pc:sldMk cId="3199460457" sldId="3415"/>
        </pc:sldMkLst>
        <pc:spChg chg="mod">
          <ac:chgData name="Frank Sullivan" userId="1c98b164-de24-49c7-93e3-6e89939b5bd1" providerId="ADAL" clId="{FA70E664-6570-4C9E-B43E-8F26B4E73DFA}" dt="2022-02-09T21:25:55.247" v="294" actId="20577"/>
          <ac:spMkLst>
            <pc:docMk/>
            <pc:sldMk cId="3199460457" sldId="3415"/>
            <ac:spMk id="8" creationId="{49929F5C-32A1-4FD7-AE62-5DA21C32CEAE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22:05.055" v="277" actId="478"/>
        <pc:sldMkLst>
          <pc:docMk/>
          <pc:sldMk cId="2191203076" sldId="3417"/>
        </pc:sldMkLst>
        <pc:spChg chg="del">
          <ac:chgData name="Frank Sullivan" userId="1c98b164-de24-49c7-93e3-6e89939b5bd1" providerId="ADAL" clId="{FA70E664-6570-4C9E-B43E-8F26B4E73DFA}" dt="2022-02-09T21:22:02.080" v="276" actId="478"/>
          <ac:spMkLst>
            <pc:docMk/>
            <pc:sldMk cId="2191203076" sldId="3417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FA70E664-6570-4C9E-B43E-8F26B4E73DFA}" dt="2022-02-09T21:22:05.055" v="277" actId="478"/>
          <ac:spMkLst>
            <pc:docMk/>
            <pc:sldMk cId="2191203076" sldId="3417"/>
            <ac:spMk id="6" creationId="{76BB49CA-FC1E-4334-8680-98BF0215EC53}"/>
          </ac:spMkLst>
        </pc:spChg>
        <pc:spChg chg="add mod">
          <ac:chgData name="Frank Sullivan" userId="1c98b164-de24-49c7-93e3-6e89939b5bd1" providerId="ADAL" clId="{FA70E664-6570-4C9E-B43E-8F26B4E73DFA}" dt="2022-02-09T21:21:59.055" v="275"/>
          <ac:spMkLst>
            <pc:docMk/>
            <pc:sldMk cId="2191203076" sldId="3417"/>
            <ac:spMk id="37" creationId="{329BE5DC-41C1-4427-A23B-313385C975DC}"/>
          </ac:spMkLst>
        </pc:spChg>
      </pc:sldChg>
      <pc:sldChg chg="modSp mod">
        <pc:chgData name="Frank Sullivan" userId="1c98b164-de24-49c7-93e3-6e89939b5bd1" providerId="ADAL" clId="{FA70E664-6570-4C9E-B43E-8F26B4E73DFA}" dt="2022-02-09T20:35:46.331" v="25" actId="20577"/>
        <pc:sldMkLst>
          <pc:docMk/>
          <pc:sldMk cId="3543065547" sldId="3447"/>
        </pc:sldMkLst>
        <pc:spChg chg="mod">
          <ac:chgData name="Frank Sullivan" userId="1c98b164-de24-49c7-93e3-6e89939b5bd1" providerId="ADAL" clId="{FA70E664-6570-4C9E-B43E-8F26B4E73DFA}" dt="2022-02-09T20:35:46.331" v="25" actId="20577"/>
          <ac:spMkLst>
            <pc:docMk/>
            <pc:sldMk cId="3543065547" sldId="3447"/>
            <ac:spMk id="60" creationId="{A2DA0280-358A-431A-B757-CB9DA70756E9}"/>
          </ac:spMkLst>
        </pc:spChg>
      </pc:sldChg>
      <pc:sldChg chg="modSp mod">
        <pc:chgData name="Frank Sullivan" userId="1c98b164-de24-49c7-93e3-6e89939b5bd1" providerId="ADAL" clId="{FA70E664-6570-4C9E-B43E-8F26B4E73DFA}" dt="2022-02-09T21:06:40.705" v="86" actId="20577"/>
        <pc:sldMkLst>
          <pc:docMk/>
          <pc:sldMk cId="4021659509" sldId="3451"/>
        </pc:sldMkLst>
        <pc:spChg chg="mod">
          <ac:chgData name="Frank Sullivan" userId="1c98b164-de24-49c7-93e3-6e89939b5bd1" providerId="ADAL" clId="{FA70E664-6570-4C9E-B43E-8F26B4E73DFA}" dt="2022-02-09T21:06:40.705" v="86" actId="20577"/>
          <ac:spMkLst>
            <pc:docMk/>
            <pc:sldMk cId="4021659509" sldId="3451"/>
            <ac:spMk id="6" creationId="{2F0C0B2B-CAFB-453B-896F-8FFD58ACA39E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4:01.504" v="157" actId="1076"/>
        <pc:sldMkLst>
          <pc:docMk/>
          <pc:sldMk cId="3444529641" sldId="3452"/>
        </pc:sldMkLst>
        <pc:spChg chg="del">
          <ac:chgData name="Frank Sullivan" userId="1c98b164-de24-49c7-93e3-6e89939b5bd1" providerId="ADAL" clId="{FA70E664-6570-4C9E-B43E-8F26B4E73DFA}" dt="2022-02-09T21:12:25.522" v="133" actId="478"/>
          <ac:spMkLst>
            <pc:docMk/>
            <pc:sldMk cId="3444529641" sldId="3452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FA70E664-6570-4C9E-B43E-8F26B4E73DFA}" dt="2022-02-09T21:12:29.909" v="134" actId="478"/>
          <ac:spMkLst>
            <pc:docMk/>
            <pc:sldMk cId="3444529641" sldId="3452"/>
            <ac:spMk id="6" creationId="{4D7E479F-92C3-45F5-A8EA-0C0C0D1FAFDF}"/>
          </ac:spMkLst>
        </pc:spChg>
        <pc:spChg chg="add mod">
          <ac:chgData name="Frank Sullivan" userId="1c98b164-de24-49c7-93e3-6e89939b5bd1" providerId="ADAL" clId="{FA70E664-6570-4C9E-B43E-8F26B4E73DFA}" dt="2022-02-09T21:12:21.096" v="132"/>
          <ac:spMkLst>
            <pc:docMk/>
            <pc:sldMk cId="3444529641" sldId="3452"/>
            <ac:spMk id="7" creationId="{FC45D5B4-3583-4FDD-84C1-86FE5D2832E1}"/>
          </ac:spMkLst>
        </pc:spChg>
        <pc:graphicFrameChg chg="mod modGraphic">
          <ac:chgData name="Frank Sullivan" userId="1c98b164-de24-49c7-93e3-6e89939b5bd1" providerId="ADAL" clId="{FA70E664-6570-4C9E-B43E-8F26B4E73DFA}" dt="2022-02-09T21:14:01.504" v="157" actId="1076"/>
          <ac:graphicFrameMkLst>
            <pc:docMk/>
            <pc:sldMk cId="3444529641" sldId="3452"/>
            <ac:graphicFrameMk id="13" creationId="{5E29DC45-761C-4DAB-913D-EA0506679A5C}"/>
          </ac:graphicFrameMkLst>
        </pc:graphicFrameChg>
      </pc:sldChg>
      <pc:sldChg chg="addSp delSp modSp mod">
        <pc:chgData name="Frank Sullivan" userId="1c98b164-de24-49c7-93e3-6e89939b5bd1" providerId="ADAL" clId="{FA70E664-6570-4C9E-B43E-8F26B4E73DFA}" dt="2022-02-10T15:26:16.739" v="639" actId="20577"/>
        <pc:sldMkLst>
          <pc:docMk/>
          <pc:sldMk cId="510468482" sldId="3456"/>
        </pc:sldMkLst>
        <pc:spChg chg="add del mod">
          <ac:chgData name="Frank Sullivan" userId="1c98b164-de24-49c7-93e3-6e89939b5bd1" providerId="ADAL" clId="{FA70E664-6570-4C9E-B43E-8F26B4E73DFA}" dt="2022-02-09T21:11:26.347" v="127" actId="478"/>
          <ac:spMkLst>
            <pc:docMk/>
            <pc:sldMk cId="510468482" sldId="3456"/>
            <ac:spMk id="3" creationId="{2CBE8314-2575-4C02-93E8-ABF3BC1B81F2}"/>
          </ac:spMkLst>
        </pc:spChg>
        <pc:spChg chg="add mod">
          <ac:chgData name="Frank Sullivan" userId="1c98b164-de24-49c7-93e3-6e89939b5bd1" providerId="ADAL" clId="{FA70E664-6570-4C9E-B43E-8F26B4E73DFA}" dt="2022-02-09T21:11:14.903" v="125"/>
          <ac:spMkLst>
            <pc:docMk/>
            <pc:sldMk cId="510468482" sldId="3456"/>
            <ac:spMk id="7" creationId="{A85BB955-02F3-4E9A-B1CF-F569A71B9FE1}"/>
          </ac:spMkLst>
        </pc:spChg>
        <pc:spChg chg="del">
          <ac:chgData name="Frank Sullivan" userId="1c98b164-de24-49c7-93e3-6e89939b5bd1" providerId="ADAL" clId="{FA70E664-6570-4C9E-B43E-8F26B4E73DFA}" dt="2022-02-09T21:11:22.371" v="126" actId="478"/>
          <ac:spMkLst>
            <pc:docMk/>
            <pc:sldMk cId="510468482" sldId="3456"/>
            <ac:spMk id="10" creationId="{00000000-0000-0000-0000-000000000000}"/>
          </ac:spMkLst>
        </pc:spChg>
        <pc:graphicFrameChg chg="mod modGraphic">
          <ac:chgData name="Frank Sullivan" userId="1c98b164-de24-49c7-93e3-6e89939b5bd1" providerId="ADAL" clId="{FA70E664-6570-4C9E-B43E-8F26B4E73DFA}" dt="2022-02-10T15:26:16.739" v="639" actId="20577"/>
          <ac:graphicFrameMkLst>
            <pc:docMk/>
            <pc:sldMk cId="510468482" sldId="3456"/>
            <ac:graphicFrameMk id="5" creationId="{DFA817B0-6148-4321-BB01-F167377CE490}"/>
          </ac:graphicFrameMkLst>
        </pc:graphicFrameChg>
      </pc:sldChg>
      <pc:sldChg chg="addSp delSp modSp mod">
        <pc:chgData name="Frank Sullivan" userId="1c98b164-de24-49c7-93e3-6e89939b5bd1" providerId="ADAL" clId="{FA70E664-6570-4C9E-B43E-8F26B4E73DFA}" dt="2022-02-09T21:17:53.897" v="228" actId="1076"/>
        <pc:sldMkLst>
          <pc:docMk/>
          <pc:sldMk cId="3075430175" sldId="3458"/>
        </pc:sldMkLst>
        <pc:spChg chg="del">
          <ac:chgData name="Frank Sullivan" userId="1c98b164-de24-49c7-93e3-6e89939b5bd1" providerId="ADAL" clId="{FA70E664-6570-4C9E-B43E-8F26B4E73DFA}" dt="2022-02-09T21:17:29.952" v="194" actId="478"/>
          <ac:spMkLst>
            <pc:docMk/>
            <pc:sldMk cId="3075430175" sldId="3458"/>
            <ac:spMk id="5" creationId="{00000000-0000-0000-0000-000000000000}"/>
          </ac:spMkLst>
        </pc:spChg>
        <pc:spChg chg="mod">
          <ac:chgData name="Frank Sullivan" userId="1c98b164-de24-49c7-93e3-6e89939b5bd1" providerId="ADAL" clId="{FA70E664-6570-4C9E-B43E-8F26B4E73DFA}" dt="2022-02-09T21:17:53.897" v="228" actId="1076"/>
          <ac:spMkLst>
            <pc:docMk/>
            <pc:sldMk cId="3075430175" sldId="3458"/>
            <ac:spMk id="6" creationId="{2F0C0B2B-CAFB-453B-896F-8FFD58ACA39E}"/>
          </ac:spMkLst>
        </pc:spChg>
        <pc:spChg chg="add mod">
          <ac:chgData name="Frank Sullivan" userId="1c98b164-de24-49c7-93e3-6e89939b5bd1" providerId="ADAL" clId="{FA70E664-6570-4C9E-B43E-8F26B4E73DFA}" dt="2022-02-09T21:17:24.121" v="193"/>
          <ac:spMkLst>
            <pc:docMk/>
            <pc:sldMk cId="3075430175" sldId="3458"/>
            <ac:spMk id="7" creationId="{E1420825-7485-4178-A68D-7AF67CB713AA}"/>
          </ac:spMkLst>
        </pc:spChg>
        <pc:spChg chg="add del mod">
          <ac:chgData name="Frank Sullivan" userId="1c98b164-de24-49c7-93e3-6e89939b5bd1" providerId="ADAL" clId="{FA70E664-6570-4C9E-B43E-8F26B4E73DFA}" dt="2022-02-09T21:17:31.488" v="195" actId="478"/>
          <ac:spMkLst>
            <pc:docMk/>
            <pc:sldMk cId="3075430175" sldId="3458"/>
            <ac:spMk id="8" creationId="{8DDF79B1-B622-4FA1-B9D9-51743E91BDDC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5:50.065" v="172" actId="14100"/>
        <pc:sldMkLst>
          <pc:docMk/>
          <pc:sldMk cId="1148794439" sldId="3459"/>
        </pc:sldMkLst>
        <pc:spChg chg="del">
          <ac:chgData name="Frank Sullivan" userId="1c98b164-de24-49c7-93e3-6e89939b5bd1" providerId="ADAL" clId="{FA70E664-6570-4C9E-B43E-8F26B4E73DFA}" dt="2022-02-09T21:15:44.566" v="169" actId="478"/>
          <ac:spMkLst>
            <pc:docMk/>
            <pc:sldMk cId="1148794439" sldId="3459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FA70E664-6570-4C9E-B43E-8F26B4E73DFA}" dt="2022-02-09T21:15:45.885" v="170" actId="478"/>
          <ac:spMkLst>
            <pc:docMk/>
            <pc:sldMk cId="1148794439" sldId="3459"/>
            <ac:spMk id="6" creationId="{09DFD36B-AD05-4E3C-B0C7-3A91B792F163}"/>
          </ac:spMkLst>
        </pc:spChg>
        <pc:spChg chg="add mod">
          <ac:chgData name="Frank Sullivan" userId="1c98b164-de24-49c7-93e3-6e89939b5bd1" providerId="ADAL" clId="{FA70E664-6570-4C9E-B43E-8F26B4E73DFA}" dt="2022-02-09T21:15:50.065" v="172" actId="14100"/>
          <ac:spMkLst>
            <pc:docMk/>
            <pc:sldMk cId="1148794439" sldId="3459"/>
            <ac:spMk id="7" creationId="{2D4860BA-CE0B-4B51-9377-E7B221871D14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4:51.797" v="165"/>
        <pc:sldMkLst>
          <pc:docMk/>
          <pc:sldMk cId="3986173051" sldId="3463"/>
        </pc:sldMkLst>
        <pc:spChg chg="del">
          <ac:chgData name="Frank Sullivan" userId="1c98b164-de24-49c7-93e3-6e89939b5bd1" providerId="ADAL" clId="{FA70E664-6570-4C9E-B43E-8F26B4E73DFA}" dt="2022-02-09T21:14:46.968" v="163" actId="478"/>
          <ac:spMkLst>
            <pc:docMk/>
            <pc:sldMk cId="3986173051" sldId="3463"/>
            <ac:spMk id="5" creationId="{00000000-0000-0000-0000-000000000000}"/>
          </ac:spMkLst>
        </pc:spChg>
        <pc:spChg chg="add mod">
          <ac:chgData name="Frank Sullivan" userId="1c98b164-de24-49c7-93e3-6e89939b5bd1" providerId="ADAL" clId="{FA70E664-6570-4C9E-B43E-8F26B4E73DFA}" dt="2022-02-09T21:14:51.797" v="165"/>
          <ac:spMkLst>
            <pc:docMk/>
            <pc:sldMk cId="3986173051" sldId="3463"/>
            <ac:spMk id="7" creationId="{673FA47C-5428-400D-BA49-98D2F560FE72}"/>
          </ac:spMkLst>
        </pc:spChg>
        <pc:spChg chg="add del mod">
          <ac:chgData name="Frank Sullivan" userId="1c98b164-de24-49c7-93e3-6e89939b5bd1" providerId="ADAL" clId="{FA70E664-6570-4C9E-B43E-8F26B4E73DFA}" dt="2022-02-09T21:14:49.628" v="164" actId="478"/>
          <ac:spMkLst>
            <pc:docMk/>
            <pc:sldMk cId="3986173051" sldId="3463"/>
            <ac:spMk id="8" creationId="{2A3F1951-38C1-465C-9AC6-5B2DEB6D62BE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3:47.118" v="155" actId="1076"/>
        <pc:sldMkLst>
          <pc:docMk/>
          <pc:sldMk cId="3495176647" sldId="3464"/>
        </pc:sldMkLst>
        <pc:spChg chg="del">
          <ac:chgData name="Frank Sullivan" userId="1c98b164-de24-49c7-93e3-6e89939b5bd1" providerId="ADAL" clId="{FA70E664-6570-4C9E-B43E-8F26B4E73DFA}" dt="2022-02-09T21:13:37.932" v="152" actId="478"/>
          <ac:spMkLst>
            <pc:docMk/>
            <pc:sldMk cId="3495176647" sldId="3464"/>
            <ac:spMk id="5" creationId="{00000000-0000-0000-0000-000000000000}"/>
          </ac:spMkLst>
        </pc:spChg>
        <pc:spChg chg="mod">
          <ac:chgData name="Frank Sullivan" userId="1c98b164-de24-49c7-93e3-6e89939b5bd1" providerId="ADAL" clId="{FA70E664-6570-4C9E-B43E-8F26B4E73DFA}" dt="2022-02-09T21:13:47.118" v="155" actId="1076"/>
          <ac:spMkLst>
            <pc:docMk/>
            <pc:sldMk cId="3495176647" sldId="3464"/>
            <ac:spMk id="6" creationId="{2F0C0B2B-CAFB-453B-896F-8FFD58ACA39E}"/>
          </ac:spMkLst>
        </pc:spChg>
        <pc:spChg chg="add mod">
          <ac:chgData name="Frank Sullivan" userId="1c98b164-de24-49c7-93e3-6e89939b5bd1" providerId="ADAL" clId="{FA70E664-6570-4C9E-B43E-8F26B4E73DFA}" dt="2022-02-09T21:13:40.107" v="153"/>
          <ac:spMkLst>
            <pc:docMk/>
            <pc:sldMk cId="3495176647" sldId="3464"/>
            <ac:spMk id="7" creationId="{E860DCC1-2CC6-42E0-B72F-4AD7E50B5906}"/>
          </ac:spMkLst>
        </pc:spChg>
        <pc:spChg chg="add del mod">
          <ac:chgData name="Frank Sullivan" userId="1c98b164-de24-49c7-93e3-6e89939b5bd1" providerId="ADAL" clId="{FA70E664-6570-4C9E-B43E-8F26B4E73DFA}" dt="2022-02-09T21:13:42.908" v="154" actId="478"/>
          <ac:spMkLst>
            <pc:docMk/>
            <pc:sldMk cId="3495176647" sldId="3464"/>
            <ac:spMk id="8" creationId="{55326B04-6A25-4687-9073-ABD2B2B99A6D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3:54.601" v="156" actId="1076"/>
        <pc:sldMkLst>
          <pc:docMk/>
          <pc:sldMk cId="1479704941" sldId="3465"/>
        </pc:sldMkLst>
        <pc:spChg chg="del">
          <ac:chgData name="Frank Sullivan" userId="1c98b164-de24-49c7-93e3-6e89939b5bd1" providerId="ADAL" clId="{FA70E664-6570-4C9E-B43E-8F26B4E73DFA}" dt="2022-02-09T21:12:55.361" v="141" actId="478"/>
          <ac:spMkLst>
            <pc:docMk/>
            <pc:sldMk cId="1479704941" sldId="3465"/>
            <ac:spMk id="5" creationId="{00000000-0000-0000-0000-000000000000}"/>
          </ac:spMkLst>
        </pc:spChg>
        <pc:spChg chg="mod">
          <ac:chgData name="Frank Sullivan" userId="1c98b164-de24-49c7-93e3-6e89939b5bd1" providerId="ADAL" clId="{FA70E664-6570-4C9E-B43E-8F26B4E73DFA}" dt="2022-02-09T21:13:54.601" v="156" actId="1076"/>
          <ac:spMkLst>
            <pc:docMk/>
            <pc:sldMk cId="1479704941" sldId="3465"/>
            <ac:spMk id="6" creationId="{2F0C0B2B-CAFB-453B-896F-8FFD58ACA39E}"/>
          </ac:spMkLst>
        </pc:spChg>
        <pc:spChg chg="add del mod">
          <ac:chgData name="Frank Sullivan" userId="1c98b164-de24-49c7-93e3-6e89939b5bd1" providerId="ADAL" clId="{FA70E664-6570-4C9E-B43E-8F26B4E73DFA}" dt="2022-02-09T21:13:02.460" v="143" actId="14100"/>
          <ac:spMkLst>
            <pc:docMk/>
            <pc:sldMk cId="1479704941" sldId="3465"/>
            <ac:spMk id="7" creationId="{71ABFCB2-5ED8-4CA6-A241-58819F69DC1A}"/>
          </ac:spMkLst>
        </pc:spChg>
        <pc:spChg chg="add del mod">
          <ac:chgData name="Frank Sullivan" userId="1c98b164-de24-49c7-93e3-6e89939b5bd1" providerId="ADAL" clId="{FA70E664-6570-4C9E-B43E-8F26B4E73DFA}" dt="2022-02-09T21:12:58.736" v="142" actId="478"/>
          <ac:spMkLst>
            <pc:docMk/>
            <pc:sldMk cId="1479704941" sldId="3465"/>
            <ac:spMk id="8" creationId="{12BD8D5C-6E61-48F2-8B3F-6E9C6BDB4921}"/>
          </ac:spMkLst>
        </pc:spChg>
      </pc:sldChg>
      <pc:sldChg chg="addSp delSp modSp mod">
        <pc:chgData name="Frank Sullivan" userId="1c98b164-de24-49c7-93e3-6e89939b5bd1" providerId="ADAL" clId="{FA70E664-6570-4C9E-B43E-8F26B4E73DFA}" dt="2022-02-09T21:13:32.270" v="151" actId="14100"/>
        <pc:sldMkLst>
          <pc:docMk/>
          <pc:sldMk cId="3453155429" sldId="3467"/>
        </pc:sldMkLst>
        <pc:spChg chg="del">
          <ac:chgData name="Frank Sullivan" userId="1c98b164-de24-49c7-93e3-6e89939b5bd1" providerId="ADAL" clId="{FA70E664-6570-4C9E-B43E-8F26B4E73DFA}" dt="2022-02-09T21:13:27.174" v="149" actId="478"/>
          <ac:spMkLst>
            <pc:docMk/>
            <pc:sldMk cId="3453155429" sldId="3467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FA70E664-6570-4C9E-B43E-8F26B4E73DFA}" dt="2022-02-09T21:13:32.270" v="151" actId="14100"/>
          <ac:spMkLst>
            <pc:docMk/>
            <pc:sldMk cId="3453155429" sldId="3467"/>
            <ac:spMk id="7" creationId="{FE75C7CC-D6B8-44AA-A425-B2007C1CC0F4}"/>
          </ac:spMkLst>
        </pc:spChg>
        <pc:spChg chg="add del mod">
          <ac:chgData name="Frank Sullivan" userId="1c98b164-de24-49c7-93e3-6e89939b5bd1" providerId="ADAL" clId="{FA70E664-6570-4C9E-B43E-8F26B4E73DFA}" dt="2022-02-09T21:13:29.511" v="150" actId="478"/>
          <ac:spMkLst>
            <pc:docMk/>
            <pc:sldMk cId="3453155429" sldId="3467"/>
            <ac:spMk id="8" creationId="{47B5A142-789E-41C9-B6D4-5C8A8CA83661}"/>
          </ac:spMkLst>
        </pc:spChg>
        <pc:graphicFrameChg chg="modGraphic">
          <ac:chgData name="Frank Sullivan" userId="1c98b164-de24-49c7-93e3-6e89939b5bd1" providerId="ADAL" clId="{FA70E664-6570-4C9E-B43E-8F26B4E73DFA}" dt="2022-02-09T20:33:56.015" v="14" actId="2711"/>
          <ac:graphicFrameMkLst>
            <pc:docMk/>
            <pc:sldMk cId="3453155429" sldId="3467"/>
            <ac:graphicFrameMk id="6" creationId="{29A3A828-EBFA-4B36-A1E8-AEB32013C59D}"/>
          </ac:graphicFrameMkLst>
        </pc:graphicFrameChg>
      </pc:sldChg>
      <pc:sldChg chg="addSp delSp modSp mod">
        <pc:chgData name="Frank Sullivan" userId="1c98b164-de24-49c7-93e3-6e89939b5bd1" providerId="ADAL" clId="{FA70E664-6570-4C9E-B43E-8F26B4E73DFA}" dt="2022-02-09T21:14:26.807" v="161" actId="478"/>
        <pc:sldMkLst>
          <pc:docMk/>
          <pc:sldMk cId="2168471359" sldId="3468"/>
        </pc:sldMkLst>
        <pc:spChg chg="del">
          <ac:chgData name="Frank Sullivan" userId="1c98b164-de24-49c7-93e3-6e89939b5bd1" providerId="ADAL" clId="{FA70E664-6570-4C9E-B43E-8F26B4E73DFA}" dt="2022-02-09T21:14:24.025" v="160" actId="478"/>
          <ac:spMkLst>
            <pc:docMk/>
            <pc:sldMk cId="2168471359" sldId="3468"/>
            <ac:spMk id="5" creationId="{00000000-0000-0000-0000-000000000000}"/>
          </ac:spMkLst>
        </pc:spChg>
        <pc:spChg chg="add mod">
          <ac:chgData name="Frank Sullivan" userId="1c98b164-de24-49c7-93e3-6e89939b5bd1" providerId="ADAL" clId="{FA70E664-6570-4C9E-B43E-8F26B4E73DFA}" dt="2022-02-09T21:14:20.647" v="159"/>
          <ac:spMkLst>
            <pc:docMk/>
            <pc:sldMk cId="2168471359" sldId="3468"/>
            <ac:spMk id="7" creationId="{4A9AE3A7-6F25-4D93-B449-9BACC8C96F4F}"/>
          </ac:spMkLst>
        </pc:spChg>
        <pc:spChg chg="add del mod">
          <ac:chgData name="Frank Sullivan" userId="1c98b164-de24-49c7-93e3-6e89939b5bd1" providerId="ADAL" clId="{FA70E664-6570-4C9E-B43E-8F26B4E73DFA}" dt="2022-02-09T21:14:26.807" v="161" actId="478"/>
          <ac:spMkLst>
            <pc:docMk/>
            <pc:sldMk cId="2168471359" sldId="3468"/>
            <ac:spMk id="8" creationId="{93AB8D6E-50B9-4132-BFBE-601231147A53}"/>
          </ac:spMkLst>
        </pc:spChg>
        <pc:graphicFrameChg chg="modGraphic">
          <ac:chgData name="Frank Sullivan" userId="1c98b164-de24-49c7-93e3-6e89939b5bd1" providerId="ADAL" clId="{FA70E664-6570-4C9E-B43E-8F26B4E73DFA}" dt="2022-02-09T20:34:21.952" v="15" actId="2711"/>
          <ac:graphicFrameMkLst>
            <pc:docMk/>
            <pc:sldMk cId="2168471359" sldId="3468"/>
            <ac:graphicFrameMk id="6" creationId="{03BBB2BF-7390-4630-875C-86A4883A123D}"/>
          </ac:graphicFrameMkLst>
        </pc:graphicFrameChg>
      </pc:sldChg>
      <pc:sldChg chg="modSp mod">
        <pc:chgData name="Frank Sullivan" userId="1c98b164-de24-49c7-93e3-6e89939b5bd1" providerId="ADAL" clId="{FA70E664-6570-4C9E-B43E-8F26B4E73DFA}" dt="2022-02-09T21:26:29.731" v="295" actId="255"/>
        <pc:sldMkLst>
          <pc:docMk/>
          <pc:sldMk cId="2661776383" sldId="2146850131"/>
        </pc:sldMkLst>
        <pc:spChg chg="mod">
          <ac:chgData name="Frank Sullivan" userId="1c98b164-de24-49c7-93e3-6e89939b5bd1" providerId="ADAL" clId="{FA70E664-6570-4C9E-B43E-8F26B4E73DFA}" dt="2022-02-09T21:26:29.731" v="295" actId="255"/>
          <ac:spMkLst>
            <pc:docMk/>
            <pc:sldMk cId="2661776383" sldId="2146850131"/>
            <ac:spMk id="15" creationId="{AA645BC6-DDC7-41F0-8BA9-A69D1AD1F7BB}"/>
          </ac:spMkLst>
        </pc:spChg>
      </pc:sldChg>
      <pc:sldChg chg="modSp mod">
        <pc:chgData name="Frank Sullivan" userId="1c98b164-de24-49c7-93e3-6e89939b5bd1" providerId="ADAL" clId="{FA70E664-6570-4C9E-B43E-8F26B4E73DFA}" dt="2022-02-09T20:36:14.615" v="28" actId="20577"/>
        <pc:sldMkLst>
          <pc:docMk/>
          <pc:sldMk cId="2600773349" sldId="2146850134"/>
        </pc:sldMkLst>
        <pc:spChg chg="mod">
          <ac:chgData name="Frank Sullivan" userId="1c98b164-de24-49c7-93e3-6e89939b5bd1" providerId="ADAL" clId="{FA70E664-6570-4C9E-B43E-8F26B4E73DFA}" dt="2022-02-09T20:36:14.615" v="28" actId="20577"/>
          <ac:spMkLst>
            <pc:docMk/>
            <pc:sldMk cId="2600773349" sldId="2146850134"/>
            <ac:spMk id="2" creationId="{D0B16134-D5F3-492D-9D28-097C98728EB2}"/>
          </ac:spMkLst>
        </pc:spChg>
        <pc:spChg chg="mod">
          <ac:chgData name="Frank Sullivan" userId="1c98b164-de24-49c7-93e3-6e89939b5bd1" providerId="ADAL" clId="{FA70E664-6570-4C9E-B43E-8F26B4E73DFA}" dt="2022-02-09T20:32:10.977" v="0" actId="20577"/>
          <ac:spMkLst>
            <pc:docMk/>
            <pc:sldMk cId="2600773349" sldId="2146850134"/>
            <ac:spMk id="8" creationId="{F08F0E3D-CC40-4F35-B23A-073D41DF8A66}"/>
          </ac:spMkLst>
        </pc:spChg>
      </pc:sldChg>
      <pc:sldChg chg="modSp add mod">
        <pc:chgData name="Frank Sullivan" userId="1c98b164-de24-49c7-93e3-6e89939b5bd1" providerId="ADAL" clId="{FA70E664-6570-4C9E-B43E-8F26B4E73DFA}" dt="2022-02-09T20:54:18.821" v="58" actId="20577"/>
        <pc:sldMkLst>
          <pc:docMk/>
          <pc:sldMk cId="3840366715" sldId="2146850136"/>
        </pc:sldMkLst>
        <pc:spChg chg="mod">
          <ac:chgData name="Frank Sullivan" userId="1c98b164-de24-49c7-93e3-6e89939b5bd1" providerId="ADAL" clId="{FA70E664-6570-4C9E-B43E-8F26B4E73DFA}" dt="2022-02-09T20:54:18.821" v="58" actId="20577"/>
          <ac:spMkLst>
            <pc:docMk/>
            <pc:sldMk cId="3840366715" sldId="2146850136"/>
            <ac:spMk id="7" creationId="{00000000-0000-0000-0000-000000000000}"/>
          </ac:spMkLst>
        </pc:spChg>
      </pc:sldChg>
      <pc:sldChg chg="modSp mod">
        <pc:chgData name="Frank Sullivan" userId="1c98b164-de24-49c7-93e3-6e89939b5bd1" providerId="ADAL" clId="{FA70E664-6570-4C9E-B43E-8F26B4E73DFA}" dt="2022-02-11T10:56:25.497" v="650" actId="20577"/>
        <pc:sldMkLst>
          <pc:docMk/>
          <pc:sldMk cId="585877619" sldId="2146850137"/>
        </pc:sldMkLst>
        <pc:spChg chg="mod">
          <ac:chgData name="Frank Sullivan" userId="1c98b164-de24-49c7-93e3-6e89939b5bd1" providerId="ADAL" clId="{FA70E664-6570-4C9E-B43E-8F26B4E73DFA}" dt="2022-02-11T10:56:25.497" v="650" actId="20577"/>
          <ac:spMkLst>
            <pc:docMk/>
            <pc:sldMk cId="585877619" sldId="2146850137"/>
            <ac:spMk id="6" creationId="{2F0C0B2B-CAFB-453B-896F-8FFD58ACA39E}"/>
          </ac:spMkLst>
        </pc:spChg>
      </pc:sldChg>
    </pc:docChg>
  </pc:docChgLst>
  <pc:docChgLst>
    <pc:chgData name="Conor Kiernan" userId="S::conor.kiernan@expleogroup.com::d4a633d5-cbec-4c2b-826e-872b47d038d9" providerId="AD" clId="Web-{461B310F-45E8-9C41-AAF0-A443F6D7DCA0}"/>
    <pc:docChg chg="modSld">
      <pc:chgData name="Conor Kiernan" userId="S::conor.kiernan@expleogroup.com::d4a633d5-cbec-4c2b-826e-872b47d038d9" providerId="AD" clId="Web-{461B310F-45E8-9C41-AAF0-A443F6D7DCA0}" dt="2022-02-09T14:47:14.506" v="3" actId="20577"/>
      <pc:docMkLst>
        <pc:docMk/>
      </pc:docMkLst>
      <pc:sldChg chg="modSp">
        <pc:chgData name="Conor Kiernan" userId="S::conor.kiernan@expleogroup.com::d4a633d5-cbec-4c2b-826e-872b47d038d9" providerId="AD" clId="Web-{461B310F-45E8-9C41-AAF0-A443F6D7DCA0}" dt="2022-02-09T14:47:14.506" v="3" actId="20577"/>
        <pc:sldMkLst>
          <pc:docMk/>
          <pc:sldMk cId="4021659509" sldId="3451"/>
        </pc:sldMkLst>
        <pc:spChg chg="mod">
          <ac:chgData name="Conor Kiernan" userId="S::conor.kiernan@expleogroup.com::d4a633d5-cbec-4c2b-826e-872b47d038d9" providerId="AD" clId="Web-{461B310F-45E8-9C41-AAF0-A443F6D7DCA0}" dt="2022-02-09T14:47:14.506" v="3" actId="20577"/>
          <ac:spMkLst>
            <pc:docMk/>
            <pc:sldMk cId="4021659509" sldId="3451"/>
            <ac:spMk id="6" creationId="{2F0C0B2B-CAFB-453B-896F-8FFD58ACA39E}"/>
          </ac:spMkLst>
        </pc:spChg>
      </pc:sldChg>
    </pc:docChg>
  </pc:docChgLst>
  <pc:docChgLst>
    <pc:chgData name="Conor Kiernan" userId="S::conor.kiernan@expleogroup.com::d4a633d5-cbec-4c2b-826e-872b47d038d9" providerId="AD" clId="Web-{390DB1F2-7A98-2B1D-2461-B6F665EDEED5}"/>
    <pc:docChg chg="modSld sldOrd">
      <pc:chgData name="Conor Kiernan" userId="S::conor.kiernan@expleogroup.com::d4a633d5-cbec-4c2b-826e-872b47d038d9" providerId="AD" clId="Web-{390DB1F2-7A98-2B1D-2461-B6F665EDEED5}" dt="2022-02-10T10:32:13.084" v="11" actId="20577"/>
      <pc:docMkLst>
        <pc:docMk/>
      </pc:docMkLst>
      <pc:sldChg chg="modSp">
        <pc:chgData name="Conor Kiernan" userId="S::conor.kiernan@expleogroup.com::d4a633d5-cbec-4c2b-826e-872b47d038d9" providerId="AD" clId="Web-{390DB1F2-7A98-2B1D-2461-B6F665EDEED5}" dt="2022-02-10T10:31:41.490" v="3" actId="20577"/>
        <pc:sldMkLst>
          <pc:docMk/>
          <pc:sldMk cId="1672817527" sldId="2146850135"/>
        </pc:sldMkLst>
        <pc:spChg chg="mod">
          <ac:chgData name="Conor Kiernan" userId="S::conor.kiernan@expleogroup.com::d4a633d5-cbec-4c2b-826e-872b47d038d9" providerId="AD" clId="Web-{390DB1F2-7A98-2B1D-2461-B6F665EDEED5}" dt="2022-02-10T10:31:41.490" v="3" actId="20577"/>
          <ac:spMkLst>
            <pc:docMk/>
            <pc:sldMk cId="1672817527" sldId="2146850135"/>
            <ac:spMk id="5" creationId="{00000000-0000-0000-0000-000000000000}"/>
          </ac:spMkLst>
        </pc:spChg>
      </pc:sldChg>
      <pc:sldChg chg="modSp ord">
        <pc:chgData name="Conor Kiernan" userId="S::conor.kiernan@expleogroup.com::d4a633d5-cbec-4c2b-826e-872b47d038d9" providerId="AD" clId="Web-{390DB1F2-7A98-2B1D-2461-B6F665EDEED5}" dt="2022-02-10T10:32:13.084" v="11" actId="20577"/>
        <pc:sldMkLst>
          <pc:docMk/>
          <pc:sldMk cId="3840366715" sldId="2146850136"/>
        </pc:sldMkLst>
        <pc:spChg chg="mod">
          <ac:chgData name="Conor Kiernan" userId="S::conor.kiernan@expleogroup.com::d4a633d5-cbec-4c2b-826e-872b47d038d9" providerId="AD" clId="Web-{390DB1F2-7A98-2B1D-2461-B6F665EDEED5}" dt="2022-02-10T10:32:13.084" v="11" actId="20577"/>
          <ac:spMkLst>
            <pc:docMk/>
            <pc:sldMk cId="3840366715" sldId="2146850136"/>
            <ac:spMk id="7" creationId="{00000000-0000-0000-0000-000000000000}"/>
          </ac:spMkLst>
        </pc:spChg>
      </pc:sldChg>
    </pc:docChg>
  </pc:docChgLst>
  <pc:docChgLst>
    <pc:chgData name="Conor Kiernan" userId="S::conor.kiernan@expleogroup.com::d4a633d5-cbec-4c2b-826e-872b47d038d9" providerId="AD" clId="Web-{7207C3B4-4064-81A8-9469-21BB5CBE2773}"/>
    <pc:docChg chg="modSld">
      <pc:chgData name="Conor Kiernan" userId="S::conor.kiernan@expleogroup.com::d4a633d5-cbec-4c2b-826e-872b47d038d9" providerId="AD" clId="Web-{7207C3B4-4064-81A8-9469-21BB5CBE2773}" dt="2022-02-04T14:14:48.558" v="147" actId="20577"/>
      <pc:docMkLst>
        <pc:docMk/>
      </pc:docMkLst>
      <pc:sldChg chg="modSp">
        <pc:chgData name="Conor Kiernan" userId="S::conor.kiernan@expleogroup.com::d4a633d5-cbec-4c2b-826e-872b47d038d9" providerId="AD" clId="Web-{7207C3B4-4064-81A8-9469-21BB5CBE2773}" dt="2022-02-04T14:14:48.558" v="147" actId="20577"/>
        <pc:sldMkLst>
          <pc:docMk/>
          <pc:sldMk cId="215890781" sldId="3466"/>
        </pc:sldMkLst>
        <pc:spChg chg="mod">
          <ac:chgData name="Conor Kiernan" userId="S::conor.kiernan@expleogroup.com::d4a633d5-cbec-4c2b-826e-872b47d038d9" providerId="AD" clId="Web-{7207C3B4-4064-81A8-9469-21BB5CBE2773}" dt="2022-02-04T14:14:48.558" v="147" actId="20577"/>
          <ac:spMkLst>
            <pc:docMk/>
            <pc:sldMk cId="215890781" sldId="3466"/>
            <ac:spMk id="60" creationId="{A2DA0280-358A-431A-B757-CB9DA70756E9}"/>
          </ac:spMkLst>
        </pc:spChg>
      </pc:sldChg>
    </pc:docChg>
  </pc:docChgLst>
  <pc:docChgLst>
    <pc:chgData name="Conor Kiernan" userId="S::conor.kiernan@expleogroup.com::d4a633d5-cbec-4c2b-826e-872b47d038d9" providerId="AD" clId="Web-{406F1B8C-7493-91EC-4CDA-2686A698304B}"/>
    <pc:docChg chg="modSld">
      <pc:chgData name="Conor Kiernan" userId="S::conor.kiernan@expleogroup.com::d4a633d5-cbec-4c2b-826e-872b47d038d9" providerId="AD" clId="Web-{406F1B8C-7493-91EC-4CDA-2686A698304B}" dt="2022-02-06T16:31:44.449" v="842" actId="20577"/>
      <pc:docMkLst>
        <pc:docMk/>
      </pc:docMkLst>
      <pc:sldChg chg="modSp">
        <pc:chgData name="Conor Kiernan" userId="S::conor.kiernan@expleogroup.com::d4a633d5-cbec-4c2b-826e-872b47d038d9" providerId="AD" clId="Web-{406F1B8C-7493-91EC-4CDA-2686A698304B}" dt="2022-02-06T15:10:14.392" v="108" actId="20577"/>
        <pc:sldMkLst>
          <pc:docMk/>
          <pc:sldMk cId="3986173051" sldId="3463"/>
        </pc:sldMkLst>
        <pc:spChg chg="mod">
          <ac:chgData name="Conor Kiernan" userId="S::conor.kiernan@expleogroup.com::d4a633d5-cbec-4c2b-826e-872b47d038d9" providerId="AD" clId="Web-{406F1B8C-7493-91EC-4CDA-2686A698304B}" dt="2022-02-06T15:10:14.392" v="108" actId="20577"/>
          <ac:spMkLst>
            <pc:docMk/>
            <pc:sldMk cId="3986173051" sldId="3463"/>
            <ac:spMk id="6" creationId="{2F0C0B2B-CAFB-453B-896F-8FFD58ACA39E}"/>
          </ac:spMkLst>
        </pc:spChg>
      </pc:sldChg>
      <pc:sldChg chg="modSp">
        <pc:chgData name="Conor Kiernan" userId="S::conor.kiernan@expleogroup.com::d4a633d5-cbec-4c2b-826e-872b47d038d9" providerId="AD" clId="Web-{406F1B8C-7493-91EC-4CDA-2686A698304B}" dt="2022-02-06T16:31:44.449" v="842" actId="20577"/>
        <pc:sldMkLst>
          <pc:docMk/>
          <pc:sldMk cId="2317265211" sldId="3469"/>
        </pc:sldMkLst>
        <pc:spChg chg="mod">
          <ac:chgData name="Conor Kiernan" userId="S::conor.kiernan@expleogroup.com::d4a633d5-cbec-4c2b-826e-872b47d038d9" providerId="AD" clId="Web-{406F1B8C-7493-91EC-4CDA-2686A698304B}" dt="2022-02-06T16:31:44.449" v="842" actId="20577"/>
          <ac:spMkLst>
            <pc:docMk/>
            <pc:sldMk cId="2317265211" sldId="3469"/>
            <ac:spMk id="6" creationId="{2F0C0B2B-CAFB-453B-896F-8FFD58ACA39E}"/>
          </ac:spMkLst>
        </pc:spChg>
      </pc:sldChg>
      <pc:sldChg chg="modSp">
        <pc:chgData name="Conor Kiernan" userId="S::conor.kiernan@expleogroup.com::d4a633d5-cbec-4c2b-826e-872b47d038d9" providerId="AD" clId="Web-{406F1B8C-7493-91EC-4CDA-2686A698304B}" dt="2022-02-06T16:04:24.315" v="478" actId="20577"/>
        <pc:sldMkLst>
          <pc:docMk/>
          <pc:sldMk cId="1824939286" sldId="3470"/>
        </pc:sldMkLst>
        <pc:spChg chg="mod">
          <ac:chgData name="Conor Kiernan" userId="S::conor.kiernan@expleogroup.com::d4a633d5-cbec-4c2b-826e-872b47d038d9" providerId="AD" clId="Web-{406F1B8C-7493-91EC-4CDA-2686A698304B}" dt="2022-02-06T16:04:24.315" v="478" actId="20577"/>
          <ac:spMkLst>
            <pc:docMk/>
            <pc:sldMk cId="1824939286" sldId="3470"/>
            <ac:spMk id="6" creationId="{2F0C0B2B-CAFB-453B-896F-8FFD58ACA39E}"/>
          </ac:spMkLst>
        </pc:spChg>
      </pc:sldChg>
    </pc:docChg>
  </pc:docChgLst>
  <pc:docChgLst>
    <pc:chgData name="Frank Sullivan" userId="1c98b164-de24-49c7-93e3-6e89939b5bd1" providerId="ADAL" clId="{E190147D-64B8-4E47-A606-83BC517B1E24}"/>
    <pc:docChg chg="undo custSel addSld delSld modSld sldOrd">
      <pc:chgData name="Frank Sullivan" userId="1c98b164-de24-49c7-93e3-6e89939b5bd1" providerId="ADAL" clId="{E190147D-64B8-4E47-A606-83BC517B1E24}" dt="2022-02-03T13:21:39.913" v="2587" actId="47"/>
      <pc:docMkLst>
        <pc:docMk/>
      </pc:docMkLst>
      <pc:sldChg chg="add">
        <pc:chgData name="Frank Sullivan" userId="1c98b164-de24-49c7-93e3-6e89939b5bd1" providerId="ADAL" clId="{E190147D-64B8-4E47-A606-83BC517B1E24}" dt="2022-02-03T12:06:15.988" v="71"/>
        <pc:sldMkLst>
          <pc:docMk/>
          <pc:sldMk cId="1398050865" sldId="256"/>
        </pc:sldMkLst>
      </pc:sldChg>
      <pc:sldChg chg="add">
        <pc:chgData name="Frank Sullivan" userId="1c98b164-de24-49c7-93e3-6e89939b5bd1" providerId="ADAL" clId="{E190147D-64B8-4E47-A606-83BC517B1E24}" dt="2022-02-03T12:09:17.379" v="76"/>
        <pc:sldMkLst>
          <pc:docMk/>
          <pc:sldMk cId="1037820365" sldId="265"/>
        </pc:sldMkLst>
      </pc:sldChg>
      <pc:sldChg chg="add">
        <pc:chgData name="Frank Sullivan" userId="1c98b164-de24-49c7-93e3-6e89939b5bd1" providerId="ADAL" clId="{E190147D-64B8-4E47-A606-83BC517B1E24}" dt="2022-02-03T12:09:29.946" v="77"/>
        <pc:sldMkLst>
          <pc:docMk/>
          <pc:sldMk cId="3327495580" sldId="269"/>
        </pc:sldMkLst>
      </pc:sldChg>
      <pc:sldChg chg="add del ord">
        <pc:chgData name="Frank Sullivan" userId="1c98b164-de24-49c7-93e3-6e89939b5bd1" providerId="ADAL" clId="{E190147D-64B8-4E47-A606-83BC517B1E24}" dt="2022-02-03T12:06:22.859" v="72" actId="47"/>
        <pc:sldMkLst>
          <pc:docMk/>
          <pc:sldMk cId="1571602873" sldId="270"/>
        </pc:sldMkLst>
      </pc:sldChg>
      <pc:sldChg chg="modSp add mod">
        <pc:chgData name="Frank Sullivan" userId="1c98b164-de24-49c7-93e3-6e89939b5bd1" providerId="ADAL" clId="{E190147D-64B8-4E47-A606-83BC517B1E24}" dt="2022-02-03T13:05:50.163" v="1915" actId="14100"/>
        <pc:sldMkLst>
          <pc:docMk/>
          <pc:sldMk cId="2510132841" sldId="348"/>
        </pc:sldMkLst>
        <pc:spChg chg="mod">
          <ac:chgData name="Frank Sullivan" userId="1c98b164-de24-49c7-93e3-6e89939b5bd1" providerId="ADAL" clId="{E190147D-64B8-4E47-A606-83BC517B1E24}" dt="2022-02-03T13:05:50.163" v="1915" actId="14100"/>
          <ac:spMkLst>
            <pc:docMk/>
            <pc:sldMk cId="2510132841" sldId="348"/>
            <ac:spMk id="7" creationId="{00000000-0000-0000-0000-000000000000}"/>
          </ac:spMkLst>
        </pc:spChg>
      </pc:sldChg>
      <pc:sldChg chg="add del">
        <pc:chgData name="Frank Sullivan" userId="1c98b164-de24-49c7-93e3-6e89939b5bd1" providerId="ADAL" clId="{E190147D-64B8-4E47-A606-83BC517B1E24}" dt="2022-02-03T13:06:36.379" v="1916"/>
        <pc:sldMkLst>
          <pc:docMk/>
          <pc:sldMk cId="1058617158" sldId="350"/>
        </pc:sldMkLst>
      </pc:sldChg>
      <pc:sldChg chg="add del">
        <pc:chgData name="Frank Sullivan" userId="1c98b164-de24-49c7-93e3-6e89939b5bd1" providerId="ADAL" clId="{E190147D-64B8-4E47-A606-83BC517B1E24}" dt="2022-02-03T13:19:31.267" v="2586"/>
        <pc:sldMkLst>
          <pc:docMk/>
          <pc:sldMk cId="3633966116" sldId="353"/>
        </pc:sldMkLst>
      </pc:sldChg>
      <pc:sldChg chg="modSp add del mod">
        <pc:chgData name="Frank Sullivan" userId="1c98b164-de24-49c7-93e3-6e89939b5bd1" providerId="ADAL" clId="{E190147D-64B8-4E47-A606-83BC517B1E24}" dt="2022-02-03T13:04:48.083" v="1889" actId="47"/>
        <pc:sldMkLst>
          <pc:docMk/>
          <pc:sldMk cId="2325321790" sldId="473"/>
        </pc:sldMkLst>
        <pc:spChg chg="mod">
          <ac:chgData name="Frank Sullivan" userId="1c98b164-de24-49c7-93e3-6e89939b5bd1" providerId="ADAL" clId="{E190147D-64B8-4E47-A606-83BC517B1E24}" dt="2022-02-01T16:33:41.304" v="22" actId="20577"/>
          <ac:spMkLst>
            <pc:docMk/>
            <pc:sldMk cId="2325321790" sldId="473"/>
            <ac:spMk id="10" creationId="{00000000-0000-0000-0000-000000000000}"/>
          </ac:spMkLst>
        </pc:spChg>
      </pc:sldChg>
      <pc:sldChg chg="modSp add del mod">
        <pc:chgData name="Frank Sullivan" userId="1c98b164-de24-49c7-93e3-6e89939b5bd1" providerId="ADAL" clId="{E190147D-64B8-4E47-A606-83BC517B1E24}" dt="2022-02-03T12:06:22.859" v="72" actId="47"/>
        <pc:sldMkLst>
          <pc:docMk/>
          <pc:sldMk cId="497747522" sldId="1268"/>
        </pc:sldMkLst>
        <pc:spChg chg="mod">
          <ac:chgData name="Frank Sullivan" userId="1c98b164-de24-49c7-93e3-6e89939b5bd1" providerId="ADAL" clId="{E190147D-64B8-4E47-A606-83BC517B1E24}" dt="2022-02-02T14:12:12.419" v="70" actId="20577"/>
          <ac:spMkLst>
            <pc:docMk/>
            <pc:sldMk cId="497747522" sldId="1268"/>
            <ac:spMk id="11" creationId="{43F6F07E-6797-4C80-8184-8A8314E422D6}"/>
          </ac:spMkLst>
        </pc:spChg>
      </pc:sldChg>
      <pc:sldChg chg="modSp add del mod">
        <pc:chgData name="Frank Sullivan" userId="1c98b164-de24-49c7-93e3-6e89939b5bd1" providerId="ADAL" clId="{E190147D-64B8-4E47-A606-83BC517B1E24}" dt="2022-02-03T12:10:15.419" v="125" actId="20577"/>
        <pc:sldMkLst>
          <pc:docMk/>
          <pc:sldMk cId="4188346251" sldId="3256"/>
        </pc:sldMkLst>
        <pc:spChg chg="mod">
          <ac:chgData name="Frank Sullivan" userId="1c98b164-de24-49c7-93e3-6e89939b5bd1" providerId="ADAL" clId="{E190147D-64B8-4E47-A606-83BC517B1E24}" dt="2022-02-03T12:10:15.419" v="125" actId="20577"/>
          <ac:spMkLst>
            <pc:docMk/>
            <pc:sldMk cId="4188346251" sldId="3256"/>
            <ac:spMk id="11" creationId="{00000000-0000-0000-0000-000000000000}"/>
          </ac:spMkLst>
        </pc:spChg>
      </pc:sldChg>
      <pc:sldChg chg="addSp delSp modSp add del mod">
        <pc:chgData name="Frank Sullivan" userId="1c98b164-de24-49c7-93e3-6e89939b5bd1" providerId="ADAL" clId="{E190147D-64B8-4E47-A606-83BC517B1E24}" dt="2022-02-03T12:53:53.367" v="1692" actId="47"/>
        <pc:sldMkLst>
          <pc:docMk/>
          <pc:sldMk cId="819472672" sldId="3258"/>
        </pc:sldMkLst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8" creationId="{2161451D-D071-485D-A3EE-84E9B73E3FDA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9" creationId="{BE753502-4AC8-40A1-8144-2FCDCC749C84}"/>
          </ac:spMkLst>
        </pc:spChg>
        <pc:spChg chg="mod">
          <ac:chgData name="Frank Sullivan" userId="1c98b164-de24-49c7-93e3-6e89939b5bd1" providerId="ADAL" clId="{E190147D-64B8-4E47-A606-83BC517B1E24}" dt="2022-02-03T12:46:06.898" v="1637" actId="20577"/>
          <ac:spMkLst>
            <pc:docMk/>
            <pc:sldMk cId="819472672" sldId="3258"/>
            <ac:spMk id="10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12" creationId="{FFA605BD-BE7F-4EFA-AE08-5B224DE8863C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15" creationId="{BB30FC1C-7900-452D-9D52-664DA0FAD50F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16" creationId="{90E1C0B9-8F4A-4D11-8DAB-A64E44152223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18" creationId="{770F757E-04E5-4643-BC67-A1BB91907D8F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19" creationId="{26943D15-AEFA-4F09-9082-794FA9685A96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0" creationId="{8630E353-E00A-4D76-9559-70736C75E950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1" creationId="{60EE5E74-3C8F-46F1-A43A-F8F6E599A902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2" creationId="{A2D84DBD-7F1B-4E16-9C6B-74EFD8509119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3" creationId="{4633261D-EE60-4F0C-AA4E-B0D6004E93FE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4" creationId="{BA12345F-0AF6-4AA5-9D13-DF029C1A5974}"/>
          </ac:spMkLst>
        </pc:spChg>
        <pc:spChg chg="mod">
          <ac:chgData name="Frank Sullivan" userId="1c98b164-de24-49c7-93e3-6e89939b5bd1" providerId="ADAL" clId="{E190147D-64B8-4E47-A606-83BC517B1E24}" dt="2022-02-03T12:45:58.571" v="1622" actId="1036"/>
          <ac:spMkLst>
            <pc:docMk/>
            <pc:sldMk cId="819472672" sldId="3258"/>
            <ac:spMk id="25" creationId="{E568D404-96AF-4471-9B6E-55EF27476D88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27" creationId="{293F080E-AEDE-4B1E-9F6F-37EFF4FBF7BC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28" creationId="{391E1C0C-B175-4260-81C2-747505493B09}"/>
          </ac:spMkLst>
        </pc:spChg>
        <pc:spChg chg="del mod">
          <ac:chgData name="Frank Sullivan" userId="1c98b164-de24-49c7-93e3-6e89939b5bd1" providerId="ADAL" clId="{E190147D-64B8-4E47-A606-83BC517B1E24}" dt="2022-02-03T12:42:28.192" v="1558" actId="478"/>
          <ac:spMkLst>
            <pc:docMk/>
            <pc:sldMk cId="819472672" sldId="3258"/>
            <ac:spMk id="29" creationId="{06EF9ED9-F8FE-409C-B75A-13D6E8D79C0E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30" creationId="{48CB0E60-5F90-4289-9B1D-2F1C602CC1D9}"/>
          </ac:spMkLst>
        </pc:spChg>
        <pc:spChg chg="del 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31" creationId="{0D852F68-FEC6-457C-A3DB-DC08E84A23F5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37" creationId="{C332F96B-BEDA-4FEE-8DA1-3231F887FACA}"/>
          </ac:spMkLst>
        </pc:spChg>
        <pc:spChg chg="del mod">
          <ac:chgData name="Frank Sullivan" userId="1c98b164-de24-49c7-93e3-6e89939b5bd1" providerId="ADAL" clId="{E190147D-64B8-4E47-A606-83BC517B1E24}" dt="2022-02-03T12:42:32.110" v="1561" actId="478"/>
          <ac:spMkLst>
            <pc:docMk/>
            <pc:sldMk cId="819472672" sldId="3258"/>
            <ac:spMk id="38" creationId="{C8FF9510-DB5F-4D85-801B-72C049E94B81}"/>
          </ac:spMkLst>
        </pc:spChg>
        <pc:spChg chg="del mod">
          <ac:chgData name="Frank Sullivan" userId="1c98b164-de24-49c7-93e3-6e89939b5bd1" providerId="ADAL" clId="{E190147D-64B8-4E47-A606-83BC517B1E24}" dt="2022-02-03T12:42:39.910" v="1565" actId="478"/>
          <ac:spMkLst>
            <pc:docMk/>
            <pc:sldMk cId="819472672" sldId="3258"/>
            <ac:spMk id="39" creationId="{95CE319A-D2C0-474A-A3D9-D4ED5C66D5B6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45" creationId="{93CA2EBB-59BD-4F0A-B63C-9A39DC5E942D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46" creationId="{0B3193C1-BE9A-46CE-A2B9-34E36F316442}"/>
          </ac:spMkLst>
        </pc:spChg>
        <pc:spChg chg="del mod">
          <ac:chgData name="Frank Sullivan" userId="1c98b164-de24-49c7-93e3-6e89939b5bd1" providerId="ADAL" clId="{E190147D-64B8-4E47-A606-83BC517B1E24}" dt="2022-02-03T12:42:34.173" v="1562" actId="478"/>
          <ac:spMkLst>
            <pc:docMk/>
            <pc:sldMk cId="819472672" sldId="3258"/>
            <ac:spMk id="47" creationId="{337CC088-6E10-4BE3-81C0-0D3439C2D42F}"/>
          </ac:spMkLst>
        </pc:spChg>
        <pc:spChg chg="del mod">
          <ac:chgData name="Frank Sullivan" userId="1c98b164-de24-49c7-93e3-6e89939b5bd1" providerId="ADAL" clId="{E190147D-64B8-4E47-A606-83BC517B1E24}" dt="2022-02-03T12:42:48.433" v="1568" actId="478"/>
          <ac:spMkLst>
            <pc:docMk/>
            <pc:sldMk cId="819472672" sldId="3258"/>
            <ac:spMk id="48" creationId="{16C9AEA4-D4C7-4975-A5B5-4128D13E0743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53" creationId="{22E6AB5A-717D-4B2F-AB8C-124B49D87459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54" creationId="{452C3B6A-412C-4EF8-81AF-4CF418C4B47F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55" creationId="{5AAE355C-51DF-4051-BBCE-70802B902C19}"/>
          </ac:spMkLst>
        </pc:spChg>
        <pc:spChg chg="del mod">
          <ac:chgData name="Frank Sullivan" userId="1c98b164-de24-49c7-93e3-6e89939b5bd1" providerId="ADAL" clId="{E190147D-64B8-4E47-A606-83BC517B1E24}" dt="2022-02-03T12:42:37.782" v="1564" actId="478"/>
          <ac:spMkLst>
            <pc:docMk/>
            <pc:sldMk cId="819472672" sldId="3258"/>
            <ac:spMk id="58" creationId="{348BB209-9117-4F9E-8E91-5F8AC8197A38}"/>
          </ac:spMkLst>
        </pc:spChg>
        <pc:spChg chg="mod">
          <ac:chgData name="Frank Sullivan" userId="1c98b164-de24-49c7-93e3-6e89939b5bd1" providerId="ADAL" clId="{E190147D-64B8-4E47-A606-83BC517B1E24}" dt="2022-02-03T12:42:31.051" v="1560" actId="478"/>
          <ac:spMkLst>
            <pc:docMk/>
            <pc:sldMk cId="819472672" sldId="3258"/>
            <ac:spMk id="59" creationId="{12EEB2CB-E6E6-47DB-A024-399C536462D0}"/>
          </ac:spMkLst>
        </pc:spChg>
        <pc:spChg chg="del">
          <ac:chgData name="Frank Sullivan" userId="1c98b164-de24-49c7-93e3-6e89939b5bd1" providerId="ADAL" clId="{E190147D-64B8-4E47-A606-83BC517B1E24}" dt="2022-02-03T12:42:35.639" v="1563" actId="478"/>
          <ac:spMkLst>
            <pc:docMk/>
            <pc:sldMk cId="819472672" sldId="3258"/>
            <ac:spMk id="70" creationId="{F4528356-CF89-42B6-BA07-5D6ADA8E9AA2}"/>
          </ac:spMkLst>
        </pc:spChg>
        <pc:spChg chg="del mod">
          <ac:chgData name="Frank Sullivan" userId="1c98b164-de24-49c7-93e3-6e89939b5bd1" providerId="ADAL" clId="{E190147D-64B8-4E47-A606-83BC517B1E24}" dt="2022-02-03T12:43:38.592" v="1573" actId="478"/>
          <ac:spMkLst>
            <pc:docMk/>
            <pc:sldMk cId="819472672" sldId="3258"/>
            <ac:spMk id="73" creationId="{787F7FB7-A1DF-41D2-89F6-A937A070E77B}"/>
          </ac:spMkLst>
        </pc:spChg>
        <pc:spChg chg="add del mod">
          <ac:chgData name="Frank Sullivan" userId="1c98b164-de24-49c7-93e3-6e89939b5bd1" providerId="ADAL" clId="{E190147D-64B8-4E47-A606-83BC517B1E24}" dt="2022-02-03T12:42:55.398" v="1570" actId="478"/>
          <ac:spMkLst>
            <pc:docMk/>
            <pc:sldMk cId="819472672" sldId="3258"/>
            <ac:spMk id="74" creationId="{6CA7DAA0-48F4-423D-84A2-234F1A3AE813}"/>
          </ac:spMkLst>
        </pc:spChg>
        <pc:grpChg chg="add del mod">
          <ac:chgData name="Frank Sullivan" userId="1c98b164-de24-49c7-93e3-6e89939b5bd1" providerId="ADAL" clId="{E190147D-64B8-4E47-A606-83BC517B1E24}" dt="2022-02-03T12:45:58.571" v="1622" actId="1036"/>
          <ac:grpSpMkLst>
            <pc:docMk/>
            <pc:sldMk cId="819472672" sldId="3258"/>
            <ac:grpSpMk id="17" creationId="{81EFB4DE-0593-4740-B295-790289843FF3}"/>
          </ac:grpSpMkLst>
        </pc:grpChg>
        <pc:grpChg chg="add del mod">
          <ac:chgData name="Frank Sullivan" userId="1c98b164-de24-49c7-93e3-6e89939b5bd1" providerId="ADAL" clId="{E190147D-64B8-4E47-A606-83BC517B1E24}" dt="2022-02-03T12:42:51.315" v="1569" actId="478"/>
          <ac:grpSpMkLst>
            <pc:docMk/>
            <pc:sldMk cId="819472672" sldId="3258"/>
            <ac:grpSpMk id="26" creationId="{95A0EE1B-62A0-45D0-9355-7F212957224C}"/>
          </ac:grpSpMkLst>
        </pc:grpChg>
        <pc:graphicFrameChg chg="add del mod modGraphic">
          <ac:chgData name="Frank Sullivan" userId="1c98b164-de24-49c7-93e3-6e89939b5bd1" providerId="ADAL" clId="{E190147D-64B8-4E47-A606-83BC517B1E24}" dt="2022-02-03T12:45:18.792" v="1610" actId="478"/>
          <ac:graphicFrameMkLst>
            <pc:docMk/>
            <pc:sldMk cId="819472672" sldId="3258"/>
            <ac:graphicFrameMk id="2" creationId="{19AB2C5B-AAD5-40B8-9269-DBD12784DAA1}"/>
          </ac:graphicFrameMkLst>
        </pc:graphicFrameChg>
      </pc:sldChg>
      <pc:sldChg chg="addSp modSp add del mod">
        <pc:chgData name="Frank Sullivan" userId="1c98b164-de24-49c7-93e3-6e89939b5bd1" providerId="ADAL" clId="{E190147D-64B8-4E47-A606-83BC517B1E24}" dt="2022-02-03T13:17:17.088" v="2536" actId="14100"/>
        <pc:sldMkLst>
          <pc:docMk/>
          <pc:sldMk cId="3503861400" sldId="3259"/>
        </pc:sldMkLst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8" creationId="{4EE87A87-7F4D-45E0-AF2C-2DDBF05A659A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9" creationId="{1834177F-824F-4858-94D5-499202469D46}"/>
          </ac:spMkLst>
        </pc:spChg>
        <pc:spChg chg="mod">
          <ac:chgData name="Frank Sullivan" userId="1c98b164-de24-49c7-93e3-6e89939b5bd1" providerId="ADAL" clId="{E190147D-64B8-4E47-A606-83BC517B1E24}" dt="2022-02-03T13:17:17.088" v="2536" actId="14100"/>
          <ac:spMkLst>
            <pc:docMk/>
            <pc:sldMk cId="3503861400" sldId="3259"/>
            <ac:spMk id="10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2" creationId="{D240F0AF-8802-40F1-8DBD-761840AAA1FD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5" creationId="{1500F00C-E3B4-406F-AED5-AC353FC515A2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6" creationId="{171A3B63-D10E-4953-99C6-5F85DC8F470E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7" creationId="{19AABFD3-91E1-47D7-917F-BD0C9584632B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8" creationId="{1DE5D503-A3C3-4F6F-B221-1578C815688B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19" creationId="{94D02EFA-A8AB-4651-8125-192F0F7BEF87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0" creationId="{A79BCB58-35BE-4522-9160-57825D827ADA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1" creationId="{4849C7C5-C743-4CEB-8BEE-DC76F9B62496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2" creationId="{5CF00DF7-93EA-4E2F-B255-EBFE00EE837A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3" creationId="{79951DBC-4F47-4B1A-8527-CE1753DE80FF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4" creationId="{17855132-A1C9-43DB-80DF-F7AD6480EA31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5" creationId="{FF69A145-1934-45DE-B616-8C6FD79BFD79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6" creationId="{C04D876F-9C19-4355-9F34-4A7BEA7C97B1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28" creationId="{0FB1B0C5-957A-4CB6-86BD-DA983061A02A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0" creationId="{67D90B79-A4F7-47D4-8F69-859FCBCD629C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2" creationId="{29CD9499-3265-4DC4-8CEE-403AFB27B6E4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4" creationId="{B68A2639-C550-4987-A1F2-54DE4DA17B6E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6" creationId="{871AE0B8-00D0-4254-83D2-FFB46D58B040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7" creationId="{5FC7C6F1-63B1-41BA-AF3D-CFCC2FE7AF97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8" creationId="{BF59095B-CB98-405C-A455-5AF8E3BBDF94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39" creationId="{520E9535-6282-4C84-AC38-66D0603C8A6B}"/>
          </ac:spMkLst>
        </pc:spChg>
        <pc:spChg chg="mod">
          <ac:chgData name="Frank Sullivan" userId="1c98b164-de24-49c7-93e3-6e89939b5bd1" providerId="ADAL" clId="{E190147D-64B8-4E47-A606-83BC517B1E24}" dt="2022-02-03T13:11:10.452" v="2177" actId="1076"/>
          <ac:spMkLst>
            <pc:docMk/>
            <pc:sldMk cId="3503861400" sldId="3259"/>
            <ac:spMk id="40" creationId="{9A55C489-E423-4226-9BA8-51B8D9E33602}"/>
          </ac:spMkLst>
        </pc:spChg>
        <pc:spChg chg="add mod">
          <ac:chgData name="Frank Sullivan" userId="1c98b164-de24-49c7-93e3-6e89939b5bd1" providerId="ADAL" clId="{E190147D-64B8-4E47-A606-83BC517B1E24}" dt="2022-02-03T13:10:58.429" v="2176" actId="571"/>
          <ac:spMkLst>
            <pc:docMk/>
            <pc:sldMk cId="3503861400" sldId="3259"/>
            <ac:spMk id="42" creationId="{15EC4BAA-7717-4575-ACD4-9AC8FB9947B6}"/>
          </ac:spMkLst>
        </pc:spChg>
        <pc:spChg chg="add mod">
          <ac:chgData name="Frank Sullivan" userId="1c98b164-de24-49c7-93e3-6e89939b5bd1" providerId="ADAL" clId="{E190147D-64B8-4E47-A606-83BC517B1E24}" dt="2022-02-03T13:15:59.048" v="2509" actId="20577"/>
          <ac:spMkLst>
            <pc:docMk/>
            <pc:sldMk cId="3503861400" sldId="3259"/>
            <ac:spMk id="43" creationId="{17D8A6DE-722B-4690-8CAA-EA89732EF55B}"/>
          </ac:spMkLst>
        </pc:sp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27" creationId="{3CD9E246-7D62-42EB-BA31-2D35DED21F19}"/>
          </ac:picMkLst>
        </pc:pic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29" creationId="{D5B12B86-64C3-41B8-959B-98E69F2C679C}"/>
          </ac:picMkLst>
        </pc:pic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31" creationId="{F7BBEE57-A25F-407F-8BBA-C0F3B66E9651}"/>
          </ac:picMkLst>
        </pc:pic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33" creationId="{34B2E75C-324E-4EC8-8429-D04AD9FA8941}"/>
          </ac:picMkLst>
        </pc:pic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35" creationId="{B0903140-3C94-45B9-A368-AB1346A2290B}"/>
          </ac:picMkLst>
        </pc:picChg>
        <pc:picChg chg="mod">
          <ac:chgData name="Frank Sullivan" userId="1c98b164-de24-49c7-93e3-6e89939b5bd1" providerId="ADAL" clId="{E190147D-64B8-4E47-A606-83BC517B1E24}" dt="2022-02-03T13:11:10.452" v="2177" actId="1076"/>
          <ac:picMkLst>
            <pc:docMk/>
            <pc:sldMk cId="3503861400" sldId="3259"/>
            <ac:picMk id="41" creationId="{0D68F2DC-4B4B-419A-ABD3-D12B372E5FF5}"/>
          </ac:picMkLst>
        </pc:picChg>
      </pc:sldChg>
      <pc:sldChg chg="delSp modSp add del mod delAnim">
        <pc:chgData name="Frank Sullivan" userId="1c98b164-de24-49c7-93e3-6e89939b5bd1" providerId="ADAL" clId="{E190147D-64B8-4E47-A606-83BC517B1E24}" dt="2022-02-03T13:21:39.913" v="2587" actId="47"/>
        <pc:sldMkLst>
          <pc:docMk/>
          <pc:sldMk cId="3100726940" sldId="3271"/>
        </pc:sldMkLst>
        <pc:spChg chg="mod">
          <ac:chgData name="Frank Sullivan" userId="1c98b164-de24-49c7-93e3-6e89939b5bd1" providerId="ADAL" clId="{E190147D-64B8-4E47-A606-83BC517B1E24}" dt="2022-02-03T13:18:10.956" v="2579" actId="20577"/>
          <ac:spMkLst>
            <pc:docMk/>
            <pc:sldMk cId="3100726940" sldId="3271"/>
            <ac:spMk id="10" creationId="{00000000-0000-0000-0000-000000000000}"/>
          </ac:spMkLst>
        </pc:spChg>
        <pc:graphicFrameChg chg="del">
          <ac:chgData name="Frank Sullivan" userId="1c98b164-de24-49c7-93e3-6e89939b5bd1" providerId="ADAL" clId="{E190147D-64B8-4E47-A606-83BC517B1E24}" dt="2022-02-03T13:18:19.407" v="2580" actId="478"/>
          <ac:graphicFrameMkLst>
            <pc:docMk/>
            <pc:sldMk cId="3100726940" sldId="3271"/>
            <ac:graphicFrameMk id="19" creationId="{D534E759-5B6E-448A-8E5B-32430C9CFB85}"/>
          </ac:graphicFrameMkLst>
        </pc:graphicFrameChg>
      </pc:sldChg>
      <pc:sldChg chg="modSp add del mod">
        <pc:chgData name="Frank Sullivan" userId="1c98b164-de24-49c7-93e3-6e89939b5bd1" providerId="ADAL" clId="{E190147D-64B8-4E47-A606-83BC517B1E24}" dt="2022-02-03T13:19:31.267" v="2586"/>
        <pc:sldMkLst>
          <pc:docMk/>
          <pc:sldMk cId="3059181100" sldId="3411"/>
        </pc:sldMkLst>
        <pc:spChg chg="mod">
          <ac:chgData name="Frank Sullivan" userId="1c98b164-de24-49c7-93e3-6e89939b5bd1" providerId="ADAL" clId="{E190147D-64B8-4E47-A606-83BC517B1E24}" dt="2022-02-03T13:19:31.012" v="2585" actId="1076"/>
          <ac:spMkLst>
            <pc:docMk/>
            <pc:sldMk cId="3059181100" sldId="3411"/>
            <ac:spMk id="6" creationId="{33DA1BA6-8F13-47FF-9939-6D694581F6C9}"/>
          </ac:spMkLst>
        </pc:spChg>
      </pc:sldChg>
      <pc:sldChg chg="modSp add del mod">
        <pc:chgData name="Frank Sullivan" userId="1c98b164-de24-49c7-93e3-6e89939b5bd1" providerId="ADAL" clId="{E190147D-64B8-4E47-A606-83BC517B1E24}" dt="2022-02-03T13:19:31.267" v="2586"/>
        <pc:sldMkLst>
          <pc:docMk/>
          <pc:sldMk cId="944391617" sldId="3412"/>
        </pc:sldMkLst>
        <pc:spChg chg="mod">
          <ac:chgData name="Frank Sullivan" userId="1c98b164-de24-49c7-93e3-6e89939b5bd1" providerId="ADAL" clId="{E190147D-64B8-4E47-A606-83BC517B1E24}" dt="2022-02-03T13:19:30.802" v="2584" actId="1076"/>
          <ac:spMkLst>
            <pc:docMk/>
            <pc:sldMk cId="944391617" sldId="3412"/>
            <ac:spMk id="6" creationId="{95555243-95C7-485B-B9C3-139DEC8CC592}"/>
          </ac:spMkLst>
        </pc:spChg>
      </pc:sldChg>
      <pc:sldChg chg="add del">
        <pc:chgData name="Frank Sullivan" userId="1c98b164-de24-49c7-93e3-6e89939b5bd1" providerId="ADAL" clId="{E190147D-64B8-4E47-A606-83BC517B1E24}" dt="2022-02-03T13:19:31.267" v="2586"/>
        <pc:sldMkLst>
          <pc:docMk/>
          <pc:sldMk cId="3199460457" sldId="3415"/>
        </pc:sldMkLst>
      </pc:sldChg>
      <pc:sldChg chg="add">
        <pc:chgData name="Frank Sullivan" userId="1c98b164-de24-49c7-93e3-6e89939b5bd1" providerId="ADAL" clId="{E190147D-64B8-4E47-A606-83BC517B1E24}" dt="2022-02-03T12:08:38.689" v="74"/>
        <pc:sldMkLst>
          <pc:docMk/>
          <pc:sldMk cId="223522751" sldId="3436"/>
        </pc:sldMkLst>
      </pc:sldChg>
      <pc:sldChg chg="modSp add del mod">
        <pc:chgData name="Frank Sullivan" userId="1c98b164-de24-49c7-93e3-6e89939b5bd1" providerId="ADAL" clId="{E190147D-64B8-4E47-A606-83BC517B1E24}" dt="2022-02-03T12:10:26.777" v="143" actId="20577"/>
        <pc:sldMkLst>
          <pc:docMk/>
          <pc:sldMk cId="2718179073" sldId="3441"/>
        </pc:sldMkLst>
        <pc:spChg chg="mod">
          <ac:chgData name="Frank Sullivan" userId="1c98b164-de24-49c7-93e3-6e89939b5bd1" providerId="ADAL" clId="{E190147D-64B8-4E47-A606-83BC517B1E24}" dt="2022-02-03T12:10:26.777" v="143" actId="20577"/>
          <ac:spMkLst>
            <pc:docMk/>
            <pc:sldMk cId="2718179073" sldId="3441"/>
            <ac:spMk id="11" creationId="{00000000-0000-0000-0000-000000000000}"/>
          </ac:spMkLst>
        </pc:spChg>
      </pc:sldChg>
      <pc:sldChg chg="addSp delSp modSp add del mod">
        <pc:chgData name="Frank Sullivan" userId="1c98b164-de24-49c7-93e3-6e89939b5bd1" providerId="ADAL" clId="{E190147D-64B8-4E47-A606-83BC517B1E24}" dt="2022-02-03T12:29:11.318" v="961" actId="1076"/>
        <pc:sldMkLst>
          <pc:docMk/>
          <pc:sldMk cId="3543065547" sldId="3447"/>
        </pc:sldMkLst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6" creationId="{27EA3EFC-0FB7-4B78-81A9-A7934560E058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7" creationId="{7FFBC3EB-28F0-4016-9D04-AFD57FD715B1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8" creationId="{AF9BE0F8-D393-47D3-ABFA-EC8878A212B0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19" creationId="{613F169B-9139-4A3D-928A-36B5929D0933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0" creationId="{010CCDC5-AE55-4FB7-A518-C0669C73E93C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1" creationId="{65FD5E81-B4FC-4A19-ADE1-18285C5666FA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2" creationId="{0707B646-B466-4AF2-A14B-4A9B0BE76FF9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3" creationId="{A02FB7E7-6EF0-49C7-90ED-0E3925AF8CCC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7" creationId="{A66DCFC6-A5B9-45A0-AC71-176CE8641CBA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8" creationId="{56603883-328D-4CD5-8BB1-2A9654E9337A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29" creationId="{83C2A843-1F3D-426F-9316-F079A33B5C2B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0" creationId="{7465D592-220A-4E50-93A0-DCF4815B5973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1" creationId="{500BEC4B-A789-4515-8A43-294BF52F3883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2" creationId="{4A2E6BE0-3E1E-48E5-BEFF-D73E978A1F5A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3" creationId="{9165D74E-1957-4342-A610-8A9F82179997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4" creationId="{71D1E5DC-A1C9-46BA-89D3-186DC292A103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5" creationId="{F5AB86A3-BD43-43EA-A889-A8C32DFD98D1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6" creationId="{A2D20996-4AD6-45D7-A7D5-BC382DA63712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7" creationId="{980B3FD2-C19F-45C5-A0C2-6B9E21F90321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38" creationId="{F6BC6EA6-2969-448F-AA4B-0BE19C22D92A}"/>
          </ac:spMkLst>
        </pc:spChg>
        <pc:spChg chg="mod">
          <ac:chgData name="Frank Sullivan" userId="1c98b164-de24-49c7-93e3-6e89939b5bd1" providerId="ADAL" clId="{E190147D-64B8-4E47-A606-83BC517B1E24}" dt="2022-02-03T12:29:11.318" v="961" actId="1076"/>
          <ac:spMkLst>
            <pc:docMk/>
            <pc:sldMk cId="3543065547" sldId="3447"/>
            <ac:spMk id="39" creationId="{9BBBE9F4-03B2-4121-9157-3E14F1A67E56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0" creationId="{4FABE941-6413-40D0-BE02-6DEAC2EBA67F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1" creationId="{AC037727-615E-41C5-9235-791D4F79911B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2" creationId="{E2C4AA4F-48FF-43AA-9FC6-366AE1058B7E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3" creationId="{09DC5588-78B6-453D-B6D2-2A3FBBBD3050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4" creationId="{C1DF66CF-8FDE-4A41-8FEF-5C4EAE81BBF5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5" creationId="{55025103-1D43-4BA3-91C9-3C231D39D82C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6" creationId="{5A2919AA-B6A5-4DB3-B900-49CF164105BE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7" creationId="{4BA1B3B0-7152-4179-833E-BF4F0EEE8110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8" creationId="{6B1F4B4A-5C17-4F0F-9D3C-2CABC62964C4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49" creationId="{8ADF9BB8-8C69-4EB3-89E2-54C8CA9A73F0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0" creationId="{36E39D94-08CD-4DB6-A41D-1A37F2A6DF8A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1" creationId="{0DD8B5BD-B8CB-4A72-A72C-6BD35C0303E7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2" creationId="{1C5D2881-A9BD-481D-AE9A-701BC4ECD093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3" creationId="{0C54CD93-25C1-471D-B03B-A07B52880394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4" creationId="{0B9A34C3-AEF7-4416-B7A2-591737E7B55B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5" creationId="{1946CE87-958B-45AF-9291-7DFC04A04598}"/>
          </ac:spMkLst>
        </pc:spChg>
        <pc:spChg chg="del 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6" creationId="{176A0C55-FC7B-4677-8C6A-FF781984153E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7" creationId="{724B9E8B-899D-484D-A1D0-422AC294A646}"/>
          </ac:spMkLst>
        </pc:spChg>
        <pc:spChg chg="mod">
          <ac:chgData name="Frank Sullivan" userId="1c98b164-de24-49c7-93e3-6e89939b5bd1" providerId="ADAL" clId="{E190147D-64B8-4E47-A606-83BC517B1E24}" dt="2022-02-03T12:14:49.518" v="194" actId="1038"/>
          <ac:spMkLst>
            <pc:docMk/>
            <pc:sldMk cId="3543065547" sldId="3447"/>
            <ac:spMk id="58" creationId="{89FA8ACE-62D5-4403-BEAB-1360F0D51144}"/>
          </ac:spMkLst>
        </pc:spChg>
        <pc:spChg chg="add mod">
          <ac:chgData name="Frank Sullivan" userId="1c98b164-de24-49c7-93e3-6e89939b5bd1" providerId="ADAL" clId="{E190147D-64B8-4E47-A606-83BC517B1E24}" dt="2022-02-03T12:11:49.450" v="152" actId="571"/>
          <ac:spMkLst>
            <pc:docMk/>
            <pc:sldMk cId="3543065547" sldId="3447"/>
            <ac:spMk id="59" creationId="{123D28B9-6D5D-4249-87C8-3B3790749B05}"/>
          </ac:spMkLst>
        </pc:spChg>
        <pc:spChg chg="add mod">
          <ac:chgData name="Frank Sullivan" userId="1c98b164-de24-49c7-93e3-6e89939b5bd1" providerId="ADAL" clId="{E190147D-64B8-4E47-A606-83BC517B1E24}" dt="2022-02-03T12:23:23.740" v="814" actId="1076"/>
          <ac:spMkLst>
            <pc:docMk/>
            <pc:sldMk cId="3543065547" sldId="3447"/>
            <ac:spMk id="60" creationId="{A2DA0280-358A-431A-B757-CB9DA70756E9}"/>
          </ac:spMkLst>
        </pc:spChg>
        <pc:spChg chg="add del mod">
          <ac:chgData name="Frank Sullivan" userId="1c98b164-de24-49c7-93e3-6e89939b5bd1" providerId="ADAL" clId="{E190147D-64B8-4E47-A606-83BC517B1E24}" dt="2022-02-03T12:23:59.885" v="816"/>
          <ac:spMkLst>
            <pc:docMk/>
            <pc:sldMk cId="3543065547" sldId="3447"/>
            <ac:spMk id="61" creationId="{7665E38C-29EA-485D-8A45-DBE45E2DF854}"/>
          </ac:spMkLst>
        </pc:spChg>
        <pc:graphicFrameChg chg="mod modGraphic">
          <ac:chgData name="Frank Sullivan" userId="1c98b164-de24-49c7-93e3-6e89939b5bd1" providerId="ADAL" clId="{E190147D-64B8-4E47-A606-83BC517B1E24}" dt="2022-02-03T12:15:11.115" v="197" actId="14734"/>
          <ac:graphicFrameMkLst>
            <pc:docMk/>
            <pc:sldMk cId="3543065547" sldId="3447"/>
            <ac:graphicFrameMk id="24" creationId="{14A81D40-14A9-40C1-8722-D865FB8D0E13}"/>
          </ac:graphicFrameMkLst>
        </pc:graphicFrameChg>
      </pc:sldChg>
      <pc:sldChg chg="modSp del mod">
        <pc:chgData name="Frank Sullivan" userId="1c98b164-de24-49c7-93e3-6e89939b5bd1" providerId="ADAL" clId="{E190147D-64B8-4E47-A606-83BC517B1E24}" dt="2022-02-03T12:06:22.859" v="72" actId="47"/>
        <pc:sldMkLst>
          <pc:docMk/>
          <pc:sldMk cId="223232847" sldId="3451"/>
        </pc:sldMkLst>
        <pc:spChg chg="mod">
          <ac:chgData name="Frank Sullivan" userId="1c98b164-de24-49c7-93e3-6e89939b5bd1" providerId="ADAL" clId="{E190147D-64B8-4E47-A606-83BC517B1E24}" dt="2022-02-02T13:58:18.240" v="41" actId="20577"/>
          <ac:spMkLst>
            <pc:docMk/>
            <pc:sldMk cId="223232847" sldId="3451"/>
            <ac:spMk id="9" creationId="{36B6D648-818A-491C-91F3-6CE026DA5318}"/>
          </ac:spMkLst>
        </pc:spChg>
      </pc:sldChg>
      <pc:sldChg chg="add">
        <pc:chgData name="Frank Sullivan" userId="1c98b164-de24-49c7-93e3-6e89939b5bd1" providerId="ADAL" clId="{E190147D-64B8-4E47-A606-83BC517B1E24}" dt="2022-02-03T12:07:03.884" v="73"/>
        <pc:sldMkLst>
          <pc:docMk/>
          <pc:sldMk cId="4021659509" sldId="3451"/>
        </pc:sldMkLst>
      </pc:sldChg>
      <pc:sldChg chg="modSp add mod">
        <pc:chgData name="Frank Sullivan" userId="1c98b164-de24-49c7-93e3-6e89939b5bd1" providerId="ADAL" clId="{E190147D-64B8-4E47-A606-83BC517B1E24}" dt="2022-02-03T12:47:43.584" v="1656" actId="6549"/>
        <pc:sldMkLst>
          <pc:docMk/>
          <pc:sldMk cId="3444529641" sldId="3452"/>
        </pc:sldMkLst>
        <pc:spChg chg="mod">
          <ac:chgData name="Frank Sullivan" userId="1c98b164-de24-49c7-93e3-6e89939b5bd1" providerId="ADAL" clId="{E190147D-64B8-4E47-A606-83BC517B1E24}" dt="2022-02-03T12:24:32.121" v="858" actId="20577"/>
          <ac:spMkLst>
            <pc:docMk/>
            <pc:sldMk cId="3444529641" sldId="3452"/>
            <ac:spMk id="5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2:47:43.584" v="1656" actId="6549"/>
          <ac:spMkLst>
            <pc:docMk/>
            <pc:sldMk cId="3444529641" sldId="3452"/>
            <ac:spMk id="6" creationId="{2F0C0B2B-CAFB-453B-896F-8FFD58ACA39E}"/>
          </ac:spMkLst>
        </pc:spChg>
      </pc:sldChg>
      <pc:sldChg chg="addSp delSp modSp add del mod">
        <pc:chgData name="Frank Sullivan" userId="1c98b164-de24-49c7-93e3-6e89939b5bd1" providerId="ADAL" clId="{E190147D-64B8-4E47-A606-83BC517B1E24}" dt="2022-02-03T12:53:50.771" v="1691" actId="47"/>
        <pc:sldMkLst>
          <pc:docMk/>
          <pc:sldMk cId="1460411238" sldId="3453"/>
        </pc:sldMkLst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8" creationId="{2161451D-D071-485D-A3EE-84E9B73E3FDA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9" creationId="{BE753502-4AC8-40A1-8144-2FCDCC749C84}"/>
          </ac:spMkLst>
        </pc:spChg>
        <pc:spChg chg="mod">
          <ac:chgData name="Frank Sullivan" userId="1c98b164-de24-49c7-93e3-6e89939b5bd1" providerId="ADAL" clId="{E190147D-64B8-4E47-A606-83BC517B1E24}" dt="2022-02-03T12:49:05.629" v="1668" actId="20577"/>
          <ac:spMkLst>
            <pc:docMk/>
            <pc:sldMk cId="1460411238" sldId="3453"/>
            <ac:spMk id="10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12" creationId="{FFA605BD-BE7F-4EFA-AE08-5B224DE8863C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15" creationId="{BB30FC1C-7900-452D-9D52-664DA0FAD50F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16" creationId="{90E1C0B9-8F4A-4D11-8DAB-A64E44152223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18" creationId="{770F757E-04E5-4643-BC67-A1BB91907D8F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19" creationId="{26943D15-AEFA-4F09-9082-794FA9685A96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0" creationId="{8630E353-E00A-4D76-9559-70736C75E950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1" creationId="{60EE5E74-3C8F-46F1-A43A-F8F6E599A902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2" creationId="{A2D84DBD-7F1B-4E16-9C6B-74EFD8509119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3" creationId="{4633261D-EE60-4F0C-AA4E-B0D6004E93FE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4" creationId="{BA12345F-0AF6-4AA5-9D13-DF029C1A5974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5" creationId="{E568D404-96AF-4471-9B6E-55EF27476D88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7" creationId="{293F080E-AEDE-4B1E-9F6F-37EFF4FBF7BC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8" creationId="{391E1C0C-B175-4260-81C2-747505493B09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29" creationId="{06EF9ED9-F8FE-409C-B75A-13D6E8D79C0E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30" creationId="{48CB0E60-5F90-4289-9B1D-2F1C602CC1D9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31" creationId="{0D852F68-FEC6-457C-A3DB-DC08E84A23F5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37" creationId="{C332F96B-BEDA-4FEE-8DA1-3231F887FACA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38" creationId="{C8FF9510-DB5F-4D85-801B-72C049E94B81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39" creationId="{95CE319A-D2C0-474A-A3D9-D4ED5C66D5B6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41" creationId="{FB338708-9EA4-47B5-8633-FC7A23773000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42" creationId="{38E39741-206B-45DD-AA96-0BC194955F7E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43" creationId="{48A5EC05-8C70-4B33-8D2A-710EB9C87C76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44" creationId="{8065A56B-60A6-4893-840D-DEF38C16FB45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45" creationId="{93CA2EBB-59BD-4F0A-B63C-9A39DC5E942D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46" creationId="{0B3193C1-BE9A-46CE-A2B9-34E36F316442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47" creationId="{337CC088-6E10-4BE3-81C0-0D3439C2D42F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48" creationId="{16C9AEA4-D4C7-4975-A5B5-4128D13E0743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50" creationId="{84DC2ED4-2CE4-45E3-BBC2-CD9442442173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51" creationId="{02016C4C-C925-4AAE-B90A-F4FCC2C7D5C3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52" creationId="{2B845CDB-9006-4803-8CEA-62F29E4CE48B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53" creationId="{22E6AB5A-717D-4B2F-AB8C-124B49D87459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54" creationId="{452C3B6A-412C-4EF8-81AF-4CF418C4B47F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55" creationId="{5AAE355C-51DF-4051-BBCE-70802B902C19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56" creationId="{952D89FB-EAB7-4E5E-B3D9-392B2ABE028C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57" creationId="{EB84CB5A-9BD0-4BA6-8D86-B9681C236D39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58" creationId="{348BB209-9117-4F9E-8E91-5F8AC8197A38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59" creationId="{12EEB2CB-E6E6-47DB-A024-399C536462D0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1" creationId="{2BBFFC12-DDDD-4552-B8E4-6D15C6127290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2" creationId="{2F0AABE9-DC80-4D32-AE83-36C98213E103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3" creationId="{A6BA5CC0-E3BF-41A9-A99B-3522813D10F9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4" creationId="{8C3161E0-53CD-464D-BD51-524BE6C11128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5" creationId="{61EA1537-AF41-46AE-8D4A-851F72B6B3B7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6" creationId="{C17A7D83-545E-40AF-8F7E-B1ACA340E8CA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7" creationId="{1AF16521-8091-49D9-B079-B391FC326797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8" creationId="{4EC6258D-363F-47E1-9072-B291EC82FC46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69" creationId="{1F44CE38-4AE2-4BED-A892-FE9518113527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70" creationId="{F4528356-CF89-42B6-BA07-5D6ADA8E9AA2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1" creationId="{3C48FD2E-759E-45CC-B09A-7C964D835357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2" creationId="{A2E3D6E9-340C-491E-9B9D-A0E9F13F98A5}"/>
          </ac:spMkLst>
        </pc:spChg>
        <pc:spChg chg="mod">
          <ac:chgData name="Frank Sullivan" userId="1c98b164-de24-49c7-93e3-6e89939b5bd1" providerId="ADAL" clId="{E190147D-64B8-4E47-A606-83BC517B1E24}" dt="2022-02-03T12:49:43.204" v="1687" actId="1076"/>
          <ac:spMkLst>
            <pc:docMk/>
            <pc:sldMk cId="1460411238" sldId="3453"/>
            <ac:spMk id="73" creationId="{787F7FB7-A1DF-41D2-89F6-A937A070E77B}"/>
          </ac:spMkLst>
        </pc:spChg>
        <pc:spChg chg="add del mod">
          <ac:chgData name="Frank Sullivan" userId="1c98b164-de24-49c7-93e3-6e89939b5bd1" providerId="ADAL" clId="{E190147D-64B8-4E47-A606-83BC517B1E24}" dt="2022-02-03T12:50:09.416" v="1689" actId="478"/>
          <ac:spMkLst>
            <pc:docMk/>
            <pc:sldMk cId="1460411238" sldId="3453"/>
            <ac:spMk id="74" creationId="{6CA7DAA0-48F4-423D-84A2-234F1A3AE813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5" creationId="{A686E390-60B3-4FAA-84C7-06CE8103560C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6" creationId="{1EB74902-5EBB-448F-BF8C-DD99041745E2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7" creationId="{587EF815-E336-4FF6-9754-9AE3D0637855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8" creationId="{4501725E-79F9-4192-A60D-3EBFB8F18689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79" creationId="{D500643C-EB38-4EFE-A628-764325375D94}"/>
          </ac:spMkLst>
        </pc:spChg>
        <pc:spChg chg="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80" creationId="{F28A66BF-4DF7-4672-9C26-620E0D5DBB5C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81" creationId="{E7737C98-5FE7-43ED-8752-3D46FA72EE6D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82" creationId="{EF138A4D-D5DB-4D70-A646-87878DD79273}"/>
          </ac:spMkLst>
        </pc:spChg>
        <pc:spChg chg="add mod">
          <ac:chgData name="Frank Sullivan" userId="1c98b164-de24-49c7-93e3-6e89939b5bd1" providerId="ADAL" clId="{E190147D-64B8-4E47-A606-83BC517B1E24}" dt="2022-02-03T12:49:28.592" v="1686" actId="571"/>
          <ac:spMkLst>
            <pc:docMk/>
            <pc:sldMk cId="1460411238" sldId="3453"/>
            <ac:spMk id="83" creationId="{FF40FF79-3D31-4CA1-B7C1-2159159290D5}"/>
          </ac:spMkLst>
        </pc:spChg>
        <pc:grpChg chg="mod">
          <ac:chgData name="Frank Sullivan" userId="1c98b164-de24-49c7-93e3-6e89939b5bd1" providerId="ADAL" clId="{E190147D-64B8-4E47-A606-83BC517B1E24}" dt="2022-02-03T12:49:43.204" v="1687" actId="1076"/>
          <ac:grpSpMkLst>
            <pc:docMk/>
            <pc:sldMk cId="1460411238" sldId="3453"/>
            <ac:grpSpMk id="17" creationId="{81EFB4DE-0593-4740-B295-790289843FF3}"/>
          </ac:grpSpMkLst>
        </pc:grpChg>
        <pc:grpChg chg="add del mod">
          <ac:chgData name="Frank Sullivan" userId="1c98b164-de24-49c7-93e3-6e89939b5bd1" providerId="ADAL" clId="{E190147D-64B8-4E47-A606-83BC517B1E24}" dt="2022-02-03T12:50:09.416" v="1689" actId="478"/>
          <ac:grpSpMkLst>
            <pc:docMk/>
            <pc:sldMk cId="1460411238" sldId="3453"/>
            <ac:grpSpMk id="26" creationId="{95A0EE1B-62A0-45D0-9355-7F212957224C}"/>
          </ac:grpSpMkLst>
        </pc:grpChg>
        <pc:grpChg chg="add mod">
          <ac:chgData name="Frank Sullivan" userId="1c98b164-de24-49c7-93e3-6e89939b5bd1" providerId="ADAL" clId="{E190147D-64B8-4E47-A606-83BC517B1E24}" dt="2022-02-03T12:49:28.592" v="1686" actId="571"/>
          <ac:grpSpMkLst>
            <pc:docMk/>
            <pc:sldMk cId="1460411238" sldId="3453"/>
            <ac:grpSpMk id="49" creationId="{161953CB-99C4-4011-ACEC-E6F162526574}"/>
          </ac:grpSpMkLst>
        </pc:grpChg>
        <pc:grpChg chg="add mod">
          <ac:chgData name="Frank Sullivan" userId="1c98b164-de24-49c7-93e3-6e89939b5bd1" providerId="ADAL" clId="{E190147D-64B8-4E47-A606-83BC517B1E24}" dt="2022-02-03T12:49:28.592" v="1686" actId="571"/>
          <ac:grpSpMkLst>
            <pc:docMk/>
            <pc:sldMk cId="1460411238" sldId="3453"/>
            <ac:grpSpMk id="60" creationId="{A60B35E5-F8B4-491B-A899-253BA1C05AA9}"/>
          </ac:grpSpMkLst>
        </pc:grpChg>
      </pc:sldChg>
      <pc:sldChg chg="addSp delSp modSp add mod">
        <pc:chgData name="Frank Sullivan" userId="1c98b164-de24-49c7-93e3-6e89939b5bd1" providerId="ADAL" clId="{E190147D-64B8-4E47-A606-83BC517B1E24}" dt="2022-02-03T13:04:56.041" v="1890" actId="478"/>
        <pc:sldMkLst>
          <pc:docMk/>
          <pc:sldMk cId="3181557212" sldId="3454"/>
        </pc:sldMkLst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8" creationId="{2161451D-D071-485D-A3EE-84E9B73E3FDA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9" creationId="{BE753502-4AC8-40A1-8144-2FCDCC749C84}"/>
          </ac:spMkLst>
        </pc:spChg>
        <pc:spChg chg="mod">
          <ac:chgData name="Frank Sullivan" userId="1c98b164-de24-49c7-93e3-6e89939b5bd1" providerId="ADAL" clId="{E190147D-64B8-4E47-A606-83BC517B1E24}" dt="2022-02-03T12:54:01.615" v="1703" actId="20577"/>
          <ac:spMkLst>
            <pc:docMk/>
            <pc:sldMk cId="3181557212" sldId="3454"/>
            <ac:spMk id="10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12" creationId="{FFA605BD-BE7F-4EFA-AE08-5B224DE8863C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15" creationId="{BB30FC1C-7900-452D-9D52-664DA0FAD50F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16" creationId="{90E1C0B9-8F4A-4D11-8DAB-A64E44152223}"/>
          </ac:spMkLst>
        </pc:spChg>
        <pc:spChg chg="mod">
          <ac:chgData name="Frank Sullivan" userId="1c98b164-de24-49c7-93e3-6e89939b5bd1" providerId="ADAL" clId="{E190147D-64B8-4E47-A606-83BC517B1E24}" dt="2022-02-03T12:54:35.403" v="1787" actId="14100"/>
          <ac:spMkLst>
            <pc:docMk/>
            <pc:sldMk cId="3181557212" sldId="3454"/>
            <ac:spMk id="18" creationId="{770F757E-04E5-4643-BC67-A1BB91907D8F}"/>
          </ac:spMkLst>
        </pc:spChg>
        <pc:spChg chg="mod">
          <ac:chgData name="Frank Sullivan" userId="1c98b164-de24-49c7-93e3-6e89939b5bd1" providerId="ADAL" clId="{E190147D-64B8-4E47-A606-83BC517B1E24}" dt="2022-02-03T12:54:35.403" v="1787" actId="14100"/>
          <ac:spMkLst>
            <pc:docMk/>
            <pc:sldMk cId="3181557212" sldId="3454"/>
            <ac:spMk id="19" creationId="{26943D15-AEFA-4F09-9082-794FA9685A96}"/>
          </ac:spMkLst>
        </pc:spChg>
        <pc:spChg chg="mod">
          <ac:chgData name="Frank Sullivan" userId="1c98b164-de24-49c7-93e3-6e89939b5bd1" providerId="ADAL" clId="{E190147D-64B8-4E47-A606-83BC517B1E24}" dt="2022-02-03T12:54:35.403" v="1787" actId="14100"/>
          <ac:spMkLst>
            <pc:docMk/>
            <pc:sldMk cId="3181557212" sldId="3454"/>
            <ac:spMk id="20" creationId="{8630E353-E00A-4D76-9559-70736C75E950}"/>
          </ac:spMkLst>
        </pc:spChg>
        <pc:spChg chg="mod">
          <ac:chgData name="Frank Sullivan" userId="1c98b164-de24-49c7-93e3-6e89939b5bd1" providerId="ADAL" clId="{E190147D-64B8-4E47-A606-83BC517B1E24}" dt="2022-02-03T12:54:35.403" v="1787" actId="14100"/>
          <ac:spMkLst>
            <pc:docMk/>
            <pc:sldMk cId="3181557212" sldId="3454"/>
            <ac:spMk id="21" creationId="{60EE5E74-3C8F-46F1-A43A-F8F6E599A902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2" creationId="{A2D84DBD-7F1B-4E16-9C6B-74EFD8509119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3" creationId="{4633261D-EE60-4F0C-AA4E-B0D6004E93FE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4" creationId="{BA12345F-0AF6-4AA5-9D13-DF029C1A5974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5" creationId="{E568D404-96AF-4471-9B6E-55EF27476D88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7" creationId="{293F080E-AEDE-4B1E-9F6F-37EFF4FBF7BC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8" creationId="{391E1C0C-B175-4260-81C2-747505493B09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29" creationId="{06EF9ED9-F8FE-409C-B75A-13D6E8D79C0E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30" creationId="{48CB0E60-5F90-4289-9B1D-2F1C602CC1D9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31" creationId="{0D852F68-FEC6-457C-A3DB-DC08E84A23F5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37" creationId="{C332F96B-BEDA-4FEE-8DA1-3231F887FACA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38" creationId="{C8FF9510-DB5F-4D85-801B-72C049E94B81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39" creationId="{95CE319A-D2C0-474A-A3D9-D4ED5C66D5B6}"/>
          </ac:spMkLst>
        </pc:spChg>
        <pc:spChg chg="add mod">
          <ac:chgData name="Frank Sullivan" userId="1c98b164-de24-49c7-93e3-6e89939b5bd1" providerId="ADAL" clId="{E190147D-64B8-4E47-A606-83BC517B1E24}" dt="2022-02-03T12:54:55.590" v="1789" actId="1076"/>
          <ac:spMkLst>
            <pc:docMk/>
            <pc:sldMk cId="3181557212" sldId="3454"/>
            <ac:spMk id="41" creationId="{21FAF926-0DD6-4664-875A-0AC0B2772338}"/>
          </ac:spMkLst>
        </pc:spChg>
        <pc:spChg chg="add mod">
          <ac:chgData name="Frank Sullivan" userId="1c98b164-de24-49c7-93e3-6e89939b5bd1" providerId="ADAL" clId="{E190147D-64B8-4E47-A606-83BC517B1E24}" dt="2022-02-03T12:55:06.773" v="1791" actId="1076"/>
          <ac:spMkLst>
            <pc:docMk/>
            <pc:sldMk cId="3181557212" sldId="3454"/>
            <ac:spMk id="42" creationId="{F7CEF6FE-6E13-4910-90E6-DD04891B62C2}"/>
          </ac:spMkLst>
        </pc:spChg>
        <pc:spChg chg="add mod">
          <ac:chgData name="Frank Sullivan" userId="1c98b164-de24-49c7-93e3-6e89939b5bd1" providerId="ADAL" clId="{E190147D-64B8-4E47-A606-83BC517B1E24}" dt="2022-02-03T12:55:12.607" v="1793" actId="1076"/>
          <ac:spMkLst>
            <pc:docMk/>
            <pc:sldMk cId="3181557212" sldId="3454"/>
            <ac:spMk id="43" creationId="{EDC607FC-DA61-4ABA-976C-D1EE5BE47364}"/>
          </ac:spMkLst>
        </pc:spChg>
        <pc:spChg chg="add mod">
          <ac:chgData name="Frank Sullivan" userId="1c98b164-de24-49c7-93e3-6e89939b5bd1" providerId="ADAL" clId="{E190147D-64B8-4E47-A606-83BC517B1E24}" dt="2022-02-03T12:55:34.153" v="1796" actId="14100"/>
          <ac:spMkLst>
            <pc:docMk/>
            <pc:sldMk cId="3181557212" sldId="3454"/>
            <ac:spMk id="44" creationId="{46D46324-BBE8-435B-8DA0-5DAA6A2F2B9E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45" creationId="{93CA2EBB-59BD-4F0A-B63C-9A39DC5E942D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46" creationId="{0B3193C1-BE9A-46CE-A2B9-34E36F316442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47" creationId="{337CC088-6E10-4BE3-81C0-0D3439C2D42F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48" creationId="{16C9AEA4-D4C7-4975-A5B5-4128D13E0743}"/>
          </ac:spMkLst>
        </pc:spChg>
        <pc:spChg chg="add mod">
          <ac:chgData name="Frank Sullivan" userId="1c98b164-de24-49c7-93e3-6e89939b5bd1" providerId="ADAL" clId="{E190147D-64B8-4E47-A606-83BC517B1E24}" dt="2022-02-03T12:56:17.585" v="1808" actId="20577"/>
          <ac:spMkLst>
            <pc:docMk/>
            <pc:sldMk cId="3181557212" sldId="3454"/>
            <ac:spMk id="49" creationId="{A35977C7-B446-4492-88A0-7CB7BD379EBF}"/>
          </ac:spMkLst>
        </pc:spChg>
        <pc:spChg chg="add del mod">
          <ac:chgData name="Frank Sullivan" userId="1c98b164-de24-49c7-93e3-6e89939b5bd1" providerId="ADAL" clId="{E190147D-64B8-4E47-A606-83BC517B1E24}" dt="2022-02-03T13:04:56.041" v="1890" actId="478"/>
          <ac:spMkLst>
            <pc:docMk/>
            <pc:sldMk cId="3181557212" sldId="3454"/>
            <ac:spMk id="50" creationId="{A44484D4-121C-4030-942D-72FDA110FD14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53" creationId="{22E6AB5A-717D-4B2F-AB8C-124B49D87459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54" creationId="{452C3B6A-412C-4EF8-81AF-4CF418C4B47F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55" creationId="{5AAE355C-51DF-4051-BBCE-70802B902C19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58" creationId="{348BB209-9117-4F9E-8E91-5F8AC8197A38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59" creationId="{12EEB2CB-E6E6-47DB-A024-399C536462D0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70" creationId="{F4528356-CF89-42B6-BA07-5D6ADA8E9AA2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73" creationId="{787F7FB7-A1DF-41D2-89F6-A937A070E77B}"/>
          </ac:spMkLst>
        </pc:spChg>
        <pc:spChg chg="mod">
          <ac:chgData name="Frank Sullivan" userId="1c98b164-de24-49c7-93e3-6e89939b5bd1" providerId="ADAL" clId="{E190147D-64B8-4E47-A606-83BC517B1E24}" dt="2022-02-03T12:54:23.026" v="1786" actId="1037"/>
          <ac:spMkLst>
            <pc:docMk/>
            <pc:sldMk cId="3181557212" sldId="3454"/>
            <ac:spMk id="74" creationId="{6CA7DAA0-48F4-423D-84A2-234F1A3AE813}"/>
          </ac:spMkLst>
        </pc:spChg>
        <pc:grpChg chg="mod">
          <ac:chgData name="Frank Sullivan" userId="1c98b164-de24-49c7-93e3-6e89939b5bd1" providerId="ADAL" clId="{E190147D-64B8-4E47-A606-83BC517B1E24}" dt="2022-02-03T12:54:35.403" v="1787" actId="14100"/>
          <ac:grpSpMkLst>
            <pc:docMk/>
            <pc:sldMk cId="3181557212" sldId="3454"/>
            <ac:grpSpMk id="17" creationId="{81EFB4DE-0593-4740-B295-790289843FF3}"/>
          </ac:grpSpMkLst>
        </pc:grpChg>
        <pc:grpChg chg="mod">
          <ac:chgData name="Frank Sullivan" userId="1c98b164-de24-49c7-93e3-6e89939b5bd1" providerId="ADAL" clId="{E190147D-64B8-4E47-A606-83BC517B1E24}" dt="2022-02-03T12:54:23.026" v="1786" actId="1037"/>
          <ac:grpSpMkLst>
            <pc:docMk/>
            <pc:sldMk cId="3181557212" sldId="3454"/>
            <ac:grpSpMk id="26" creationId="{95A0EE1B-62A0-45D0-9355-7F212957224C}"/>
          </ac:grpSpMkLst>
        </pc:grpChg>
        <pc:graphicFrameChg chg="add del mod">
          <ac:chgData name="Frank Sullivan" userId="1c98b164-de24-49c7-93e3-6e89939b5bd1" providerId="ADAL" clId="{E190147D-64B8-4E47-A606-83BC517B1E24}" dt="2022-02-03T13:00:54.876" v="1885"/>
          <ac:graphicFrameMkLst>
            <pc:docMk/>
            <pc:sldMk cId="3181557212" sldId="3454"/>
            <ac:graphicFrameMk id="2" creationId="{100885CA-C375-4053-949D-1CD71EF4B15A}"/>
          </ac:graphicFrameMkLst>
        </pc:graphicFrameChg>
      </pc:sldChg>
      <pc:sldChg chg="addSp delSp modSp add mod">
        <pc:chgData name="Frank Sullivan" userId="1c98b164-de24-49c7-93e3-6e89939b5bd1" providerId="ADAL" clId="{E190147D-64B8-4E47-A606-83BC517B1E24}" dt="2022-02-03T12:57:17.725" v="1881" actId="20577"/>
        <pc:sldMkLst>
          <pc:docMk/>
          <pc:sldMk cId="2998411401" sldId="3455"/>
        </pc:sldMkLst>
        <pc:spChg chg="del">
          <ac:chgData name="Frank Sullivan" userId="1c98b164-de24-49c7-93e3-6e89939b5bd1" providerId="ADAL" clId="{E190147D-64B8-4E47-A606-83BC517B1E24}" dt="2022-02-03T12:56:31.767" v="1810" actId="478"/>
          <ac:spMkLst>
            <pc:docMk/>
            <pc:sldMk cId="2998411401" sldId="3455"/>
            <ac:spMk id="5" creationId="{00000000-0000-0000-0000-000000000000}"/>
          </ac:spMkLst>
        </pc:spChg>
        <pc:spChg chg="mod">
          <ac:chgData name="Frank Sullivan" userId="1c98b164-de24-49c7-93e3-6e89939b5bd1" providerId="ADAL" clId="{E190147D-64B8-4E47-A606-83BC517B1E24}" dt="2022-02-03T12:57:17.725" v="1881" actId="20577"/>
          <ac:spMkLst>
            <pc:docMk/>
            <pc:sldMk cId="2998411401" sldId="3455"/>
            <ac:spMk id="6" creationId="{2F0C0B2B-CAFB-453B-896F-8FFD58ACA39E}"/>
          </ac:spMkLst>
        </pc:spChg>
        <pc:spChg chg="add del mod">
          <ac:chgData name="Frank Sullivan" userId="1c98b164-de24-49c7-93e3-6e89939b5bd1" providerId="ADAL" clId="{E190147D-64B8-4E47-A606-83BC517B1E24}" dt="2022-02-03T12:56:34.233" v="1811" actId="478"/>
          <ac:spMkLst>
            <pc:docMk/>
            <pc:sldMk cId="2998411401" sldId="3455"/>
            <ac:spMk id="7" creationId="{0A626750-BB5F-4873-AFCD-12B7A2C92314}"/>
          </ac:spMkLst>
        </pc:spChg>
      </pc:sldChg>
      <pc:sldChg chg="modSp add mod ord">
        <pc:chgData name="Frank Sullivan" userId="1c98b164-de24-49c7-93e3-6e89939b5bd1" providerId="ADAL" clId="{E190147D-64B8-4E47-A606-83BC517B1E24}" dt="2022-02-03T13:05:10.131" v="1897" actId="20577"/>
        <pc:sldMkLst>
          <pc:docMk/>
          <pc:sldMk cId="510468482" sldId="3456"/>
        </pc:sldMkLst>
        <pc:spChg chg="mod">
          <ac:chgData name="Frank Sullivan" userId="1c98b164-de24-49c7-93e3-6e89939b5bd1" providerId="ADAL" clId="{E190147D-64B8-4E47-A606-83BC517B1E24}" dt="2022-02-03T13:05:10.131" v="1897" actId="20577"/>
          <ac:spMkLst>
            <pc:docMk/>
            <pc:sldMk cId="510468482" sldId="3456"/>
            <ac:spMk id="10" creationId="{00000000-0000-0000-0000-000000000000}"/>
          </ac:spMkLst>
        </pc:spChg>
      </pc:sldChg>
      <pc:sldChg chg="add del">
        <pc:chgData name="Frank Sullivan" userId="1c98b164-de24-49c7-93e3-6e89939b5bd1" providerId="ADAL" clId="{E190147D-64B8-4E47-A606-83BC517B1E24}" dt="2022-02-03T13:16:58.054" v="2511"/>
        <pc:sldMkLst>
          <pc:docMk/>
          <pc:sldMk cId="2769983055" sldId="3457"/>
        </pc:sldMkLst>
      </pc:sldChg>
    </pc:docChg>
  </pc:docChgLst>
  <pc:docChgLst>
    <pc:chgData name="Frank Sullivan" userId="1c98b164-de24-49c7-93e3-6e89939b5bd1" providerId="ADAL" clId="{CE55C111-67CD-4E42-9AD5-1AE1370F7FDE}"/>
    <pc:docChg chg="undo redo custSel addSld delSld modSld sldOrd">
      <pc:chgData name="Frank Sullivan" userId="1c98b164-de24-49c7-93e3-6e89939b5bd1" providerId="ADAL" clId="{CE55C111-67CD-4E42-9AD5-1AE1370F7FDE}" dt="2022-02-04T19:30:08.410" v="2109" actId="20577"/>
      <pc:docMkLst>
        <pc:docMk/>
      </pc:docMkLst>
      <pc:sldChg chg="addSp delSp modSp mod">
        <pc:chgData name="Frank Sullivan" userId="1c98b164-de24-49c7-93e3-6e89939b5bd1" providerId="ADAL" clId="{CE55C111-67CD-4E42-9AD5-1AE1370F7FDE}" dt="2022-02-03T13:22:45.739" v="0" actId="478"/>
        <pc:sldMkLst>
          <pc:docMk/>
          <pc:sldMk cId="3327495580" sldId="269"/>
        </pc:sldMkLst>
        <pc:spChg chg="add mod">
          <ac:chgData name="Frank Sullivan" userId="1c98b164-de24-49c7-93e3-6e89939b5bd1" providerId="ADAL" clId="{CE55C111-67CD-4E42-9AD5-1AE1370F7FDE}" dt="2022-02-03T13:22:45.739" v="0" actId="478"/>
          <ac:spMkLst>
            <pc:docMk/>
            <pc:sldMk cId="3327495580" sldId="269"/>
            <ac:spMk id="3" creationId="{07E2F2EA-BEEF-4513-8AD1-7107EE4404AB}"/>
          </ac:spMkLst>
        </pc:spChg>
        <pc:spChg chg="del">
          <ac:chgData name="Frank Sullivan" userId="1c98b164-de24-49c7-93e3-6e89939b5bd1" providerId="ADAL" clId="{CE55C111-67CD-4E42-9AD5-1AE1370F7FDE}" dt="2022-02-03T13:22:45.739" v="0" actId="478"/>
          <ac:spMkLst>
            <pc:docMk/>
            <pc:sldMk cId="3327495580" sldId="269"/>
            <ac:spMk id="5" creationId="{00000000-0000-0000-0000-000000000000}"/>
          </ac:spMkLst>
        </pc:spChg>
      </pc:sldChg>
      <pc:sldChg chg="modSp add mod">
        <pc:chgData name="Frank Sullivan" userId="1c98b164-de24-49c7-93e3-6e89939b5bd1" providerId="ADAL" clId="{CE55C111-67CD-4E42-9AD5-1AE1370F7FDE}" dt="2022-02-04T14:16:33.199" v="1380" actId="20577"/>
        <pc:sldMkLst>
          <pc:docMk/>
          <pc:sldMk cId="2426088570" sldId="3237"/>
        </pc:sldMkLst>
        <pc:spChg chg="mod">
          <ac:chgData name="Frank Sullivan" userId="1c98b164-de24-49c7-93e3-6e89939b5bd1" providerId="ADAL" clId="{CE55C111-67CD-4E42-9AD5-1AE1370F7FDE}" dt="2022-02-04T14:16:33.199" v="1380" actId="20577"/>
          <ac:spMkLst>
            <pc:docMk/>
            <pc:sldMk cId="2426088570" sldId="3237"/>
            <ac:spMk id="14" creationId="{63B899BA-25F4-41C2-858B-05ED59BD3B0D}"/>
          </ac:spMkLst>
        </pc:spChg>
      </pc:sldChg>
      <pc:sldChg chg="modSp mod">
        <pc:chgData name="Frank Sullivan" userId="1c98b164-de24-49c7-93e3-6e89939b5bd1" providerId="ADAL" clId="{CE55C111-67CD-4E42-9AD5-1AE1370F7FDE}" dt="2022-02-03T19:49:30.212" v="910" actId="108"/>
        <pc:sldMkLst>
          <pc:docMk/>
          <pc:sldMk cId="4188346251" sldId="3256"/>
        </pc:sldMkLst>
        <pc:graphicFrameChg chg="mod modGraphic">
          <ac:chgData name="Frank Sullivan" userId="1c98b164-de24-49c7-93e3-6e89939b5bd1" providerId="ADAL" clId="{CE55C111-67CD-4E42-9AD5-1AE1370F7FDE}" dt="2022-02-03T19:49:30.212" v="910" actId="108"/>
          <ac:graphicFrameMkLst>
            <pc:docMk/>
            <pc:sldMk cId="4188346251" sldId="3256"/>
            <ac:graphicFrameMk id="7" creationId="{16AB20F8-C10A-4A38-A0C0-6A0545293A6D}"/>
          </ac:graphicFrameMkLst>
        </pc:graphicFrameChg>
      </pc:sldChg>
      <pc:sldChg chg="modSp mod">
        <pc:chgData name="Frank Sullivan" userId="1c98b164-de24-49c7-93e3-6e89939b5bd1" providerId="ADAL" clId="{CE55C111-67CD-4E42-9AD5-1AE1370F7FDE}" dt="2022-02-03T19:46:25.806" v="893" actId="20577"/>
        <pc:sldMkLst>
          <pc:docMk/>
          <pc:sldMk cId="3503861400" sldId="3259"/>
        </pc:sldMkLst>
        <pc:spChg chg="mod">
          <ac:chgData name="Frank Sullivan" userId="1c98b164-de24-49c7-93e3-6e89939b5bd1" providerId="ADAL" clId="{CE55C111-67CD-4E42-9AD5-1AE1370F7FDE}" dt="2022-02-03T19:46:25.806" v="893" actId="20577"/>
          <ac:spMkLst>
            <pc:docMk/>
            <pc:sldMk cId="3503861400" sldId="3259"/>
            <ac:spMk id="43" creationId="{17D8A6DE-722B-4690-8CAA-EA89732EF55B}"/>
          </ac:spMkLst>
        </pc:spChg>
      </pc:sldChg>
      <pc:sldChg chg="addSp modSp add mod">
        <pc:chgData name="Frank Sullivan" userId="1c98b164-de24-49c7-93e3-6e89939b5bd1" providerId="ADAL" clId="{CE55C111-67CD-4E42-9AD5-1AE1370F7FDE}" dt="2022-02-03T19:47:39.347" v="903" actId="20577"/>
        <pc:sldMkLst>
          <pc:docMk/>
          <pc:sldMk cId="3002187868" sldId="3390"/>
        </pc:sldMkLst>
        <pc:spChg chg="mod">
          <ac:chgData name="Frank Sullivan" userId="1c98b164-de24-49c7-93e3-6e89939b5bd1" providerId="ADAL" clId="{CE55C111-67CD-4E42-9AD5-1AE1370F7FDE}" dt="2022-02-03T16:12:01.012" v="237" actId="20577"/>
          <ac:spMkLst>
            <pc:docMk/>
            <pc:sldMk cId="3002187868" sldId="3390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3T19:47:39.347" v="903" actId="20577"/>
          <ac:spMkLst>
            <pc:docMk/>
            <pc:sldMk cId="3002187868" sldId="3390"/>
            <ac:spMk id="6" creationId="{2F0C0B2B-CAFB-453B-896F-8FFD58ACA39E}"/>
          </ac:spMkLst>
        </pc:spChg>
        <pc:spChg chg="add mod">
          <ac:chgData name="Frank Sullivan" userId="1c98b164-de24-49c7-93e3-6e89939b5bd1" providerId="ADAL" clId="{CE55C111-67CD-4E42-9AD5-1AE1370F7FDE}" dt="2022-02-03T16:16:44.394" v="427" actId="5793"/>
          <ac:spMkLst>
            <pc:docMk/>
            <pc:sldMk cId="3002187868" sldId="3390"/>
            <ac:spMk id="7" creationId="{9603CF2C-25B4-4020-A688-D1E6C143FCDC}"/>
          </ac:spMkLst>
        </pc:spChg>
      </pc:sldChg>
      <pc:sldChg chg="add">
        <pc:chgData name="Frank Sullivan" userId="1c98b164-de24-49c7-93e3-6e89939b5bd1" providerId="ADAL" clId="{CE55C111-67CD-4E42-9AD5-1AE1370F7FDE}" dt="2022-02-03T16:39:30.187" v="731"/>
        <pc:sldMkLst>
          <pc:docMk/>
          <pc:sldMk cId="1865908752" sldId="3398"/>
        </pc:sldMkLst>
      </pc:sldChg>
      <pc:sldChg chg="add">
        <pc:chgData name="Frank Sullivan" userId="1c98b164-de24-49c7-93e3-6e89939b5bd1" providerId="ADAL" clId="{CE55C111-67CD-4E42-9AD5-1AE1370F7FDE}" dt="2022-02-03T16:39:30.187" v="731"/>
        <pc:sldMkLst>
          <pc:docMk/>
          <pc:sldMk cId="2147732182" sldId="3400"/>
        </pc:sldMkLst>
      </pc:sldChg>
      <pc:sldChg chg="modSp mod">
        <pc:chgData name="Frank Sullivan" userId="1c98b164-de24-49c7-93e3-6e89939b5bd1" providerId="ADAL" clId="{CE55C111-67CD-4E42-9AD5-1AE1370F7FDE}" dt="2022-02-04T13:49:42.979" v="1161" actId="27636"/>
        <pc:sldMkLst>
          <pc:docMk/>
          <pc:sldMk cId="3059181100" sldId="3411"/>
        </pc:sldMkLst>
        <pc:spChg chg="mod">
          <ac:chgData name="Frank Sullivan" userId="1c98b164-de24-49c7-93e3-6e89939b5bd1" providerId="ADAL" clId="{CE55C111-67CD-4E42-9AD5-1AE1370F7FDE}" dt="2022-02-04T13:49:42.979" v="1161" actId="27636"/>
          <ac:spMkLst>
            <pc:docMk/>
            <pc:sldMk cId="3059181100" sldId="3411"/>
            <ac:spMk id="6" creationId="{33DA1BA6-8F13-47FF-9939-6D694581F6C9}"/>
          </ac:spMkLst>
        </pc:spChg>
      </pc:sldChg>
      <pc:sldChg chg="modSp mod">
        <pc:chgData name="Frank Sullivan" userId="1c98b164-de24-49c7-93e3-6e89939b5bd1" providerId="ADAL" clId="{CE55C111-67CD-4E42-9AD5-1AE1370F7FDE}" dt="2022-02-04T13:49:25.374" v="1158" actId="27636"/>
        <pc:sldMkLst>
          <pc:docMk/>
          <pc:sldMk cId="944391617" sldId="3412"/>
        </pc:sldMkLst>
        <pc:spChg chg="mod">
          <ac:chgData name="Frank Sullivan" userId="1c98b164-de24-49c7-93e3-6e89939b5bd1" providerId="ADAL" clId="{CE55C111-67CD-4E42-9AD5-1AE1370F7FDE}" dt="2022-02-04T13:49:25.374" v="1158" actId="27636"/>
          <ac:spMkLst>
            <pc:docMk/>
            <pc:sldMk cId="944391617" sldId="3412"/>
            <ac:spMk id="6" creationId="{95555243-95C7-485B-B9C3-139DEC8CC592}"/>
          </ac:spMkLst>
        </pc:spChg>
      </pc:sldChg>
      <pc:sldChg chg="modSp mod">
        <pc:chgData name="Frank Sullivan" userId="1c98b164-de24-49c7-93e3-6e89939b5bd1" providerId="ADAL" clId="{CE55C111-67CD-4E42-9AD5-1AE1370F7FDE}" dt="2022-02-04T13:49:57.249" v="1162" actId="207"/>
        <pc:sldMkLst>
          <pc:docMk/>
          <pc:sldMk cId="3199460457" sldId="3415"/>
        </pc:sldMkLst>
        <pc:spChg chg="mod">
          <ac:chgData name="Frank Sullivan" userId="1c98b164-de24-49c7-93e3-6e89939b5bd1" providerId="ADAL" clId="{CE55C111-67CD-4E42-9AD5-1AE1370F7FDE}" dt="2022-02-04T13:49:57.249" v="1162" actId="207"/>
          <ac:spMkLst>
            <pc:docMk/>
            <pc:sldMk cId="3199460457" sldId="3415"/>
            <ac:spMk id="7" creationId="{BB452F8F-A502-435D-B513-C076BFE7B1AB}"/>
          </ac:spMkLst>
        </pc:spChg>
      </pc:sldChg>
      <pc:sldChg chg="modSp mod">
        <pc:chgData name="Frank Sullivan" userId="1c98b164-de24-49c7-93e3-6e89939b5bd1" providerId="ADAL" clId="{CE55C111-67CD-4E42-9AD5-1AE1370F7FDE}" dt="2022-02-04T19:15:45.180" v="1448" actId="1036"/>
        <pc:sldMkLst>
          <pc:docMk/>
          <pc:sldMk cId="223522751" sldId="3436"/>
        </pc:sldMkLst>
        <pc:spChg chg="mod">
          <ac:chgData name="Frank Sullivan" userId="1c98b164-de24-49c7-93e3-6e89939b5bd1" providerId="ADAL" clId="{CE55C111-67CD-4E42-9AD5-1AE1370F7FDE}" dt="2022-02-04T19:15:45.180" v="1448" actId="1036"/>
          <ac:spMkLst>
            <pc:docMk/>
            <pc:sldMk cId="223522751" sldId="3436"/>
            <ac:spMk id="5" creationId="{00000000-0000-0000-0000-000000000000}"/>
          </ac:spMkLst>
        </pc:spChg>
        <pc:picChg chg="mod">
          <ac:chgData name="Frank Sullivan" userId="1c98b164-de24-49c7-93e3-6e89939b5bd1" providerId="ADAL" clId="{CE55C111-67CD-4E42-9AD5-1AE1370F7FDE}" dt="2022-02-04T19:15:34.088" v="1401" actId="14100"/>
          <ac:picMkLst>
            <pc:docMk/>
            <pc:sldMk cId="223522751" sldId="3436"/>
            <ac:picMk id="15" creationId="{8528345B-549C-442E-A207-A06AB0909C5D}"/>
          </ac:picMkLst>
        </pc:picChg>
      </pc:sldChg>
      <pc:sldChg chg="addSp delSp modSp mod">
        <pc:chgData name="Frank Sullivan" userId="1c98b164-de24-49c7-93e3-6e89939b5bd1" providerId="ADAL" clId="{CE55C111-67CD-4E42-9AD5-1AE1370F7FDE}" dt="2022-02-04T13:32:23.209" v="1051" actId="14100"/>
        <pc:sldMkLst>
          <pc:docMk/>
          <pc:sldMk cId="3543065547" sldId="3447"/>
        </pc:sldMkLst>
        <pc:spChg chg="mod">
          <ac:chgData name="Frank Sullivan" userId="1c98b164-de24-49c7-93e3-6e89939b5bd1" providerId="ADAL" clId="{CE55C111-67CD-4E42-9AD5-1AE1370F7FDE}" dt="2022-02-04T13:32:23.209" v="1051" actId="14100"/>
          <ac:spMkLst>
            <pc:docMk/>
            <pc:sldMk cId="3543065547" sldId="3447"/>
            <ac:spMk id="37" creationId="{980B3FD2-C19F-45C5-A0C2-6B9E21F90321}"/>
          </ac:spMkLst>
        </pc:spChg>
        <pc:spChg chg="mod">
          <ac:chgData name="Frank Sullivan" userId="1c98b164-de24-49c7-93e3-6e89939b5bd1" providerId="ADAL" clId="{CE55C111-67CD-4E42-9AD5-1AE1370F7FDE}" dt="2022-02-04T13:32:10.358" v="1049" actId="1076"/>
          <ac:spMkLst>
            <pc:docMk/>
            <pc:sldMk cId="3543065547" sldId="3447"/>
            <ac:spMk id="38" creationId="{F6BC6EA6-2969-448F-AA4B-0BE19C22D92A}"/>
          </ac:spMkLst>
        </pc:spChg>
        <pc:spChg chg="del mod">
          <ac:chgData name="Frank Sullivan" userId="1c98b164-de24-49c7-93e3-6e89939b5bd1" providerId="ADAL" clId="{CE55C111-67CD-4E42-9AD5-1AE1370F7FDE}" dt="2022-02-03T15:58:19.556" v="5" actId="478"/>
          <ac:spMkLst>
            <pc:docMk/>
            <pc:sldMk cId="3543065547" sldId="3447"/>
            <ac:spMk id="39" creationId="{9BBBE9F4-03B2-4121-9157-3E14F1A67E56}"/>
          </ac:spMkLst>
        </pc:spChg>
        <pc:spChg chg="del">
          <ac:chgData name="Frank Sullivan" userId="1c98b164-de24-49c7-93e3-6e89939b5bd1" providerId="ADAL" clId="{CE55C111-67CD-4E42-9AD5-1AE1370F7FDE}" dt="2022-02-03T15:58:19.556" v="5" actId="478"/>
          <ac:spMkLst>
            <pc:docMk/>
            <pc:sldMk cId="3543065547" sldId="3447"/>
            <ac:spMk id="40" creationId="{4FABE941-6413-40D0-BE02-6DEAC2EBA67F}"/>
          </ac:spMkLst>
        </pc:spChg>
        <pc:spChg chg="del mod">
          <ac:chgData name="Frank Sullivan" userId="1c98b164-de24-49c7-93e3-6e89939b5bd1" providerId="ADAL" clId="{CE55C111-67CD-4E42-9AD5-1AE1370F7FDE}" dt="2022-02-03T15:58:19.556" v="5" actId="478"/>
          <ac:spMkLst>
            <pc:docMk/>
            <pc:sldMk cId="3543065547" sldId="3447"/>
            <ac:spMk id="41" creationId="{AC037727-615E-41C5-9235-791D4F79911B}"/>
          </ac:spMkLst>
        </pc:spChg>
        <pc:spChg chg="del">
          <ac:chgData name="Frank Sullivan" userId="1c98b164-de24-49c7-93e3-6e89939b5bd1" providerId="ADAL" clId="{CE55C111-67CD-4E42-9AD5-1AE1370F7FDE}" dt="2022-02-03T15:58:19.556" v="5" actId="478"/>
          <ac:spMkLst>
            <pc:docMk/>
            <pc:sldMk cId="3543065547" sldId="3447"/>
            <ac:spMk id="42" creationId="{E2C4AA4F-48FF-43AA-9FC6-366AE1058B7E}"/>
          </ac:spMkLst>
        </pc:spChg>
        <pc:spChg chg="add mod">
          <ac:chgData name="Frank Sullivan" userId="1c98b164-de24-49c7-93e3-6e89939b5bd1" providerId="ADAL" clId="{CE55C111-67CD-4E42-9AD5-1AE1370F7FDE}" dt="2022-02-03T15:58:25.486" v="7" actId="571"/>
          <ac:spMkLst>
            <pc:docMk/>
            <pc:sldMk cId="3543065547" sldId="3447"/>
            <ac:spMk id="59" creationId="{DA9F2AEB-CBD4-45EE-90F8-94922715E63D}"/>
          </ac:spMkLst>
        </pc:spChg>
        <pc:spChg chg="mod">
          <ac:chgData name="Frank Sullivan" userId="1c98b164-de24-49c7-93e3-6e89939b5bd1" providerId="ADAL" clId="{CE55C111-67CD-4E42-9AD5-1AE1370F7FDE}" dt="2022-02-03T19:43:08.332" v="740" actId="114"/>
          <ac:spMkLst>
            <pc:docMk/>
            <pc:sldMk cId="3543065547" sldId="3447"/>
            <ac:spMk id="60" creationId="{A2DA0280-358A-431A-B757-CB9DA70756E9}"/>
          </ac:spMkLst>
        </pc:spChg>
        <pc:spChg chg="add mod">
          <ac:chgData name="Frank Sullivan" userId="1c98b164-de24-49c7-93e3-6e89939b5bd1" providerId="ADAL" clId="{CE55C111-67CD-4E42-9AD5-1AE1370F7FDE}" dt="2022-02-03T15:58:37.771" v="9" actId="1076"/>
          <ac:spMkLst>
            <pc:docMk/>
            <pc:sldMk cId="3543065547" sldId="3447"/>
            <ac:spMk id="61" creationId="{0E6D4A9A-F2D8-422F-A9EC-AEC189E717C5}"/>
          </ac:spMkLst>
        </pc:spChg>
        <pc:spChg chg="add mod">
          <ac:chgData name="Frank Sullivan" userId="1c98b164-de24-49c7-93e3-6e89939b5bd1" providerId="ADAL" clId="{CE55C111-67CD-4E42-9AD5-1AE1370F7FDE}" dt="2022-02-03T15:58:37.771" v="9" actId="1076"/>
          <ac:spMkLst>
            <pc:docMk/>
            <pc:sldMk cId="3543065547" sldId="3447"/>
            <ac:spMk id="62" creationId="{A0FD3F2E-DB0B-457E-9483-795BECFD51D6}"/>
          </ac:spMkLst>
        </pc:spChg>
        <pc:spChg chg="add mod">
          <ac:chgData name="Frank Sullivan" userId="1c98b164-de24-49c7-93e3-6e89939b5bd1" providerId="ADAL" clId="{CE55C111-67CD-4E42-9AD5-1AE1370F7FDE}" dt="2022-02-03T15:58:37.771" v="9" actId="1076"/>
          <ac:spMkLst>
            <pc:docMk/>
            <pc:sldMk cId="3543065547" sldId="3447"/>
            <ac:spMk id="63" creationId="{0B9C4127-F96E-42E2-9AD3-B6D98BA8B5AB}"/>
          </ac:spMkLst>
        </pc:spChg>
        <pc:spChg chg="add mod">
          <ac:chgData name="Frank Sullivan" userId="1c98b164-de24-49c7-93e3-6e89939b5bd1" providerId="ADAL" clId="{CE55C111-67CD-4E42-9AD5-1AE1370F7FDE}" dt="2022-02-03T15:58:37.771" v="9" actId="1076"/>
          <ac:spMkLst>
            <pc:docMk/>
            <pc:sldMk cId="3543065547" sldId="3447"/>
            <ac:spMk id="64" creationId="{1376522B-C8AA-45FC-8B30-8CEDBBFA57E7}"/>
          </ac:spMkLst>
        </pc:spChg>
        <pc:spChg chg="add del mod">
          <ac:chgData name="Frank Sullivan" userId="1c98b164-de24-49c7-93e3-6e89939b5bd1" providerId="ADAL" clId="{CE55C111-67CD-4E42-9AD5-1AE1370F7FDE}" dt="2022-02-04T11:28:14.931" v="1028" actId="478"/>
          <ac:spMkLst>
            <pc:docMk/>
            <pc:sldMk cId="3543065547" sldId="3447"/>
            <ac:spMk id="65" creationId="{F7317487-1CEF-422F-954B-BAEA7454266C}"/>
          </ac:spMkLst>
        </pc:spChg>
      </pc:sldChg>
      <pc:sldChg chg="addSp modSp mod">
        <pc:chgData name="Frank Sullivan" userId="1c98b164-de24-49c7-93e3-6e89939b5bd1" providerId="ADAL" clId="{CE55C111-67CD-4E42-9AD5-1AE1370F7FDE}" dt="2022-02-04T14:03:32.341" v="1345" actId="20577"/>
        <pc:sldMkLst>
          <pc:docMk/>
          <pc:sldMk cId="4021659509" sldId="3451"/>
        </pc:sldMkLst>
        <pc:spChg chg="mod">
          <ac:chgData name="Frank Sullivan" userId="1c98b164-de24-49c7-93e3-6e89939b5bd1" providerId="ADAL" clId="{CE55C111-67CD-4E42-9AD5-1AE1370F7FDE}" dt="2022-02-04T13:26:02.425" v="1030" actId="1076"/>
          <ac:spMkLst>
            <pc:docMk/>
            <pc:sldMk cId="4021659509" sldId="3451"/>
            <ac:spMk id="6" creationId="{2F0C0B2B-CAFB-453B-896F-8FFD58ACA39E}"/>
          </ac:spMkLst>
        </pc:spChg>
        <pc:spChg chg="add mod">
          <ac:chgData name="Frank Sullivan" userId="1c98b164-de24-49c7-93e3-6e89939b5bd1" providerId="ADAL" clId="{CE55C111-67CD-4E42-9AD5-1AE1370F7FDE}" dt="2022-02-04T14:03:11.847" v="1292" actId="1076"/>
          <ac:spMkLst>
            <pc:docMk/>
            <pc:sldMk cId="4021659509" sldId="3451"/>
            <ac:spMk id="7" creationId="{C06353E3-8C8D-486A-8C5B-32C4EB7C66BB}"/>
          </ac:spMkLst>
        </pc:spChg>
        <pc:spChg chg="add mod">
          <ac:chgData name="Frank Sullivan" userId="1c98b164-de24-49c7-93e3-6e89939b5bd1" providerId="ADAL" clId="{CE55C111-67CD-4E42-9AD5-1AE1370F7FDE}" dt="2022-02-04T14:03:32.341" v="1345" actId="20577"/>
          <ac:spMkLst>
            <pc:docMk/>
            <pc:sldMk cId="4021659509" sldId="3451"/>
            <ac:spMk id="8" creationId="{C6CE3E70-7AE7-4865-8F66-BE56AD5C9D8F}"/>
          </ac:spMkLst>
        </pc:spChg>
      </pc:sldChg>
      <pc:sldChg chg="addSp delSp modSp mod">
        <pc:chgData name="Frank Sullivan" userId="1c98b164-de24-49c7-93e3-6e89939b5bd1" providerId="ADAL" clId="{CE55C111-67CD-4E42-9AD5-1AE1370F7FDE}" dt="2022-02-04T13:31:55.223" v="1048" actId="20577"/>
        <pc:sldMkLst>
          <pc:docMk/>
          <pc:sldMk cId="3444529641" sldId="3452"/>
        </pc:sldMkLst>
        <pc:spChg chg="mod">
          <ac:chgData name="Frank Sullivan" userId="1c98b164-de24-49c7-93e3-6e89939b5bd1" providerId="ADAL" clId="{CE55C111-67CD-4E42-9AD5-1AE1370F7FDE}" dt="2022-02-04T11:27:43.971" v="1002" actId="20577"/>
          <ac:spMkLst>
            <pc:docMk/>
            <pc:sldMk cId="3444529641" sldId="3452"/>
            <ac:spMk id="5" creationId="{00000000-0000-0000-0000-000000000000}"/>
          </ac:spMkLst>
        </pc:spChg>
        <pc:spChg chg="del mod">
          <ac:chgData name="Frank Sullivan" userId="1c98b164-de24-49c7-93e3-6e89939b5bd1" providerId="ADAL" clId="{CE55C111-67CD-4E42-9AD5-1AE1370F7FDE}" dt="2022-02-04T11:26:25.275" v="992" actId="478"/>
          <ac:spMkLst>
            <pc:docMk/>
            <pc:sldMk cId="3444529641" sldId="3452"/>
            <ac:spMk id="6" creationId="{2F0C0B2B-CAFB-453B-896F-8FFD58ACA39E}"/>
          </ac:spMkLst>
        </pc:spChg>
        <pc:spChg chg="add mod">
          <ac:chgData name="Frank Sullivan" userId="1c98b164-de24-49c7-93e3-6e89939b5bd1" providerId="ADAL" clId="{CE55C111-67CD-4E42-9AD5-1AE1370F7FDE}" dt="2022-02-04T11:28:09.644" v="1027" actId="20577"/>
          <ac:spMkLst>
            <pc:docMk/>
            <pc:sldMk cId="3444529641" sldId="3452"/>
            <ac:spMk id="10" creationId="{657DCC70-B566-4F32-BA5A-B37361DE112C}"/>
          </ac:spMkLst>
        </pc:spChg>
        <pc:graphicFrameChg chg="add del mod">
          <ac:chgData name="Frank Sullivan" userId="1c98b164-de24-49c7-93e3-6e89939b5bd1" providerId="ADAL" clId="{CE55C111-67CD-4E42-9AD5-1AE1370F7FDE}" dt="2022-02-04T11:27:24.238" v="995" actId="478"/>
          <ac:graphicFrameMkLst>
            <pc:docMk/>
            <pc:sldMk cId="3444529641" sldId="3452"/>
            <ac:graphicFrameMk id="2" creationId="{1C8FC70B-8B94-45E4-9C37-48C85C0EE490}"/>
          </ac:graphicFrameMkLst>
        </pc:graphicFrameChg>
        <pc:graphicFrameChg chg="add del mod">
          <ac:chgData name="Frank Sullivan" userId="1c98b164-de24-49c7-93e3-6e89939b5bd1" providerId="ADAL" clId="{CE55C111-67CD-4E42-9AD5-1AE1370F7FDE}" dt="2022-02-04T11:27:27.764" v="999"/>
          <ac:graphicFrameMkLst>
            <pc:docMk/>
            <pc:sldMk cId="3444529641" sldId="3452"/>
            <ac:graphicFrameMk id="7" creationId="{00FC1276-C70A-4446-BC9E-9418AE996439}"/>
          </ac:graphicFrameMkLst>
        </pc:graphicFrameChg>
        <pc:graphicFrameChg chg="add mod modGraphic">
          <ac:chgData name="Frank Sullivan" userId="1c98b164-de24-49c7-93e3-6e89939b5bd1" providerId="ADAL" clId="{CE55C111-67CD-4E42-9AD5-1AE1370F7FDE}" dt="2022-02-04T13:31:55.223" v="1048" actId="20577"/>
          <ac:graphicFrameMkLst>
            <pc:docMk/>
            <pc:sldMk cId="3444529641" sldId="3452"/>
            <ac:graphicFrameMk id="8" creationId="{94DE9455-BE35-466D-90BA-B1BAF23B9168}"/>
          </ac:graphicFrameMkLst>
        </pc:graphicFrameChg>
      </pc:sldChg>
      <pc:sldChg chg="addSp delSp modSp mod">
        <pc:chgData name="Frank Sullivan" userId="1c98b164-de24-49c7-93e3-6e89939b5bd1" providerId="ADAL" clId="{CE55C111-67CD-4E42-9AD5-1AE1370F7FDE}" dt="2022-02-03T20:09:10.237" v="918" actId="6549"/>
        <pc:sldMkLst>
          <pc:docMk/>
          <pc:sldMk cId="3181557212" sldId="3454"/>
        </pc:sldMkLst>
        <pc:spChg chg="mod">
          <ac:chgData name="Frank Sullivan" userId="1c98b164-de24-49c7-93e3-6e89939b5bd1" providerId="ADAL" clId="{CE55C111-67CD-4E42-9AD5-1AE1370F7FDE}" dt="2022-02-03T20:09:10.237" v="918" actId="6549"/>
          <ac:spMkLst>
            <pc:docMk/>
            <pc:sldMk cId="3181557212" sldId="3454"/>
            <ac:spMk id="39" creationId="{95CE319A-D2C0-474A-A3D9-D4ED5C66D5B6}"/>
          </ac:spMkLst>
        </pc:spChg>
        <pc:spChg chg="del">
          <ac:chgData name="Frank Sullivan" userId="1c98b164-de24-49c7-93e3-6e89939b5bd1" providerId="ADAL" clId="{CE55C111-67CD-4E42-9AD5-1AE1370F7FDE}" dt="2022-02-03T19:48:00.392" v="906" actId="478"/>
          <ac:spMkLst>
            <pc:docMk/>
            <pc:sldMk cId="3181557212" sldId="3454"/>
            <ac:spMk id="42" creationId="{F7CEF6FE-6E13-4910-90E6-DD04891B62C2}"/>
          </ac:spMkLst>
        </pc:spChg>
        <pc:spChg chg="mod">
          <ac:chgData name="Frank Sullivan" userId="1c98b164-de24-49c7-93e3-6e89939b5bd1" providerId="ADAL" clId="{CE55C111-67CD-4E42-9AD5-1AE1370F7FDE}" dt="2022-02-03T19:48:23.362" v="908" actId="1076"/>
          <ac:spMkLst>
            <pc:docMk/>
            <pc:sldMk cId="3181557212" sldId="3454"/>
            <ac:spMk id="44" creationId="{46D46324-BBE8-435B-8DA0-5DAA6A2F2B9E}"/>
          </ac:spMkLst>
        </pc:spChg>
        <pc:spChg chg="mod">
          <ac:chgData name="Frank Sullivan" userId="1c98b164-de24-49c7-93e3-6e89939b5bd1" providerId="ADAL" clId="{CE55C111-67CD-4E42-9AD5-1AE1370F7FDE}" dt="2022-02-03T20:08:44.968" v="915" actId="20577"/>
          <ac:spMkLst>
            <pc:docMk/>
            <pc:sldMk cId="3181557212" sldId="3454"/>
            <ac:spMk id="48" creationId="{16C9AEA4-D4C7-4975-A5B5-4128D13E0743}"/>
          </ac:spMkLst>
        </pc:spChg>
        <pc:spChg chg="add mod">
          <ac:chgData name="Frank Sullivan" userId="1c98b164-de24-49c7-93e3-6e89939b5bd1" providerId="ADAL" clId="{CE55C111-67CD-4E42-9AD5-1AE1370F7FDE}" dt="2022-02-03T19:48:10.089" v="907" actId="1076"/>
          <ac:spMkLst>
            <pc:docMk/>
            <pc:sldMk cId="3181557212" sldId="3454"/>
            <ac:spMk id="50" creationId="{36C28EBC-50C9-48CB-81E4-729125E5536D}"/>
          </ac:spMkLst>
        </pc:spChg>
        <pc:spChg chg="add del">
          <ac:chgData name="Frank Sullivan" userId="1c98b164-de24-49c7-93e3-6e89939b5bd1" providerId="ADAL" clId="{CE55C111-67CD-4E42-9AD5-1AE1370F7FDE}" dt="2022-02-03T20:08:41.330" v="913" actId="22"/>
          <ac:spMkLst>
            <pc:docMk/>
            <pc:sldMk cId="3181557212" sldId="3454"/>
            <ac:spMk id="51" creationId="{16E495BC-50F3-478B-BEEF-583CCE88B098}"/>
          </ac:spMkLst>
        </pc:spChg>
        <pc:spChg chg="mod">
          <ac:chgData name="Frank Sullivan" userId="1c98b164-de24-49c7-93e3-6e89939b5bd1" providerId="ADAL" clId="{CE55C111-67CD-4E42-9AD5-1AE1370F7FDE}" dt="2022-02-03T20:08:57.482" v="917" actId="20577"/>
          <ac:spMkLst>
            <pc:docMk/>
            <pc:sldMk cId="3181557212" sldId="3454"/>
            <ac:spMk id="55" creationId="{5AAE355C-51DF-4051-BBCE-70802B902C19}"/>
          </ac:spMkLst>
        </pc:spChg>
      </pc:sldChg>
      <pc:sldChg chg="del">
        <pc:chgData name="Frank Sullivan" userId="1c98b164-de24-49c7-93e3-6e89939b5bd1" providerId="ADAL" clId="{CE55C111-67CD-4E42-9AD5-1AE1370F7FDE}" dt="2022-02-04T13:40:54.738" v="1119" actId="47"/>
        <pc:sldMkLst>
          <pc:docMk/>
          <pc:sldMk cId="2998411401" sldId="3455"/>
        </pc:sldMkLst>
      </pc:sldChg>
      <pc:sldChg chg="modSp mod">
        <pc:chgData name="Frank Sullivan" userId="1c98b164-de24-49c7-93e3-6e89939b5bd1" providerId="ADAL" clId="{CE55C111-67CD-4E42-9AD5-1AE1370F7FDE}" dt="2022-02-04T19:30:08.410" v="2109" actId="20577"/>
        <pc:sldMkLst>
          <pc:docMk/>
          <pc:sldMk cId="510468482" sldId="3456"/>
        </pc:sldMkLst>
        <pc:graphicFrameChg chg="mod modGraphic">
          <ac:chgData name="Frank Sullivan" userId="1c98b164-de24-49c7-93e3-6e89939b5bd1" providerId="ADAL" clId="{CE55C111-67CD-4E42-9AD5-1AE1370F7FDE}" dt="2022-02-04T19:30:08.410" v="2109" actId="20577"/>
          <ac:graphicFrameMkLst>
            <pc:docMk/>
            <pc:sldMk cId="510468482" sldId="3456"/>
            <ac:graphicFrameMk id="9" creationId="{65E5703E-1015-4D40-8D8A-B9CEC433F11F}"/>
          </ac:graphicFrameMkLst>
        </pc:graphicFrameChg>
      </pc:sldChg>
      <pc:sldChg chg="modSp add mod ord">
        <pc:chgData name="Frank Sullivan" userId="1c98b164-de24-49c7-93e3-6e89939b5bd1" providerId="ADAL" clId="{CE55C111-67CD-4E42-9AD5-1AE1370F7FDE}" dt="2022-02-04T13:48:08.030" v="1131"/>
        <pc:sldMkLst>
          <pc:docMk/>
          <pc:sldMk cId="1307009198" sldId="3457"/>
        </pc:sldMkLst>
        <pc:spChg chg="mod">
          <ac:chgData name="Frank Sullivan" userId="1c98b164-de24-49c7-93e3-6e89939b5bd1" providerId="ADAL" clId="{CE55C111-67CD-4E42-9AD5-1AE1370F7FDE}" dt="2022-02-03T16:04:39.868" v="77" actId="20577"/>
          <ac:spMkLst>
            <pc:docMk/>
            <pc:sldMk cId="1307009198" sldId="3457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3T16:08:55.997" v="179" actId="9"/>
          <ac:spMkLst>
            <pc:docMk/>
            <pc:sldMk cId="1307009198" sldId="3457"/>
            <ac:spMk id="6" creationId="{2F0C0B2B-CAFB-453B-896F-8FFD58ACA39E}"/>
          </ac:spMkLst>
        </pc:spChg>
      </pc:sldChg>
      <pc:sldChg chg="delSp modSp add mod ord">
        <pc:chgData name="Frank Sullivan" userId="1c98b164-de24-49c7-93e3-6e89939b5bd1" providerId="ADAL" clId="{CE55C111-67CD-4E42-9AD5-1AE1370F7FDE}" dt="2022-02-03T16:31:21.655" v="702"/>
        <pc:sldMkLst>
          <pc:docMk/>
          <pc:sldMk cId="3075430175" sldId="3458"/>
        </pc:sldMkLst>
        <pc:spChg chg="mod">
          <ac:chgData name="Frank Sullivan" userId="1c98b164-de24-49c7-93e3-6e89939b5bd1" providerId="ADAL" clId="{CE55C111-67CD-4E42-9AD5-1AE1370F7FDE}" dt="2022-02-03T16:29:04.002" v="661" actId="20577"/>
          <ac:spMkLst>
            <pc:docMk/>
            <pc:sldMk cId="3075430175" sldId="3458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3T16:30:59.829" v="700" actId="20577"/>
          <ac:spMkLst>
            <pc:docMk/>
            <pc:sldMk cId="3075430175" sldId="3458"/>
            <ac:spMk id="6" creationId="{2F0C0B2B-CAFB-453B-896F-8FFD58ACA39E}"/>
          </ac:spMkLst>
        </pc:spChg>
        <pc:spChg chg="del">
          <ac:chgData name="Frank Sullivan" userId="1c98b164-de24-49c7-93e3-6e89939b5bd1" providerId="ADAL" clId="{CE55C111-67CD-4E42-9AD5-1AE1370F7FDE}" dt="2022-02-03T16:26:42.268" v="561" actId="478"/>
          <ac:spMkLst>
            <pc:docMk/>
            <pc:sldMk cId="3075430175" sldId="3458"/>
            <ac:spMk id="7" creationId="{9603CF2C-25B4-4020-A688-D1E6C143FCDC}"/>
          </ac:spMkLst>
        </pc:spChg>
      </pc:sldChg>
      <pc:sldChg chg="addSp delSp modSp add mod ord">
        <pc:chgData name="Frank Sullivan" userId="1c98b164-de24-49c7-93e3-6e89939b5bd1" providerId="ADAL" clId="{CE55C111-67CD-4E42-9AD5-1AE1370F7FDE}" dt="2022-02-03T16:35:05.638" v="729"/>
        <pc:sldMkLst>
          <pc:docMk/>
          <pc:sldMk cId="1148794439" sldId="3459"/>
        </pc:sldMkLst>
        <pc:spChg chg="mod">
          <ac:chgData name="Frank Sullivan" userId="1c98b164-de24-49c7-93e3-6e89939b5bd1" providerId="ADAL" clId="{CE55C111-67CD-4E42-9AD5-1AE1370F7FDE}" dt="2022-02-03T16:34:48.849" v="726" actId="20577"/>
          <ac:spMkLst>
            <pc:docMk/>
            <pc:sldMk cId="1148794439" sldId="3459"/>
            <ac:spMk id="5" creationId="{00000000-0000-0000-0000-000000000000}"/>
          </ac:spMkLst>
        </pc:spChg>
        <pc:spChg chg="del">
          <ac:chgData name="Frank Sullivan" userId="1c98b164-de24-49c7-93e3-6e89939b5bd1" providerId="ADAL" clId="{CE55C111-67CD-4E42-9AD5-1AE1370F7FDE}" dt="2022-02-03T16:34:58.202" v="728" actId="478"/>
          <ac:spMkLst>
            <pc:docMk/>
            <pc:sldMk cId="1148794439" sldId="3459"/>
            <ac:spMk id="6" creationId="{2F0C0B2B-CAFB-453B-896F-8FFD58ACA39E}"/>
          </ac:spMkLst>
        </pc:spChg>
        <pc:spChg chg="del">
          <ac:chgData name="Frank Sullivan" userId="1c98b164-de24-49c7-93e3-6e89939b5bd1" providerId="ADAL" clId="{CE55C111-67CD-4E42-9AD5-1AE1370F7FDE}" dt="2022-02-03T16:34:53.123" v="727" actId="478"/>
          <ac:spMkLst>
            <pc:docMk/>
            <pc:sldMk cId="1148794439" sldId="3459"/>
            <ac:spMk id="7" creationId="{9603CF2C-25B4-4020-A688-D1E6C143FCDC}"/>
          </ac:spMkLst>
        </pc:spChg>
        <pc:graphicFrameChg chg="add mod">
          <ac:chgData name="Frank Sullivan" userId="1c98b164-de24-49c7-93e3-6e89939b5bd1" providerId="ADAL" clId="{CE55C111-67CD-4E42-9AD5-1AE1370F7FDE}" dt="2022-02-03T16:35:05.638" v="729"/>
          <ac:graphicFrameMkLst>
            <pc:docMk/>
            <pc:sldMk cId="1148794439" sldId="3459"/>
            <ac:graphicFrameMk id="8" creationId="{10EA3708-4B78-4027-BADC-FEBEC0A9523C}"/>
          </ac:graphicFrameMkLst>
        </pc:graphicFrameChg>
      </pc:sldChg>
      <pc:sldChg chg="add ord">
        <pc:chgData name="Frank Sullivan" userId="1c98b164-de24-49c7-93e3-6e89939b5bd1" providerId="ADAL" clId="{CE55C111-67CD-4E42-9AD5-1AE1370F7FDE}" dt="2022-02-04T11:22:01.745" v="953"/>
        <pc:sldMkLst>
          <pc:docMk/>
          <pc:sldMk cId="1753732938" sldId="3462"/>
        </pc:sldMkLst>
      </pc:sldChg>
      <pc:sldChg chg="addSp delSp modSp add mod ord">
        <pc:chgData name="Frank Sullivan" userId="1c98b164-de24-49c7-93e3-6e89939b5bd1" providerId="ADAL" clId="{CE55C111-67CD-4E42-9AD5-1AE1370F7FDE}" dt="2022-02-04T11:21:57.743" v="951"/>
        <pc:sldMkLst>
          <pc:docMk/>
          <pc:sldMk cId="3986173051" sldId="3463"/>
        </pc:sldMkLst>
        <pc:spChg chg="mod">
          <ac:chgData name="Frank Sullivan" userId="1c98b164-de24-49c7-93e3-6e89939b5bd1" providerId="ADAL" clId="{CE55C111-67CD-4E42-9AD5-1AE1370F7FDE}" dt="2022-02-04T11:06:54.298" v="928" actId="20577"/>
          <ac:spMkLst>
            <pc:docMk/>
            <pc:sldMk cId="3986173051" sldId="3463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1:07:29.628" v="937" actId="207"/>
          <ac:spMkLst>
            <pc:docMk/>
            <pc:sldMk cId="3986173051" sldId="3463"/>
            <ac:spMk id="6" creationId="{2F0C0B2B-CAFB-453B-896F-8FFD58ACA39E}"/>
          </ac:spMkLst>
        </pc:spChg>
        <pc:spChg chg="add del">
          <ac:chgData name="Frank Sullivan" userId="1c98b164-de24-49c7-93e3-6e89939b5bd1" providerId="ADAL" clId="{CE55C111-67CD-4E42-9AD5-1AE1370F7FDE}" dt="2022-02-04T11:08:13.077" v="939" actId="22"/>
          <ac:spMkLst>
            <pc:docMk/>
            <pc:sldMk cId="3986173051" sldId="3463"/>
            <ac:spMk id="8" creationId="{C4184B3A-E59B-4224-BE95-3A81620F6944}"/>
          </ac:spMkLst>
        </pc:spChg>
      </pc:sldChg>
      <pc:sldChg chg="modSp add mod ord">
        <pc:chgData name="Frank Sullivan" userId="1c98b164-de24-49c7-93e3-6e89939b5bd1" providerId="ADAL" clId="{CE55C111-67CD-4E42-9AD5-1AE1370F7FDE}" dt="2022-02-04T13:40:50.622" v="1118"/>
        <pc:sldMkLst>
          <pc:docMk/>
          <pc:sldMk cId="3495176647" sldId="3464"/>
        </pc:sldMkLst>
        <pc:spChg chg="mod">
          <ac:chgData name="Frank Sullivan" userId="1c98b164-de24-49c7-93e3-6e89939b5bd1" providerId="ADAL" clId="{CE55C111-67CD-4E42-9AD5-1AE1370F7FDE}" dt="2022-02-04T11:08:20.608" v="948" actId="20577"/>
          <ac:spMkLst>
            <pc:docMk/>
            <pc:sldMk cId="3495176647" sldId="3464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1:08:34.874" v="949"/>
          <ac:spMkLst>
            <pc:docMk/>
            <pc:sldMk cId="3495176647" sldId="3464"/>
            <ac:spMk id="6" creationId="{2F0C0B2B-CAFB-453B-896F-8FFD58ACA39E}"/>
          </ac:spMkLst>
        </pc:spChg>
      </pc:sldChg>
      <pc:sldChg chg="add">
        <pc:chgData name="Frank Sullivan" userId="1c98b164-de24-49c7-93e3-6e89939b5bd1" providerId="ADAL" clId="{CE55C111-67CD-4E42-9AD5-1AE1370F7FDE}" dt="2022-02-04T11:26:06.424" v="954"/>
        <pc:sldMkLst>
          <pc:docMk/>
          <pc:sldMk cId="1479704941" sldId="3465"/>
        </pc:sldMkLst>
      </pc:sldChg>
      <pc:sldChg chg="modSp add mod ord">
        <pc:chgData name="Frank Sullivan" userId="1c98b164-de24-49c7-93e3-6e89939b5bd1" providerId="ADAL" clId="{CE55C111-67CD-4E42-9AD5-1AE1370F7FDE}" dt="2022-02-04T19:28:44.182" v="2037" actId="20577"/>
        <pc:sldMkLst>
          <pc:docMk/>
          <pc:sldMk cId="215890781" sldId="3466"/>
        </pc:sldMkLst>
        <pc:spChg chg="mod">
          <ac:chgData name="Frank Sullivan" userId="1c98b164-de24-49c7-93e3-6e89939b5bd1" providerId="ADAL" clId="{CE55C111-67CD-4E42-9AD5-1AE1370F7FDE}" dt="2022-02-04T19:28:44.182" v="2037" actId="20577"/>
          <ac:spMkLst>
            <pc:docMk/>
            <pc:sldMk cId="215890781" sldId="3466"/>
            <ac:spMk id="60" creationId="{A2DA0280-358A-431A-B757-CB9DA70756E9}"/>
          </ac:spMkLst>
        </pc:spChg>
      </pc:sldChg>
      <pc:sldChg chg="addSp delSp modSp add mod ord">
        <pc:chgData name="Frank Sullivan" userId="1c98b164-de24-49c7-93e3-6e89939b5bd1" providerId="ADAL" clId="{CE55C111-67CD-4E42-9AD5-1AE1370F7FDE}" dt="2022-02-04T13:47:59.284" v="1129" actId="20577"/>
        <pc:sldMkLst>
          <pc:docMk/>
          <pc:sldMk cId="3453155429" sldId="3467"/>
        </pc:sldMkLst>
        <pc:spChg chg="mod">
          <ac:chgData name="Frank Sullivan" userId="1c98b164-de24-49c7-93e3-6e89939b5bd1" providerId="ADAL" clId="{CE55C111-67CD-4E42-9AD5-1AE1370F7FDE}" dt="2022-02-04T13:39:57.188" v="1113" actId="20577"/>
          <ac:spMkLst>
            <pc:docMk/>
            <pc:sldMk cId="3453155429" sldId="3467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3:47:59.284" v="1129" actId="20577"/>
          <ac:spMkLst>
            <pc:docMk/>
            <pc:sldMk cId="3453155429" sldId="3467"/>
            <ac:spMk id="10" creationId="{657DCC70-B566-4F32-BA5A-B37361DE112C}"/>
          </ac:spMkLst>
        </pc:spChg>
        <pc:graphicFrameChg chg="add mod">
          <ac:chgData name="Frank Sullivan" userId="1c98b164-de24-49c7-93e3-6e89939b5bd1" providerId="ADAL" clId="{CE55C111-67CD-4E42-9AD5-1AE1370F7FDE}" dt="2022-02-04T13:47:53.037" v="1121" actId="1076"/>
          <ac:graphicFrameMkLst>
            <pc:docMk/>
            <pc:sldMk cId="3453155429" sldId="3467"/>
            <ac:graphicFrameMk id="2" creationId="{876BE31E-50A8-41CA-BD46-7C8180289818}"/>
          </ac:graphicFrameMkLst>
        </pc:graphicFrameChg>
        <pc:graphicFrameChg chg="del">
          <ac:chgData name="Frank Sullivan" userId="1c98b164-de24-49c7-93e3-6e89939b5bd1" providerId="ADAL" clId="{CE55C111-67CD-4E42-9AD5-1AE1370F7FDE}" dt="2022-02-04T13:40:42.063" v="1116" actId="478"/>
          <ac:graphicFrameMkLst>
            <pc:docMk/>
            <pc:sldMk cId="3453155429" sldId="3467"/>
            <ac:graphicFrameMk id="8" creationId="{94DE9455-BE35-466D-90BA-B1BAF23B9168}"/>
          </ac:graphicFrameMkLst>
        </pc:graphicFrameChg>
      </pc:sldChg>
      <pc:sldChg chg="addSp delSp modSp add mod ord">
        <pc:chgData name="Frank Sullivan" userId="1c98b164-de24-49c7-93e3-6e89939b5bd1" providerId="ADAL" clId="{CE55C111-67CD-4E42-9AD5-1AE1370F7FDE}" dt="2022-02-04T13:39:50.620" v="1103"/>
        <pc:sldMkLst>
          <pc:docMk/>
          <pc:sldMk cId="2168471359" sldId="3468"/>
        </pc:sldMkLst>
        <pc:spChg chg="mod">
          <ac:chgData name="Frank Sullivan" userId="1c98b164-de24-49c7-93e3-6e89939b5bd1" providerId="ADAL" clId="{CE55C111-67CD-4E42-9AD5-1AE1370F7FDE}" dt="2022-02-04T13:39:37.615" v="1091" actId="20577"/>
          <ac:spMkLst>
            <pc:docMk/>
            <pc:sldMk cId="2168471359" sldId="3468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3:39:43.929" v="1101" actId="20577"/>
          <ac:spMkLst>
            <pc:docMk/>
            <pc:sldMk cId="2168471359" sldId="3468"/>
            <ac:spMk id="10" creationId="{657DCC70-B566-4F32-BA5A-B37361DE112C}"/>
          </ac:spMkLst>
        </pc:spChg>
        <pc:graphicFrameChg chg="add mod modGraphic">
          <ac:chgData name="Frank Sullivan" userId="1c98b164-de24-49c7-93e3-6e89939b5bd1" providerId="ADAL" clId="{CE55C111-67CD-4E42-9AD5-1AE1370F7FDE}" dt="2022-02-04T13:39:21.785" v="1080" actId="20577"/>
          <ac:graphicFrameMkLst>
            <pc:docMk/>
            <pc:sldMk cId="2168471359" sldId="3468"/>
            <ac:graphicFrameMk id="2" creationId="{7B078801-0B3E-471D-8C6A-91E557A7461C}"/>
          </ac:graphicFrameMkLst>
        </pc:graphicFrameChg>
        <pc:graphicFrameChg chg="del">
          <ac:chgData name="Frank Sullivan" userId="1c98b164-de24-49c7-93e3-6e89939b5bd1" providerId="ADAL" clId="{CE55C111-67CD-4E42-9AD5-1AE1370F7FDE}" dt="2022-02-04T13:38:26.433" v="1059" actId="478"/>
          <ac:graphicFrameMkLst>
            <pc:docMk/>
            <pc:sldMk cId="2168471359" sldId="3468"/>
            <ac:graphicFrameMk id="8" creationId="{94DE9455-BE35-466D-90BA-B1BAF23B9168}"/>
          </ac:graphicFrameMkLst>
        </pc:graphicFrameChg>
      </pc:sldChg>
      <pc:sldChg chg="modSp add mod">
        <pc:chgData name="Frank Sullivan" userId="1c98b164-de24-49c7-93e3-6e89939b5bd1" providerId="ADAL" clId="{CE55C111-67CD-4E42-9AD5-1AE1370F7FDE}" dt="2022-02-04T13:48:16.750" v="1140" actId="207"/>
        <pc:sldMkLst>
          <pc:docMk/>
          <pc:sldMk cId="2317265211" sldId="3469"/>
        </pc:sldMkLst>
        <pc:spChg chg="mod">
          <ac:chgData name="Frank Sullivan" userId="1c98b164-de24-49c7-93e3-6e89939b5bd1" providerId="ADAL" clId="{CE55C111-67CD-4E42-9AD5-1AE1370F7FDE}" dt="2022-02-04T13:48:13.584" v="1139" actId="20577"/>
          <ac:spMkLst>
            <pc:docMk/>
            <pc:sldMk cId="2317265211" sldId="3469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3:48:16.750" v="1140" actId="207"/>
          <ac:spMkLst>
            <pc:docMk/>
            <pc:sldMk cId="2317265211" sldId="3469"/>
            <ac:spMk id="6" creationId="{2F0C0B2B-CAFB-453B-896F-8FFD58ACA39E}"/>
          </ac:spMkLst>
        </pc:spChg>
      </pc:sldChg>
      <pc:sldChg chg="modSp add mod">
        <pc:chgData name="Frank Sullivan" userId="1c98b164-de24-49c7-93e3-6e89939b5bd1" providerId="ADAL" clId="{CE55C111-67CD-4E42-9AD5-1AE1370F7FDE}" dt="2022-02-04T13:48:27.216" v="1155" actId="20577"/>
        <pc:sldMkLst>
          <pc:docMk/>
          <pc:sldMk cId="1824939286" sldId="3470"/>
        </pc:sldMkLst>
        <pc:spChg chg="mod">
          <ac:chgData name="Frank Sullivan" userId="1c98b164-de24-49c7-93e3-6e89939b5bd1" providerId="ADAL" clId="{CE55C111-67CD-4E42-9AD5-1AE1370F7FDE}" dt="2022-02-04T13:48:27.216" v="1155" actId="20577"/>
          <ac:spMkLst>
            <pc:docMk/>
            <pc:sldMk cId="1824939286" sldId="3470"/>
            <ac:spMk id="5" creationId="{00000000-0000-0000-0000-000000000000}"/>
          </ac:spMkLst>
        </pc:spChg>
        <pc:spChg chg="mod">
          <ac:chgData name="Frank Sullivan" userId="1c98b164-de24-49c7-93e3-6e89939b5bd1" providerId="ADAL" clId="{CE55C111-67CD-4E42-9AD5-1AE1370F7FDE}" dt="2022-02-04T13:48:22.464" v="1141" actId="207"/>
          <ac:spMkLst>
            <pc:docMk/>
            <pc:sldMk cId="1824939286" sldId="3470"/>
            <ac:spMk id="6" creationId="{2F0C0B2B-CAFB-453B-896F-8FFD58ACA39E}"/>
          </ac:spMkLst>
        </pc:spChg>
      </pc:sldChg>
    </pc:docChg>
  </pc:docChgLst>
  <pc:docChgLst>
    <pc:chgData name="Frank Sullivan" userId="1c98b164-de24-49c7-93e3-6e89939b5bd1" providerId="ADAL" clId="{36A5A3FF-C5B9-437D-9605-DBEF4FED5065}"/>
    <pc:docChg chg="undo redo custSel addSld delSld modSld sldOrd">
      <pc:chgData name="Frank Sullivan" userId="1c98b164-de24-49c7-93e3-6e89939b5bd1" providerId="ADAL" clId="{36A5A3FF-C5B9-437D-9605-DBEF4FED5065}" dt="2022-05-21T12:52:36.187" v="1385" actId="20577"/>
      <pc:docMkLst>
        <pc:docMk/>
      </pc:docMkLst>
      <pc:sldChg chg="addSp modSp mod modClrScheme chgLayout">
        <pc:chgData name="Frank Sullivan" userId="1c98b164-de24-49c7-93e3-6e89939b5bd1" providerId="ADAL" clId="{36A5A3FF-C5B9-437D-9605-DBEF4FED5065}" dt="2022-05-21T07:59:48.470" v="950" actId="26606"/>
        <pc:sldMkLst>
          <pc:docMk/>
          <pc:sldMk cId="1398050865" sldId="256"/>
        </pc:sldMkLst>
        <pc:spChg chg="mod">
          <ac:chgData name="Frank Sullivan" userId="1c98b164-de24-49c7-93e3-6e89939b5bd1" providerId="ADAL" clId="{36A5A3FF-C5B9-437D-9605-DBEF4FED5065}" dt="2022-05-21T07:59:48.470" v="950" actId="26606"/>
          <ac:spMkLst>
            <pc:docMk/>
            <pc:sldMk cId="1398050865" sldId="256"/>
            <ac:spMk id="2" creationId="{00000000-0000-0000-0000-000000000000}"/>
          </ac:spMkLst>
        </pc:spChg>
        <pc:spChg chg="mod">
          <ac:chgData name="Frank Sullivan" userId="1c98b164-de24-49c7-93e3-6e89939b5bd1" providerId="ADAL" clId="{36A5A3FF-C5B9-437D-9605-DBEF4FED5065}" dt="2022-05-21T07:59:48.470" v="950" actId="26606"/>
          <ac:spMkLst>
            <pc:docMk/>
            <pc:sldMk cId="1398050865" sldId="256"/>
            <ac:spMk id="4" creationId="{00000000-0000-0000-0000-000000000000}"/>
          </ac:spMkLst>
        </pc:spChg>
        <pc:spChg chg="add mod">
          <ac:chgData name="Frank Sullivan" userId="1c98b164-de24-49c7-93e3-6e89939b5bd1" providerId="ADAL" clId="{36A5A3FF-C5B9-437D-9605-DBEF4FED5065}" dt="2022-05-21T07:59:48.470" v="950" actId="26606"/>
          <ac:spMkLst>
            <pc:docMk/>
            <pc:sldMk cId="1398050865" sldId="256"/>
            <ac:spMk id="9" creationId="{4A364D2E-DC91-B411-6965-61FBAD3F7B9F}"/>
          </ac:spMkLst>
        </pc:spChg>
        <pc:spChg chg="add mod">
          <ac:chgData name="Frank Sullivan" userId="1c98b164-de24-49c7-93e3-6e89939b5bd1" providerId="ADAL" clId="{36A5A3FF-C5B9-437D-9605-DBEF4FED5065}" dt="2022-05-21T07:59:48.470" v="950" actId="26606"/>
          <ac:spMkLst>
            <pc:docMk/>
            <pc:sldMk cId="1398050865" sldId="256"/>
            <ac:spMk id="11" creationId="{A17279B9-F997-391E-F447-731CF8070D90}"/>
          </ac:spMkLst>
        </pc:spChg>
      </pc:sldChg>
      <pc:sldChg chg="delSp modSp mod">
        <pc:chgData name="Frank Sullivan" userId="1c98b164-de24-49c7-93e3-6e89939b5bd1" providerId="ADAL" clId="{36A5A3FF-C5B9-437D-9605-DBEF4FED5065}" dt="2022-04-29T06:50:07.544" v="136" actId="20577"/>
        <pc:sldMkLst>
          <pc:docMk/>
          <pc:sldMk cId="1037820365" sldId="265"/>
        </pc:sldMkLst>
        <pc:spChg chg="mod">
          <ac:chgData name="Frank Sullivan" userId="1c98b164-de24-49c7-93e3-6e89939b5bd1" providerId="ADAL" clId="{36A5A3FF-C5B9-437D-9605-DBEF4FED5065}" dt="2022-04-29T06:50:07.544" v="136" actId="20577"/>
          <ac:spMkLst>
            <pc:docMk/>
            <pc:sldMk cId="1037820365" sldId="265"/>
            <ac:spMk id="3" creationId="{00000000-0000-0000-0000-000000000000}"/>
          </ac:spMkLst>
        </pc:spChg>
        <pc:spChg chg="del">
          <ac:chgData name="Frank Sullivan" userId="1c98b164-de24-49c7-93e3-6e89939b5bd1" providerId="ADAL" clId="{36A5A3FF-C5B9-437D-9605-DBEF4FED5065}" dt="2022-04-29T06:48:44.434" v="84" actId="478"/>
          <ac:spMkLst>
            <pc:docMk/>
            <pc:sldMk cId="1037820365" sldId="265"/>
            <ac:spMk id="4" creationId="{FD3A98BB-62D4-435F-A499-0F0BF56B33C0}"/>
          </ac:spMkLst>
        </pc:spChg>
        <pc:cxnChg chg="del">
          <ac:chgData name="Frank Sullivan" userId="1c98b164-de24-49c7-93e3-6e89939b5bd1" providerId="ADAL" clId="{36A5A3FF-C5B9-437D-9605-DBEF4FED5065}" dt="2022-04-29T06:48:47.328" v="85" actId="478"/>
          <ac:cxnSpMkLst>
            <pc:docMk/>
            <pc:sldMk cId="1037820365" sldId="265"/>
            <ac:cxnSpMk id="8" creationId="{31A88EAE-0A90-4DFF-A039-51C8F1B40101}"/>
          </ac:cxnSpMkLst>
        </pc:cxnChg>
      </pc:sldChg>
      <pc:sldChg chg="add del">
        <pc:chgData name="Frank Sullivan" userId="1c98b164-de24-49c7-93e3-6e89939b5bd1" providerId="ADAL" clId="{36A5A3FF-C5B9-437D-9605-DBEF4FED5065}" dt="2022-05-21T07:34:37.003" v="781" actId="47"/>
        <pc:sldMkLst>
          <pc:docMk/>
          <pc:sldMk cId="3327495580" sldId="269"/>
        </pc:sldMkLst>
      </pc:sldChg>
      <pc:sldChg chg="del">
        <pc:chgData name="Frank Sullivan" userId="1c98b164-de24-49c7-93e3-6e89939b5bd1" providerId="ADAL" clId="{36A5A3FF-C5B9-437D-9605-DBEF4FED5065}" dt="2022-04-29T06:47:58.225" v="44" actId="47"/>
        <pc:sldMkLst>
          <pc:docMk/>
          <pc:sldMk cId="2510132841" sldId="348"/>
        </pc:sldMkLst>
      </pc:sldChg>
      <pc:sldChg chg="add del">
        <pc:chgData name="Frank Sullivan" userId="1c98b164-de24-49c7-93e3-6e89939b5bd1" providerId="ADAL" clId="{36A5A3FF-C5B9-437D-9605-DBEF4FED5065}" dt="2022-05-21T07:34:34.509" v="780" actId="47"/>
        <pc:sldMkLst>
          <pc:docMk/>
          <pc:sldMk cId="1058617158" sldId="350"/>
        </pc:sldMkLst>
      </pc:sldChg>
      <pc:sldChg chg="del">
        <pc:chgData name="Frank Sullivan" userId="1c98b164-de24-49c7-93e3-6e89939b5bd1" providerId="ADAL" clId="{36A5A3FF-C5B9-437D-9605-DBEF4FED5065}" dt="2022-04-29T06:48:18.475" v="61" actId="47"/>
        <pc:sldMkLst>
          <pc:docMk/>
          <pc:sldMk cId="3633966116" sldId="353"/>
        </pc:sldMkLst>
      </pc:sldChg>
      <pc:sldChg chg="del">
        <pc:chgData name="Frank Sullivan" userId="1c98b164-de24-49c7-93e3-6e89939b5bd1" providerId="ADAL" clId="{36A5A3FF-C5B9-437D-9605-DBEF4FED5065}" dt="2022-04-29T06:48:22.523" v="65" actId="47"/>
        <pc:sldMkLst>
          <pc:docMk/>
          <pc:sldMk cId="2426088570" sldId="3237"/>
        </pc:sldMkLst>
      </pc:sldChg>
      <pc:sldChg chg="del">
        <pc:chgData name="Frank Sullivan" userId="1c98b164-de24-49c7-93e3-6e89939b5bd1" providerId="ADAL" clId="{36A5A3FF-C5B9-437D-9605-DBEF4FED5065}" dt="2022-04-29T06:48:35.027" v="76" actId="47"/>
        <pc:sldMkLst>
          <pc:docMk/>
          <pc:sldMk cId="4188346251" sldId="3256"/>
        </pc:sldMkLst>
      </pc:sldChg>
      <pc:sldChg chg="del">
        <pc:chgData name="Frank Sullivan" userId="1c98b164-de24-49c7-93e3-6e89939b5bd1" providerId="ADAL" clId="{36A5A3FF-C5B9-437D-9605-DBEF4FED5065}" dt="2022-04-29T06:48:14.080" v="57" actId="47"/>
        <pc:sldMkLst>
          <pc:docMk/>
          <pc:sldMk cId="3503861400" sldId="3259"/>
        </pc:sldMkLst>
      </pc:sldChg>
      <pc:sldChg chg="del">
        <pc:chgData name="Frank Sullivan" userId="1c98b164-de24-49c7-93e3-6e89939b5bd1" providerId="ADAL" clId="{36A5A3FF-C5B9-437D-9605-DBEF4FED5065}" dt="2022-04-29T06:48:30.802" v="71" actId="47"/>
        <pc:sldMkLst>
          <pc:docMk/>
          <pc:sldMk cId="3002187868" sldId="3390"/>
        </pc:sldMkLst>
      </pc:sldChg>
      <pc:sldChg chg="del">
        <pc:chgData name="Frank Sullivan" userId="1c98b164-de24-49c7-93e3-6e89939b5bd1" providerId="ADAL" clId="{36A5A3FF-C5B9-437D-9605-DBEF4FED5065}" dt="2022-04-29T06:48:32.065" v="73" actId="47"/>
        <pc:sldMkLst>
          <pc:docMk/>
          <pc:sldMk cId="1865908752" sldId="3398"/>
        </pc:sldMkLst>
      </pc:sldChg>
      <pc:sldChg chg="del">
        <pc:chgData name="Frank Sullivan" userId="1c98b164-de24-49c7-93e3-6e89939b5bd1" providerId="ADAL" clId="{36A5A3FF-C5B9-437D-9605-DBEF4FED5065}" dt="2022-04-29T06:48:32.809" v="74" actId="47"/>
        <pc:sldMkLst>
          <pc:docMk/>
          <pc:sldMk cId="2147732182" sldId="3400"/>
        </pc:sldMkLst>
      </pc:sldChg>
      <pc:sldChg chg="del">
        <pc:chgData name="Frank Sullivan" userId="1c98b164-de24-49c7-93e3-6e89939b5bd1" providerId="ADAL" clId="{36A5A3FF-C5B9-437D-9605-DBEF4FED5065}" dt="2022-04-29T06:48:38.276" v="80" actId="47"/>
        <pc:sldMkLst>
          <pc:docMk/>
          <pc:sldMk cId="1365360834" sldId="3411"/>
        </pc:sldMkLst>
      </pc:sldChg>
      <pc:sldChg chg="del">
        <pc:chgData name="Frank Sullivan" userId="1c98b164-de24-49c7-93e3-6e89939b5bd1" providerId="ADAL" clId="{36A5A3FF-C5B9-437D-9605-DBEF4FED5065}" dt="2022-04-29T06:48:19.233" v="62" actId="47"/>
        <pc:sldMkLst>
          <pc:docMk/>
          <pc:sldMk cId="944391617" sldId="3412"/>
        </pc:sldMkLst>
      </pc:sldChg>
      <pc:sldChg chg="del">
        <pc:chgData name="Frank Sullivan" userId="1c98b164-de24-49c7-93e3-6e89939b5bd1" providerId="ADAL" clId="{36A5A3FF-C5B9-437D-9605-DBEF4FED5065}" dt="2022-04-29T06:48:19.944" v="63" actId="47"/>
        <pc:sldMkLst>
          <pc:docMk/>
          <pc:sldMk cId="3199460457" sldId="3415"/>
        </pc:sldMkLst>
      </pc:sldChg>
      <pc:sldChg chg="del">
        <pc:chgData name="Frank Sullivan" userId="1c98b164-de24-49c7-93e3-6e89939b5bd1" providerId="ADAL" clId="{36A5A3FF-C5B9-437D-9605-DBEF4FED5065}" dt="2022-04-29T06:48:34.061" v="75" actId="47"/>
        <pc:sldMkLst>
          <pc:docMk/>
          <pc:sldMk cId="2191203076" sldId="3417"/>
        </pc:sldMkLst>
      </pc:sldChg>
      <pc:sldChg chg="del">
        <pc:chgData name="Frank Sullivan" userId="1c98b164-de24-49c7-93e3-6e89939b5bd1" providerId="ADAL" clId="{36A5A3FF-C5B9-437D-9605-DBEF4FED5065}" dt="2022-04-29T06:48:36.499" v="78" actId="47"/>
        <pc:sldMkLst>
          <pc:docMk/>
          <pc:sldMk cId="3591237778" sldId="3426"/>
        </pc:sldMkLst>
      </pc:sldChg>
      <pc:sldChg chg="del">
        <pc:chgData name="Frank Sullivan" userId="1c98b164-de24-49c7-93e3-6e89939b5bd1" providerId="ADAL" clId="{36A5A3FF-C5B9-437D-9605-DBEF4FED5065}" dt="2022-04-29T06:47:55.309" v="42" actId="47"/>
        <pc:sldMkLst>
          <pc:docMk/>
          <pc:sldMk cId="223522751" sldId="3436"/>
        </pc:sldMkLst>
      </pc:sldChg>
      <pc:sldChg chg="del">
        <pc:chgData name="Frank Sullivan" userId="1c98b164-de24-49c7-93e3-6e89939b5bd1" providerId="ADAL" clId="{36A5A3FF-C5B9-437D-9605-DBEF4FED5065}" dt="2022-04-29T06:48:35.542" v="77" actId="47"/>
        <pc:sldMkLst>
          <pc:docMk/>
          <pc:sldMk cId="2718179073" sldId="3441"/>
        </pc:sldMkLst>
      </pc:sldChg>
      <pc:sldChg chg="del">
        <pc:chgData name="Frank Sullivan" userId="1c98b164-de24-49c7-93e3-6e89939b5bd1" providerId="ADAL" clId="{36A5A3FF-C5B9-437D-9605-DBEF4FED5065}" dt="2022-04-29T06:47:59.107" v="45" actId="47"/>
        <pc:sldMkLst>
          <pc:docMk/>
          <pc:sldMk cId="3543065547" sldId="3447"/>
        </pc:sldMkLst>
      </pc:sldChg>
      <pc:sldChg chg="delSp modSp del mod ord">
        <pc:chgData name="Frank Sullivan" userId="1c98b164-de24-49c7-93e3-6e89939b5bd1" providerId="ADAL" clId="{36A5A3FF-C5B9-437D-9605-DBEF4FED5065}" dt="2022-05-21T12:28:08.433" v="1068" actId="47"/>
        <pc:sldMkLst>
          <pc:docMk/>
          <pc:sldMk cId="4021659509" sldId="3451"/>
        </pc:sldMkLst>
        <pc:spChg chg="mod">
          <ac:chgData name="Frank Sullivan" userId="1c98b164-de24-49c7-93e3-6e89939b5bd1" providerId="ADAL" clId="{36A5A3FF-C5B9-437D-9605-DBEF4FED5065}" dt="2022-04-29T06:47:43.519" v="39" actId="20577"/>
          <ac:spMkLst>
            <pc:docMk/>
            <pc:sldMk cId="4021659509" sldId="3451"/>
            <ac:spMk id="3" creationId="{00000000-0000-0000-0000-000000000000}"/>
          </ac:spMkLst>
        </pc:spChg>
        <pc:spChg chg="mod">
          <ac:chgData name="Frank Sullivan" userId="1c98b164-de24-49c7-93e3-6e89939b5bd1" providerId="ADAL" clId="{36A5A3FF-C5B9-437D-9605-DBEF4FED5065}" dt="2022-05-21T12:00:18.976" v="994" actId="20577"/>
          <ac:spMkLst>
            <pc:docMk/>
            <pc:sldMk cId="4021659509" sldId="3451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4-29T06:51:01.712" v="145" actId="20577"/>
          <ac:spMkLst>
            <pc:docMk/>
            <pc:sldMk cId="4021659509" sldId="3451"/>
            <ac:spMk id="7" creationId="{9866F805-7BCA-4BF1-A781-B2E35C2584D7}"/>
          </ac:spMkLst>
        </pc:spChg>
        <pc:spChg chg="del">
          <ac:chgData name="Frank Sullivan" userId="1c98b164-de24-49c7-93e3-6e89939b5bd1" providerId="ADAL" clId="{36A5A3FF-C5B9-437D-9605-DBEF4FED5065}" dt="2022-04-29T06:50:55.938" v="137" actId="478"/>
          <ac:spMkLst>
            <pc:docMk/>
            <pc:sldMk cId="4021659509" sldId="3451"/>
            <ac:spMk id="14" creationId="{9CD22260-0B6B-435E-A5F1-5B0FC7B75B0C}"/>
          </ac:spMkLst>
        </pc:spChg>
      </pc:sldChg>
      <pc:sldChg chg="addSp modSp add del mod ord modClrScheme chgLayout modNotesTx">
        <pc:chgData name="Frank Sullivan" userId="1c98b164-de24-49c7-93e3-6e89939b5bd1" providerId="ADAL" clId="{36A5A3FF-C5B9-437D-9605-DBEF4FED5065}" dt="2022-05-21T12:02:48.804" v="1067" actId="47"/>
        <pc:sldMkLst>
          <pc:docMk/>
          <pc:sldMk cId="1701431030" sldId="3452"/>
        </pc:sldMkLst>
        <pc:spChg chg="mod ord">
          <ac:chgData name="Frank Sullivan" userId="1c98b164-de24-49c7-93e3-6e89939b5bd1" providerId="ADAL" clId="{36A5A3FF-C5B9-437D-9605-DBEF4FED5065}" dt="2022-05-21T12:00:31.748" v="995" actId="26606"/>
          <ac:spMkLst>
            <pc:docMk/>
            <pc:sldMk cId="1701431030" sldId="3452"/>
            <ac:spMk id="3" creationId="{00000000-0000-0000-0000-000000000000}"/>
          </ac:spMkLst>
        </pc:spChg>
        <pc:spChg chg="mod">
          <ac:chgData name="Frank Sullivan" userId="1c98b164-de24-49c7-93e3-6e89939b5bd1" providerId="ADAL" clId="{36A5A3FF-C5B9-437D-9605-DBEF4FED5065}" dt="2022-05-21T12:00:31.748" v="995" actId="26606"/>
          <ac:spMkLst>
            <pc:docMk/>
            <pc:sldMk cId="1701431030" sldId="3452"/>
            <ac:spMk id="4" creationId="{00000000-0000-0000-0000-000000000000}"/>
          </ac:spMkLst>
        </pc:spChg>
        <pc:spChg chg="mod ord">
          <ac:chgData name="Frank Sullivan" userId="1c98b164-de24-49c7-93e3-6e89939b5bd1" providerId="ADAL" clId="{36A5A3FF-C5B9-437D-9605-DBEF4FED5065}" dt="2022-05-21T12:01:09.832" v="998" actId="20577"/>
          <ac:spMkLst>
            <pc:docMk/>
            <pc:sldMk cId="1701431030" sldId="3452"/>
            <ac:spMk id="6" creationId="{2F0C0B2B-CAFB-453B-896F-8FFD58ACA39E}"/>
          </ac:spMkLst>
        </pc:spChg>
        <pc:spChg chg="mod ord">
          <ac:chgData name="Frank Sullivan" userId="1c98b164-de24-49c7-93e3-6e89939b5bd1" providerId="ADAL" clId="{36A5A3FF-C5B9-437D-9605-DBEF4FED5065}" dt="2022-05-21T12:00:31.748" v="995" actId="26606"/>
          <ac:spMkLst>
            <pc:docMk/>
            <pc:sldMk cId="1701431030" sldId="3452"/>
            <ac:spMk id="7" creationId="{9866F805-7BCA-4BF1-A781-B2E35C2584D7}"/>
          </ac:spMkLst>
        </pc:spChg>
        <pc:spChg chg="add mod">
          <ac:chgData name="Frank Sullivan" userId="1c98b164-de24-49c7-93e3-6e89939b5bd1" providerId="ADAL" clId="{36A5A3FF-C5B9-437D-9605-DBEF4FED5065}" dt="2022-05-21T12:00:31.748" v="995" actId="26606"/>
          <ac:spMkLst>
            <pc:docMk/>
            <pc:sldMk cId="1701431030" sldId="3452"/>
            <ac:spMk id="8" creationId="{3FCB5E5E-8758-48A7-BDD6-D43D33EC2A1F}"/>
          </ac:spMkLst>
        </pc:spChg>
        <pc:spChg chg="add mod">
          <ac:chgData name="Frank Sullivan" userId="1c98b164-de24-49c7-93e3-6e89939b5bd1" providerId="ADAL" clId="{36A5A3FF-C5B9-437D-9605-DBEF4FED5065}" dt="2022-05-21T12:00:31.748" v="995" actId="26606"/>
          <ac:spMkLst>
            <pc:docMk/>
            <pc:sldMk cId="1701431030" sldId="3452"/>
            <ac:spMk id="13" creationId="{68ADEA35-4E0E-97DC-F471-B24563FA9CCE}"/>
          </ac:spMkLst>
        </pc:spChg>
      </pc:sldChg>
      <pc:sldChg chg="del">
        <pc:chgData name="Frank Sullivan" userId="1c98b164-de24-49c7-93e3-6e89939b5bd1" providerId="ADAL" clId="{36A5A3FF-C5B9-437D-9605-DBEF4FED5065}" dt="2022-04-29T06:47:59.972" v="46" actId="47"/>
        <pc:sldMkLst>
          <pc:docMk/>
          <pc:sldMk cId="3444529641" sldId="3452"/>
        </pc:sldMkLst>
      </pc:sldChg>
      <pc:sldChg chg="delSp modSp add del mod">
        <pc:chgData name="Frank Sullivan" userId="1c98b164-de24-49c7-93e3-6e89939b5bd1" providerId="ADAL" clId="{36A5A3FF-C5B9-437D-9605-DBEF4FED5065}" dt="2022-05-21T07:36:13.558" v="814" actId="47"/>
        <pc:sldMkLst>
          <pc:docMk/>
          <pc:sldMk cId="2144500825" sldId="3453"/>
        </pc:sldMkLst>
        <pc:spChg chg="del">
          <ac:chgData name="Frank Sullivan" userId="1c98b164-de24-49c7-93e3-6e89939b5bd1" providerId="ADAL" clId="{36A5A3FF-C5B9-437D-9605-DBEF4FED5065}" dt="2022-04-29T06:51:13.828" v="152" actId="478"/>
          <ac:spMkLst>
            <pc:docMk/>
            <pc:sldMk cId="2144500825" sldId="3453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4-29T06:51:10.966" v="151" actId="20577"/>
          <ac:spMkLst>
            <pc:docMk/>
            <pc:sldMk cId="2144500825" sldId="3453"/>
            <ac:spMk id="7" creationId="{9866F805-7BCA-4BF1-A781-B2E35C2584D7}"/>
          </ac:spMkLst>
        </pc:spChg>
      </pc:sldChg>
      <pc:sldChg chg="addSp modSp mod">
        <pc:chgData name="Frank Sullivan" userId="1c98b164-de24-49c7-93e3-6e89939b5bd1" providerId="ADAL" clId="{36A5A3FF-C5B9-437D-9605-DBEF4FED5065}" dt="2022-05-21T12:50:06.526" v="1313"/>
        <pc:sldMkLst>
          <pc:docMk/>
          <pc:sldMk cId="245156304" sldId="3454"/>
        </pc:sldMkLst>
        <pc:spChg chg="add mod">
          <ac:chgData name="Frank Sullivan" userId="1c98b164-de24-49c7-93e3-6e89939b5bd1" providerId="ADAL" clId="{36A5A3FF-C5B9-437D-9605-DBEF4FED5065}" dt="2022-05-21T12:44:50.784" v="1139" actId="20577"/>
          <ac:spMkLst>
            <pc:docMk/>
            <pc:sldMk cId="245156304" sldId="3454"/>
            <ac:spMk id="5" creationId="{21800291-25DD-4896-8282-BA34B688AB41}"/>
          </ac:spMkLst>
        </pc:spChg>
        <pc:spChg chg="mod">
          <ac:chgData name="Frank Sullivan" userId="1c98b164-de24-49c7-93e3-6e89939b5bd1" providerId="ADAL" clId="{36A5A3FF-C5B9-437D-9605-DBEF4FED5065}" dt="2022-05-21T07:34:27.571" v="778" actId="20577"/>
          <ac:spMkLst>
            <pc:docMk/>
            <pc:sldMk cId="245156304" sldId="3454"/>
            <ac:spMk id="7" creationId="{9866F805-7BCA-4BF1-A781-B2E35C2584D7}"/>
          </ac:spMkLst>
        </pc:spChg>
        <pc:picChg chg="add mod">
          <ac:chgData name="Frank Sullivan" userId="1c98b164-de24-49c7-93e3-6e89939b5bd1" providerId="ADAL" clId="{36A5A3FF-C5B9-437D-9605-DBEF4FED5065}" dt="2022-05-21T12:50:06.526" v="1313"/>
          <ac:picMkLst>
            <pc:docMk/>
            <pc:sldMk cId="245156304" sldId="3454"/>
            <ac:picMk id="6" creationId="{164FE477-2895-4F01-B986-C63ECB0AB59B}"/>
          </ac:picMkLst>
        </pc:picChg>
      </pc:sldChg>
      <pc:sldChg chg="del">
        <pc:chgData name="Frank Sullivan" userId="1c98b164-de24-49c7-93e3-6e89939b5bd1" providerId="ADAL" clId="{36A5A3FF-C5B9-437D-9605-DBEF4FED5065}" dt="2022-04-29T06:48:15.010" v="58" actId="47"/>
        <pc:sldMkLst>
          <pc:docMk/>
          <pc:sldMk cId="3181557212" sldId="3454"/>
        </pc:sldMkLst>
      </pc:sldChg>
      <pc:sldChg chg="addSp delSp modSp del mod">
        <pc:chgData name="Frank Sullivan" userId="1c98b164-de24-49c7-93e3-6e89939b5bd1" providerId="ADAL" clId="{36A5A3FF-C5B9-437D-9605-DBEF4FED5065}" dt="2022-05-21T07:34:10.927" v="765" actId="47"/>
        <pc:sldMkLst>
          <pc:docMk/>
          <pc:sldMk cId="2766149667" sldId="3455"/>
        </pc:sldMkLst>
        <pc:spChg chg="add del">
          <ac:chgData name="Frank Sullivan" userId="1c98b164-de24-49c7-93e3-6e89939b5bd1" providerId="ADAL" clId="{36A5A3FF-C5B9-437D-9605-DBEF4FED5065}" dt="2022-05-17T09:19:00.713" v="171" actId="22"/>
          <ac:spMkLst>
            <pc:docMk/>
            <pc:sldMk cId="2766149667" sldId="3455"/>
            <ac:spMk id="6" creationId="{754283E7-5BC7-40F0-B544-BD0CDCCFC2DA}"/>
          </ac:spMkLst>
        </pc:spChg>
        <pc:spChg chg="add mod">
          <ac:chgData name="Frank Sullivan" userId="1c98b164-de24-49c7-93e3-6e89939b5bd1" providerId="ADAL" clId="{36A5A3FF-C5B9-437D-9605-DBEF4FED5065}" dt="2022-05-21T07:29:21.483" v="650" actId="20577"/>
          <ac:spMkLst>
            <pc:docMk/>
            <pc:sldMk cId="2766149667" sldId="3455"/>
            <ac:spMk id="8" creationId="{92EA203E-5212-4127-9649-B7FA1445B01A}"/>
          </ac:spMkLst>
        </pc:spChg>
      </pc:sldChg>
      <pc:sldChg chg="del">
        <pc:chgData name="Frank Sullivan" userId="1c98b164-de24-49c7-93e3-6e89939b5bd1" providerId="ADAL" clId="{36A5A3FF-C5B9-437D-9605-DBEF4FED5065}" dt="2022-05-21T07:34:30.908" v="779" actId="47"/>
        <pc:sldMkLst>
          <pc:docMk/>
          <pc:sldMk cId="505908541" sldId="3456"/>
        </pc:sldMkLst>
      </pc:sldChg>
      <pc:sldChg chg="del">
        <pc:chgData name="Frank Sullivan" userId="1c98b164-de24-49c7-93e3-6e89939b5bd1" providerId="ADAL" clId="{36A5A3FF-C5B9-437D-9605-DBEF4FED5065}" dt="2022-04-29T06:47:56.593" v="43" actId="47"/>
        <pc:sldMkLst>
          <pc:docMk/>
          <pc:sldMk cId="510468482" sldId="3456"/>
        </pc:sldMkLst>
      </pc:sldChg>
      <pc:sldChg chg="add del">
        <pc:chgData name="Frank Sullivan" userId="1c98b164-de24-49c7-93e3-6e89939b5bd1" providerId="ADAL" clId="{36A5A3FF-C5B9-437D-9605-DBEF4FED5065}" dt="2022-05-21T07:36:12.524" v="813" actId="47"/>
        <pc:sldMkLst>
          <pc:docMk/>
          <pc:sldMk cId="3213860671" sldId="3457"/>
        </pc:sldMkLst>
      </pc:sldChg>
      <pc:sldChg chg="del">
        <pc:chgData name="Frank Sullivan" userId="1c98b164-de24-49c7-93e3-6e89939b5bd1" providerId="ADAL" clId="{36A5A3FF-C5B9-437D-9605-DBEF4FED5065}" dt="2022-04-29T06:48:38.790" v="81" actId="47"/>
        <pc:sldMkLst>
          <pc:docMk/>
          <pc:sldMk cId="3585575320" sldId="3457"/>
        </pc:sldMkLst>
      </pc:sldChg>
      <pc:sldChg chg="add del">
        <pc:chgData name="Frank Sullivan" userId="1c98b164-de24-49c7-93e3-6e89939b5bd1" providerId="ADAL" clId="{36A5A3FF-C5B9-437D-9605-DBEF4FED5065}" dt="2022-05-21T07:37:02.933" v="817" actId="47"/>
        <pc:sldMkLst>
          <pc:docMk/>
          <pc:sldMk cId="1011960793" sldId="3458"/>
        </pc:sldMkLst>
      </pc:sldChg>
      <pc:sldChg chg="del">
        <pc:chgData name="Frank Sullivan" userId="1c98b164-de24-49c7-93e3-6e89939b5bd1" providerId="ADAL" clId="{36A5A3FF-C5B9-437D-9605-DBEF4FED5065}" dt="2022-04-29T06:48:31.463" v="72" actId="47"/>
        <pc:sldMkLst>
          <pc:docMk/>
          <pc:sldMk cId="3075430175" sldId="3458"/>
        </pc:sldMkLst>
      </pc:sldChg>
      <pc:sldChg chg="del">
        <pc:chgData name="Frank Sullivan" userId="1c98b164-de24-49c7-93e3-6e89939b5bd1" providerId="ADAL" clId="{36A5A3FF-C5B9-437D-9605-DBEF4FED5065}" dt="2022-04-29T06:48:17.595" v="60" actId="47"/>
        <pc:sldMkLst>
          <pc:docMk/>
          <pc:sldMk cId="1148794439" sldId="3459"/>
        </pc:sldMkLst>
      </pc:sldChg>
      <pc:sldChg chg="addSp delSp modSp add mod ord modClrScheme modAnim chgLayout">
        <pc:chgData name="Frank Sullivan" userId="1c98b164-de24-49c7-93e3-6e89939b5bd1" providerId="ADAL" clId="{36A5A3FF-C5B9-437D-9605-DBEF4FED5065}" dt="2022-05-21T12:42:35.332" v="1109" actId="20577"/>
        <pc:sldMkLst>
          <pc:docMk/>
          <pc:sldMk cId="1437482435" sldId="3459"/>
        </pc:sldMkLst>
        <pc:spChg chg="mod ord">
          <ac:chgData name="Frank Sullivan" userId="1c98b164-de24-49c7-93e3-6e89939b5bd1" providerId="ADAL" clId="{36A5A3FF-C5B9-437D-9605-DBEF4FED5065}" dt="2022-05-21T11:59:46.359" v="968" actId="26606"/>
          <ac:spMkLst>
            <pc:docMk/>
            <pc:sldMk cId="1437482435" sldId="3459"/>
            <ac:spMk id="3" creationId="{00000000-0000-0000-0000-000000000000}"/>
          </ac:spMkLst>
        </pc:spChg>
        <pc:spChg chg="mod ord">
          <ac:chgData name="Frank Sullivan" userId="1c98b164-de24-49c7-93e3-6e89939b5bd1" providerId="ADAL" clId="{36A5A3FF-C5B9-437D-9605-DBEF4FED5065}" dt="2022-05-21T11:59:46.359" v="968" actId="26606"/>
          <ac:spMkLst>
            <pc:docMk/>
            <pc:sldMk cId="1437482435" sldId="3459"/>
            <ac:spMk id="4" creationId="{00000000-0000-0000-0000-000000000000}"/>
          </ac:spMkLst>
        </pc:spChg>
        <pc:spChg chg="mod ord">
          <ac:chgData name="Frank Sullivan" userId="1c98b164-de24-49c7-93e3-6e89939b5bd1" providerId="ADAL" clId="{36A5A3FF-C5B9-437D-9605-DBEF4FED5065}" dt="2022-05-21T12:42:03.539" v="1090" actId="6549"/>
          <ac:spMkLst>
            <pc:docMk/>
            <pc:sldMk cId="1437482435" sldId="3459"/>
            <ac:spMk id="6" creationId="{2F0C0B2B-CAFB-453B-896F-8FFD58ACA39E}"/>
          </ac:spMkLst>
        </pc:spChg>
        <pc:spChg chg="add del mod ord">
          <ac:chgData name="Frank Sullivan" userId="1c98b164-de24-49c7-93e3-6e89939b5bd1" providerId="ADAL" clId="{36A5A3FF-C5B9-437D-9605-DBEF4FED5065}" dt="2022-05-21T12:01:40.743" v="1027" actId="20577"/>
          <ac:spMkLst>
            <pc:docMk/>
            <pc:sldMk cId="1437482435" sldId="3459"/>
            <ac:spMk id="7" creationId="{9866F805-7BCA-4BF1-A781-B2E35C2584D7}"/>
          </ac:spMkLst>
        </pc:spChg>
        <pc:spChg chg="del mod">
          <ac:chgData name="Frank Sullivan" userId="1c98b164-de24-49c7-93e3-6e89939b5bd1" providerId="ADAL" clId="{36A5A3FF-C5B9-437D-9605-DBEF4FED5065}" dt="2022-05-21T07:59:16.069" v="946" actId="478"/>
          <ac:spMkLst>
            <pc:docMk/>
            <pc:sldMk cId="1437482435" sldId="3459"/>
            <ac:spMk id="8" creationId="{3FCB5E5E-8758-48A7-BDD6-D43D33EC2A1F}"/>
          </ac:spMkLst>
        </pc:spChg>
        <pc:spChg chg="add del mod">
          <ac:chgData name="Frank Sullivan" userId="1c98b164-de24-49c7-93e3-6e89939b5bd1" providerId="ADAL" clId="{36A5A3FF-C5B9-437D-9605-DBEF4FED5065}" dt="2022-05-21T08:00:07.284" v="952" actId="26606"/>
          <ac:spMkLst>
            <pc:docMk/>
            <pc:sldMk cId="1437482435" sldId="3459"/>
            <ac:spMk id="9" creationId="{9529B276-5460-AA87-FB17-5E7CB144D1E5}"/>
          </ac:spMkLst>
        </pc:spChg>
        <pc:spChg chg="add del mod">
          <ac:chgData name="Frank Sullivan" userId="1c98b164-de24-49c7-93e3-6e89939b5bd1" providerId="ADAL" clId="{36A5A3FF-C5B9-437D-9605-DBEF4FED5065}" dt="2022-05-21T08:00:07.284" v="952" actId="26606"/>
          <ac:spMkLst>
            <pc:docMk/>
            <pc:sldMk cId="1437482435" sldId="3459"/>
            <ac:spMk id="11" creationId="{2B8EA309-465C-5CF2-A715-985114108E9D}"/>
          </ac:spMkLst>
        </pc:spChg>
        <pc:spChg chg="add mod">
          <ac:chgData name="Frank Sullivan" userId="1c98b164-de24-49c7-93e3-6e89939b5bd1" providerId="ADAL" clId="{36A5A3FF-C5B9-437D-9605-DBEF4FED5065}" dt="2022-05-21T12:42:35.332" v="1109" actId="20577"/>
          <ac:spMkLst>
            <pc:docMk/>
            <pc:sldMk cId="1437482435" sldId="3459"/>
            <ac:spMk id="13" creationId="{27D8214F-BD72-4B37-B80C-F1CE38A40EB0}"/>
          </ac:spMkLst>
        </pc:spChg>
        <pc:spChg chg="add del mod">
          <ac:chgData name="Frank Sullivan" userId="1c98b164-de24-49c7-93e3-6e89939b5bd1" providerId="ADAL" clId="{36A5A3FF-C5B9-437D-9605-DBEF4FED5065}" dt="2022-05-21T08:01:52.093" v="956" actId="26606"/>
          <ac:spMkLst>
            <pc:docMk/>
            <pc:sldMk cId="1437482435" sldId="3459"/>
            <ac:spMk id="13" creationId="{5E5EFE88-4F5E-A908-32AE-FB94C001B65D}"/>
          </ac:spMkLst>
        </pc:spChg>
        <pc:spChg chg="add del mod">
          <ac:chgData name="Frank Sullivan" userId="1c98b164-de24-49c7-93e3-6e89939b5bd1" providerId="ADAL" clId="{36A5A3FF-C5B9-437D-9605-DBEF4FED5065}" dt="2022-05-21T07:58:54.581" v="939" actId="26606"/>
          <ac:spMkLst>
            <pc:docMk/>
            <pc:sldMk cId="1437482435" sldId="3459"/>
            <ac:spMk id="14" creationId="{98C1E079-6370-A4E8-8A49-05D6D1CCE629}"/>
          </ac:spMkLst>
        </pc:spChg>
        <pc:spChg chg="add del mod">
          <ac:chgData name="Frank Sullivan" userId="1c98b164-de24-49c7-93e3-6e89939b5bd1" providerId="ADAL" clId="{36A5A3FF-C5B9-437D-9605-DBEF4FED5065}" dt="2022-05-21T08:01:52.093" v="956" actId="26606"/>
          <ac:spMkLst>
            <pc:docMk/>
            <pc:sldMk cId="1437482435" sldId="3459"/>
            <ac:spMk id="15" creationId="{CEE4F391-382B-763D-F652-79BF58DCF8E6}"/>
          </ac:spMkLst>
        </pc:spChg>
        <pc:spChg chg="add del mod">
          <ac:chgData name="Frank Sullivan" userId="1c98b164-de24-49c7-93e3-6e89939b5bd1" providerId="ADAL" clId="{36A5A3FF-C5B9-437D-9605-DBEF4FED5065}" dt="2022-05-21T08:01:52.093" v="956" actId="26606"/>
          <ac:spMkLst>
            <pc:docMk/>
            <pc:sldMk cId="1437482435" sldId="3459"/>
            <ac:spMk id="17" creationId="{35E3A694-E5A0-5BA3-E436-D68512FA3C41}"/>
          </ac:spMkLst>
        </pc:spChg>
        <pc:spChg chg="add del mod">
          <ac:chgData name="Frank Sullivan" userId="1c98b164-de24-49c7-93e3-6e89939b5bd1" providerId="ADAL" clId="{36A5A3FF-C5B9-437D-9605-DBEF4FED5065}" dt="2022-05-21T11:59:08.016" v="965" actId="26606"/>
          <ac:spMkLst>
            <pc:docMk/>
            <pc:sldMk cId="1437482435" sldId="3459"/>
            <ac:spMk id="22" creationId="{8A87D729-1773-70DF-9896-EC8FCD416DA4}"/>
          </ac:spMkLst>
        </pc:spChg>
        <pc:spChg chg="add del mod">
          <ac:chgData name="Frank Sullivan" userId="1c98b164-de24-49c7-93e3-6e89939b5bd1" providerId="ADAL" clId="{36A5A3FF-C5B9-437D-9605-DBEF4FED5065}" dt="2022-05-21T11:59:08.016" v="965" actId="26606"/>
          <ac:spMkLst>
            <pc:docMk/>
            <pc:sldMk cId="1437482435" sldId="3459"/>
            <ac:spMk id="24" creationId="{C98AF947-B23B-3440-518E-B622E1B26778}"/>
          </ac:spMkLst>
        </pc:spChg>
        <pc:spChg chg="add del mod">
          <ac:chgData name="Frank Sullivan" userId="1c98b164-de24-49c7-93e3-6e89939b5bd1" providerId="ADAL" clId="{36A5A3FF-C5B9-437D-9605-DBEF4FED5065}" dt="2022-05-21T11:59:58.405" v="993" actId="20577"/>
          <ac:spMkLst>
            <pc:docMk/>
            <pc:sldMk cId="1437482435" sldId="3459"/>
            <ac:spMk id="30" creationId="{D9A6DB63-CA25-2FA9-1DCE-191738DB7E13}"/>
          </ac:spMkLst>
        </pc:spChg>
        <pc:spChg chg="add del">
          <ac:chgData name="Frank Sullivan" userId="1c98b164-de24-49c7-93e3-6e89939b5bd1" providerId="ADAL" clId="{36A5A3FF-C5B9-437D-9605-DBEF4FED5065}" dt="2022-05-21T11:59:04.539" v="961" actId="26606"/>
          <ac:spMkLst>
            <pc:docMk/>
            <pc:sldMk cId="1437482435" sldId="3459"/>
            <ac:spMk id="35" creationId="{9B2061D8-CFC1-D444-0433-C0E595786F30}"/>
          </ac:spMkLst>
        </pc:spChg>
        <pc:picChg chg="add mod">
          <ac:chgData name="Frank Sullivan" userId="1c98b164-de24-49c7-93e3-6e89939b5bd1" providerId="ADAL" clId="{36A5A3FF-C5B9-437D-9605-DBEF4FED5065}" dt="2022-05-21T12:29:51.184" v="1078" actId="1076"/>
          <ac:picMkLst>
            <pc:docMk/>
            <pc:sldMk cId="1437482435" sldId="3459"/>
            <ac:picMk id="5" creationId="{89D94D86-5589-4A8F-8B06-10C71257B7FD}"/>
          </ac:picMkLst>
        </pc:picChg>
        <pc:picChg chg="add del">
          <ac:chgData name="Frank Sullivan" userId="1c98b164-de24-49c7-93e3-6e89939b5bd1" providerId="ADAL" clId="{36A5A3FF-C5B9-437D-9605-DBEF4FED5065}" dt="2022-05-21T07:58:52.687" v="937" actId="26606"/>
          <ac:picMkLst>
            <pc:docMk/>
            <pc:sldMk cId="1437482435" sldId="3459"/>
            <ac:picMk id="10" creationId="{17B3B106-66F4-127C-6F27-DA010F09592D}"/>
          </ac:picMkLst>
        </pc:picChg>
        <pc:picChg chg="add del">
          <ac:chgData name="Frank Sullivan" userId="1c98b164-de24-49c7-93e3-6e89939b5bd1" providerId="ADAL" clId="{36A5A3FF-C5B9-437D-9605-DBEF4FED5065}" dt="2022-05-21T07:58:54.581" v="939" actId="26606"/>
          <ac:picMkLst>
            <pc:docMk/>
            <pc:sldMk cId="1437482435" sldId="3459"/>
            <ac:picMk id="12" creationId="{C32D3F03-C424-4F04-79B1-D656CA16C37A}"/>
          </ac:picMkLst>
        </pc:picChg>
        <pc:picChg chg="add del">
          <ac:chgData name="Frank Sullivan" userId="1c98b164-de24-49c7-93e3-6e89939b5bd1" providerId="ADAL" clId="{36A5A3FF-C5B9-437D-9605-DBEF4FED5065}" dt="2022-05-21T07:59:01.970" v="942" actId="26606"/>
          <ac:picMkLst>
            <pc:docMk/>
            <pc:sldMk cId="1437482435" sldId="3459"/>
            <ac:picMk id="16" creationId="{59DA3F8B-745B-A553-7789-1983DD3D4AFE}"/>
          </ac:picMkLst>
        </pc:picChg>
        <pc:picChg chg="add del mod">
          <ac:chgData name="Frank Sullivan" userId="1c98b164-de24-49c7-93e3-6e89939b5bd1" providerId="ADAL" clId="{36A5A3FF-C5B9-437D-9605-DBEF4FED5065}" dt="2022-05-21T11:59:46.359" v="968" actId="26606"/>
          <ac:picMkLst>
            <pc:docMk/>
            <pc:sldMk cId="1437482435" sldId="3459"/>
            <ac:picMk id="26" creationId="{FDC8FD7A-F638-CCF5-5869-E39E24623C6F}"/>
          </ac:picMkLst>
        </pc:picChg>
      </pc:sldChg>
      <pc:sldChg chg="del">
        <pc:chgData name="Frank Sullivan" userId="1c98b164-de24-49c7-93e3-6e89939b5bd1" providerId="ADAL" clId="{36A5A3FF-C5B9-437D-9605-DBEF4FED5065}" dt="2022-04-29T06:48:16.293" v="59" actId="47"/>
        <pc:sldMkLst>
          <pc:docMk/>
          <pc:sldMk cId="2441492335" sldId="3460"/>
        </pc:sldMkLst>
      </pc:sldChg>
      <pc:sldChg chg="modSp add del mod">
        <pc:chgData name="Frank Sullivan" userId="1c98b164-de24-49c7-93e3-6e89939b5bd1" providerId="ADAL" clId="{36A5A3FF-C5B9-437D-9605-DBEF4FED5065}" dt="2022-05-21T12:30:03.936" v="1079" actId="47"/>
        <pc:sldMkLst>
          <pc:docMk/>
          <pc:sldMk cId="3248781172" sldId="3460"/>
        </pc:sldMkLst>
        <pc:spChg chg="mod">
          <ac:chgData name="Frank Sullivan" userId="1c98b164-de24-49c7-93e3-6e89939b5bd1" providerId="ADAL" clId="{36A5A3FF-C5B9-437D-9605-DBEF4FED5065}" dt="2022-05-21T07:37:18.105" v="833" actId="5793"/>
          <ac:spMkLst>
            <pc:docMk/>
            <pc:sldMk cId="3248781172" sldId="3460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5-21T07:37:11.908" v="824" actId="20577"/>
          <ac:spMkLst>
            <pc:docMk/>
            <pc:sldMk cId="3248781172" sldId="3460"/>
            <ac:spMk id="7" creationId="{9866F805-7BCA-4BF1-A781-B2E35C2584D7}"/>
          </ac:spMkLst>
        </pc:spChg>
        <pc:spChg chg="mod">
          <ac:chgData name="Frank Sullivan" userId="1c98b164-de24-49c7-93e3-6e89939b5bd1" providerId="ADAL" clId="{36A5A3FF-C5B9-437D-9605-DBEF4FED5065}" dt="2022-05-21T07:37:31.464" v="844" actId="20577"/>
          <ac:spMkLst>
            <pc:docMk/>
            <pc:sldMk cId="3248781172" sldId="3460"/>
            <ac:spMk id="8" creationId="{3FCB5E5E-8758-48A7-BDD6-D43D33EC2A1F}"/>
          </ac:spMkLst>
        </pc:spChg>
      </pc:sldChg>
      <pc:sldChg chg="del">
        <pc:chgData name="Frank Sullivan" userId="1c98b164-de24-49c7-93e3-6e89939b5bd1" providerId="ADAL" clId="{36A5A3FF-C5B9-437D-9605-DBEF4FED5065}" dt="2022-04-29T06:48:21.460" v="64" actId="47"/>
        <pc:sldMkLst>
          <pc:docMk/>
          <pc:sldMk cId="2380847652" sldId="3461"/>
        </pc:sldMkLst>
      </pc:sldChg>
      <pc:sldChg chg="addSp modSp add mod modAnim">
        <pc:chgData name="Frank Sullivan" userId="1c98b164-de24-49c7-93e3-6e89939b5bd1" providerId="ADAL" clId="{36A5A3FF-C5B9-437D-9605-DBEF4FED5065}" dt="2022-05-21T12:46:46.058" v="1148"/>
        <pc:sldMkLst>
          <pc:docMk/>
          <pc:sldMk cId="2553955285" sldId="3461"/>
        </pc:sldMkLst>
        <pc:spChg chg="mod">
          <ac:chgData name="Frank Sullivan" userId="1c98b164-de24-49c7-93e3-6e89939b5bd1" providerId="ADAL" clId="{36A5A3FF-C5B9-437D-9605-DBEF4FED5065}" dt="2022-05-21T12:02:45.696" v="1066" actId="20577"/>
          <ac:spMkLst>
            <pc:docMk/>
            <pc:sldMk cId="2553955285" sldId="3461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5-21T12:01:23.605" v="1016" actId="20577"/>
          <ac:spMkLst>
            <pc:docMk/>
            <pc:sldMk cId="2553955285" sldId="3461"/>
            <ac:spMk id="7" creationId="{9866F805-7BCA-4BF1-A781-B2E35C2584D7}"/>
          </ac:spMkLst>
        </pc:spChg>
        <pc:picChg chg="add mod">
          <ac:chgData name="Frank Sullivan" userId="1c98b164-de24-49c7-93e3-6e89939b5bd1" providerId="ADAL" clId="{36A5A3FF-C5B9-437D-9605-DBEF4FED5065}" dt="2022-05-21T12:29:39.553" v="1076" actId="1076"/>
          <ac:picMkLst>
            <pc:docMk/>
            <pc:sldMk cId="2553955285" sldId="3461"/>
            <ac:picMk id="5" creationId="{B5BED07F-F902-441A-9A34-D94D838CCFE2}"/>
          </ac:picMkLst>
        </pc:picChg>
      </pc:sldChg>
      <pc:sldChg chg="del">
        <pc:chgData name="Frank Sullivan" userId="1c98b164-de24-49c7-93e3-6e89939b5bd1" providerId="ADAL" clId="{36A5A3FF-C5B9-437D-9605-DBEF4FED5065}" dt="2022-04-29T06:48:05.204" v="52" actId="47"/>
        <pc:sldMkLst>
          <pc:docMk/>
          <pc:sldMk cId="1753732938" sldId="3462"/>
        </pc:sldMkLst>
      </pc:sldChg>
      <pc:sldChg chg="add del">
        <pc:chgData name="Frank Sullivan" userId="1c98b164-de24-49c7-93e3-6e89939b5bd1" providerId="ADAL" clId="{36A5A3FF-C5B9-437D-9605-DBEF4FED5065}" dt="2022-05-21T12:01:12.655" v="1000"/>
        <pc:sldMkLst>
          <pc:docMk/>
          <pc:sldMk cId="2583719179" sldId="3462"/>
        </pc:sldMkLst>
      </pc:sldChg>
      <pc:sldChg chg="modSp add mod">
        <pc:chgData name="Frank Sullivan" userId="1c98b164-de24-49c7-93e3-6e89939b5bd1" providerId="ADAL" clId="{36A5A3FF-C5B9-437D-9605-DBEF4FED5065}" dt="2022-05-21T12:50:38.224" v="1314" actId="12"/>
        <pc:sldMkLst>
          <pc:docMk/>
          <pc:sldMk cId="2827630231" sldId="3462"/>
        </pc:sldMkLst>
        <pc:spChg chg="mod">
          <ac:chgData name="Frank Sullivan" userId="1c98b164-de24-49c7-93e3-6e89939b5bd1" providerId="ADAL" clId="{36A5A3FF-C5B9-437D-9605-DBEF4FED5065}" dt="2022-05-21T12:50:38.224" v="1314" actId="12"/>
          <ac:spMkLst>
            <pc:docMk/>
            <pc:sldMk cId="2827630231" sldId="3462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5-21T12:47:25.132" v="1153" actId="20577"/>
          <ac:spMkLst>
            <pc:docMk/>
            <pc:sldMk cId="2827630231" sldId="3462"/>
            <ac:spMk id="7" creationId="{9866F805-7BCA-4BF1-A781-B2E35C2584D7}"/>
          </ac:spMkLst>
        </pc:spChg>
      </pc:sldChg>
      <pc:sldChg chg="modSp add mod modAnim">
        <pc:chgData name="Frank Sullivan" userId="1c98b164-de24-49c7-93e3-6e89939b5bd1" providerId="ADAL" clId="{36A5A3FF-C5B9-437D-9605-DBEF4FED5065}" dt="2022-05-21T12:49:55.757" v="1312" actId="20577"/>
        <pc:sldMkLst>
          <pc:docMk/>
          <pc:sldMk cId="1249698222" sldId="3463"/>
        </pc:sldMkLst>
        <pc:spChg chg="mod">
          <ac:chgData name="Frank Sullivan" userId="1c98b164-de24-49c7-93e3-6e89939b5bd1" providerId="ADAL" clId="{36A5A3FF-C5B9-437D-9605-DBEF4FED5065}" dt="2022-05-21T12:49:55.757" v="1312" actId="20577"/>
          <ac:spMkLst>
            <pc:docMk/>
            <pc:sldMk cId="1249698222" sldId="3463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5-21T12:49:08.970" v="1297" actId="27636"/>
          <ac:spMkLst>
            <pc:docMk/>
            <pc:sldMk cId="1249698222" sldId="3463"/>
            <ac:spMk id="7" creationId="{9866F805-7BCA-4BF1-A781-B2E35C2584D7}"/>
          </ac:spMkLst>
        </pc:spChg>
      </pc:sldChg>
      <pc:sldChg chg="del">
        <pc:chgData name="Frank Sullivan" userId="1c98b164-de24-49c7-93e3-6e89939b5bd1" providerId="ADAL" clId="{36A5A3FF-C5B9-437D-9605-DBEF4FED5065}" dt="2022-04-29T06:48:06.433" v="54" actId="47"/>
        <pc:sldMkLst>
          <pc:docMk/>
          <pc:sldMk cId="3986173051" sldId="3463"/>
        </pc:sldMkLst>
      </pc:sldChg>
      <pc:sldChg chg="modSp add mod modAnim">
        <pc:chgData name="Frank Sullivan" userId="1c98b164-de24-49c7-93e3-6e89939b5bd1" providerId="ADAL" clId="{36A5A3FF-C5B9-437D-9605-DBEF4FED5065}" dt="2022-05-21T12:52:36.187" v="1385" actId="20577"/>
        <pc:sldMkLst>
          <pc:docMk/>
          <pc:sldMk cId="1749857680" sldId="3464"/>
        </pc:sldMkLst>
        <pc:spChg chg="mod">
          <ac:chgData name="Frank Sullivan" userId="1c98b164-de24-49c7-93e3-6e89939b5bd1" providerId="ADAL" clId="{36A5A3FF-C5B9-437D-9605-DBEF4FED5065}" dt="2022-05-21T12:52:36.187" v="1385" actId="20577"/>
          <ac:spMkLst>
            <pc:docMk/>
            <pc:sldMk cId="1749857680" sldId="3464"/>
            <ac:spMk id="6" creationId="{2F0C0B2B-CAFB-453B-896F-8FFD58ACA39E}"/>
          </ac:spMkLst>
        </pc:spChg>
        <pc:spChg chg="mod">
          <ac:chgData name="Frank Sullivan" userId="1c98b164-de24-49c7-93e3-6e89939b5bd1" providerId="ADAL" clId="{36A5A3FF-C5B9-437D-9605-DBEF4FED5065}" dt="2022-05-21T12:51:31.511" v="1323" actId="20577"/>
          <ac:spMkLst>
            <pc:docMk/>
            <pc:sldMk cId="1749857680" sldId="3464"/>
            <ac:spMk id="7" creationId="{9866F805-7BCA-4BF1-A781-B2E35C2584D7}"/>
          </ac:spMkLst>
        </pc:spChg>
      </pc:sldChg>
      <pc:sldChg chg="del">
        <pc:chgData name="Frank Sullivan" userId="1c98b164-de24-49c7-93e3-6e89939b5bd1" providerId="ADAL" clId="{36A5A3FF-C5B9-437D-9605-DBEF4FED5065}" dt="2022-04-29T06:48:03.373" v="50" actId="47"/>
        <pc:sldMkLst>
          <pc:docMk/>
          <pc:sldMk cId="3495176647" sldId="3464"/>
        </pc:sldMkLst>
      </pc:sldChg>
      <pc:sldChg chg="del">
        <pc:chgData name="Frank Sullivan" userId="1c98b164-de24-49c7-93e3-6e89939b5bd1" providerId="ADAL" clId="{36A5A3FF-C5B9-437D-9605-DBEF4FED5065}" dt="2022-04-29T06:48:01.136" v="47" actId="47"/>
        <pc:sldMkLst>
          <pc:docMk/>
          <pc:sldMk cId="1479704941" sldId="3465"/>
        </pc:sldMkLst>
      </pc:sldChg>
      <pc:sldChg chg="del">
        <pc:chgData name="Frank Sullivan" userId="1c98b164-de24-49c7-93e3-6e89939b5bd1" providerId="ADAL" clId="{36A5A3FF-C5B9-437D-9605-DBEF4FED5065}" dt="2022-04-29T06:48:01.889" v="48" actId="47"/>
        <pc:sldMkLst>
          <pc:docMk/>
          <pc:sldMk cId="215890781" sldId="3466"/>
        </pc:sldMkLst>
      </pc:sldChg>
      <pc:sldChg chg="del">
        <pc:chgData name="Frank Sullivan" userId="1c98b164-de24-49c7-93e3-6e89939b5bd1" providerId="ADAL" clId="{36A5A3FF-C5B9-437D-9605-DBEF4FED5065}" dt="2022-04-29T06:48:02.794" v="49" actId="47"/>
        <pc:sldMkLst>
          <pc:docMk/>
          <pc:sldMk cId="3453155429" sldId="3467"/>
        </pc:sldMkLst>
      </pc:sldChg>
      <pc:sldChg chg="del">
        <pc:chgData name="Frank Sullivan" userId="1c98b164-de24-49c7-93e3-6e89939b5bd1" providerId="ADAL" clId="{36A5A3FF-C5B9-437D-9605-DBEF4FED5065}" dt="2022-04-29T06:48:05.902" v="53" actId="47"/>
        <pc:sldMkLst>
          <pc:docMk/>
          <pc:sldMk cId="2168471359" sldId="3468"/>
        </pc:sldMkLst>
      </pc:sldChg>
      <pc:sldChg chg="del">
        <pc:chgData name="Frank Sullivan" userId="1c98b164-de24-49c7-93e3-6e89939b5bd1" providerId="ADAL" clId="{36A5A3FF-C5B9-437D-9605-DBEF4FED5065}" dt="2022-04-29T06:48:39.342" v="82" actId="47"/>
        <pc:sldMkLst>
          <pc:docMk/>
          <pc:sldMk cId="990027883" sldId="3469"/>
        </pc:sldMkLst>
      </pc:sldChg>
      <pc:sldChg chg="del">
        <pc:chgData name="Frank Sullivan" userId="1c98b164-de24-49c7-93e3-6e89939b5bd1" providerId="ADAL" clId="{36A5A3FF-C5B9-437D-9605-DBEF4FED5065}" dt="2022-04-29T06:48:39.777" v="83" actId="47"/>
        <pc:sldMkLst>
          <pc:docMk/>
          <pc:sldMk cId="599056763" sldId="3470"/>
        </pc:sldMkLst>
      </pc:sldChg>
      <pc:sldChg chg="del">
        <pc:chgData name="Frank Sullivan" userId="1c98b164-de24-49c7-93e3-6e89939b5bd1" providerId="ADAL" clId="{36A5A3FF-C5B9-437D-9605-DBEF4FED5065}" dt="2022-04-29T06:48:24.087" v="66" actId="47"/>
        <pc:sldMkLst>
          <pc:docMk/>
          <pc:sldMk cId="2661776383" sldId="2146850131"/>
        </pc:sldMkLst>
      </pc:sldChg>
      <pc:sldChg chg="del">
        <pc:chgData name="Frank Sullivan" userId="1c98b164-de24-49c7-93e3-6e89939b5bd1" providerId="ADAL" clId="{36A5A3FF-C5B9-437D-9605-DBEF4FED5065}" dt="2022-04-29T06:48:37.360" v="79" actId="47"/>
        <pc:sldMkLst>
          <pc:docMk/>
          <pc:sldMk cId="2411977558" sldId="2146850132"/>
        </pc:sldMkLst>
      </pc:sldChg>
      <pc:sldChg chg="delSp del mod">
        <pc:chgData name="Frank Sullivan" userId="1c98b164-de24-49c7-93e3-6e89939b5bd1" providerId="ADAL" clId="{36A5A3FF-C5B9-437D-9605-DBEF4FED5065}" dt="2022-04-29T06:47:53.826" v="41" actId="47"/>
        <pc:sldMkLst>
          <pc:docMk/>
          <pc:sldMk cId="2600773349" sldId="2146850134"/>
        </pc:sldMkLst>
        <pc:spChg chg="del">
          <ac:chgData name="Frank Sullivan" userId="1c98b164-de24-49c7-93e3-6e89939b5bd1" providerId="ADAL" clId="{36A5A3FF-C5B9-437D-9605-DBEF4FED5065}" dt="2022-04-29T06:47:51.246" v="40" actId="478"/>
          <ac:spMkLst>
            <pc:docMk/>
            <pc:sldMk cId="2600773349" sldId="2146850134"/>
            <ac:spMk id="3" creationId="{00000000-0000-0000-0000-000000000000}"/>
          </ac:spMkLst>
        </pc:spChg>
      </pc:sldChg>
      <pc:sldChg chg="del">
        <pc:chgData name="Frank Sullivan" userId="1c98b164-de24-49c7-93e3-6e89939b5bd1" providerId="ADAL" clId="{36A5A3FF-C5B9-437D-9605-DBEF4FED5065}" dt="2022-04-29T06:48:25.819" v="68" actId="47"/>
        <pc:sldMkLst>
          <pc:docMk/>
          <pc:sldMk cId="1672817527" sldId="2146850135"/>
        </pc:sldMkLst>
      </pc:sldChg>
      <pc:sldChg chg="del">
        <pc:chgData name="Frank Sullivan" userId="1c98b164-de24-49c7-93e3-6e89939b5bd1" providerId="ADAL" clId="{36A5A3FF-C5B9-437D-9605-DBEF4FED5065}" dt="2022-04-29T06:48:24.903" v="67" actId="47"/>
        <pc:sldMkLst>
          <pc:docMk/>
          <pc:sldMk cId="3840366715" sldId="2146850136"/>
        </pc:sldMkLst>
      </pc:sldChg>
      <pc:sldChg chg="del">
        <pc:chgData name="Frank Sullivan" userId="1c98b164-de24-49c7-93e3-6e89939b5bd1" providerId="ADAL" clId="{36A5A3FF-C5B9-437D-9605-DBEF4FED5065}" dt="2022-04-29T06:48:04.471" v="51" actId="47"/>
        <pc:sldMkLst>
          <pc:docMk/>
          <pc:sldMk cId="585877619" sldId="2146850137"/>
        </pc:sldMkLst>
      </pc:sldChg>
    </pc:docChg>
  </pc:docChgLst>
  <pc:docChgLst>
    <pc:chgData name="Conor Kiernan" userId="S::conor.kiernan@expleogroup.com::d4a633d5-cbec-4c2b-826e-872b47d038d9" providerId="AD" clId="Web-{3FD174B6-455F-8CD4-F550-50BD62E22B91}"/>
    <pc:docChg chg="modSld">
      <pc:chgData name="Conor Kiernan" userId="S::conor.kiernan@expleogroup.com::d4a633d5-cbec-4c2b-826e-872b47d038d9" providerId="AD" clId="Web-{3FD174B6-455F-8CD4-F550-50BD62E22B91}" dt="2022-02-09T09:59:06.144" v="18"/>
      <pc:docMkLst>
        <pc:docMk/>
      </pc:docMkLst>
      <pc:sldChg chg="modSp">
        <pc:chgData name="Conor Kiernan" userId="S::conor.kiernan@expleogroup.com::d4a633d5-cbec-4c2b-826e-872b47d038d9" providerId="AD" clId="Web-{3FD174B6-455F-8CD4-F550-50BD62E22B91}" dt="2022-02-09T09:41:41.669" v="5"/>
        <pc:sldMkLst>
          <pc:docMk/>
          <pc:sldMk cId="223522751" sldId="3436"/>
        </pc:sldMkLst>
        <pc:graphicFrameChg chg="mod modGraphic">
          <ac:chgData name="Conor Kiernan" userId="S::conor.kiernan@expleogroup.com::d4a633d5-cbec-4c2b-826e-872b47d038d9" providerId="AD" clId="Web-{3FD174B6-455F-8CD4-F550-50BD62E22B91}" dt="2022-02-09T09:41:41.669" v="5"/>
          <ac:graphicFrameMkLst>
            <pc:docMk/>
            <pc:sldMk cId="223522751" sldId="3436"/>
            <ac:graphicFrameMk id="11" creationId="{555FC0E8-C861-457E-9B3A-B3378E0B4962}"/>
          </ac:graphicFrameMkLst>
        </pc:graphicFrameChg>
      </pc:sldChg>
      <pc:sldChg chg="modSp">
        <pc:chgData name="Conor Kiernan" userId="S::conor.kiernan@expleogroup.com::d4a633d5-cbec-4c2b-826e-872b47d038d9" providerId="AD" clId="Web-{3FD174B6-455F-8CD4-F550-50BD62E22B91}" dt="2022-02-09T09:52:03.885" v="12" actId="20577"/>
        <pc:sldMkLst>
          <pc:docMk/>
          <pc:sldMk cId="3543065547" sldId="3447"/>
        </pc:sldMkLst>
        <pc:spChg chg="mod">
          <ac:chgData name="Conor Kiernan" userId="S::conor.kiernan@expleogroup.com::d4a633d5-cbec-4c2b-826e-872b47d038d9" providerId="AD" clId="Web-{3FD174B6-455F-8CD4-F550-50BD62E22B91}" dt="2022-02-09T09:52:03.885" v="12" actId="20577"/>
          <ac:spMkLst>
            <pc:docMk/>
            <pc:sldMk cId="3543065547" sldId="3447"/>
            <ac:spMk id="60" creationId="{A2DA0280-358A-431A-B757-CB9DA70756E9}"/>
          </ac:spMkLst>
        </pc:spChg>
      </pc:sldChg>
      <pc:sldChg chg="modSp">
        <pc:chgData name="Conor Kiernan" userId="S::conor.kiernan@expleogroup.com::d4a633d5-cbec-4c2b-826e-872b47d038d9" providerId="AD" clId="Web-{3FD174B6-455F-8CD4-F550-50BD62E22B91}" dt="2022-02-09T09:59:06.144" v="18"/>
        <pc:sldMkLst>
          <pc:docMk/>
          <pc:sldMk cId="3444529641" sldId="3452"/>
        </pc:sldMkLst>
        <pc:graphicFrameChg chg="mod modGraphic">
          <ac:chgData name="Conor Kiernan" userId="S::conor.kiernan@expleogroup.com::d4a633d5-cbec-4c2b-826e-872b47d038d9" providerId="AD" clId="Web-{3FD174B6-455F-8CD4-F550-50BD62E22B91}" dt="2022-02-09T09:59:06.144" v="18"/>
          <ac:graphicFrameMkLst>
            <pc:docMk/>
            <pc:sldMk cId="3444529641" sldId="3452"/>
            <ac:graphicFrameMk id="8" creationId="{94DE9455-BE35-466D-90BA-B1BAF23B9168}"/>
          </ac:graphicFrameMkLst>
        </pc:graphicFrameChg>
      </pc:sldChg>
      <pc:sldChg chg="modSp">
        <pc:chgData name="Conor Kiernan" userId="S::conor.kiernan@expleogroup.com::d4a633d5-cbec-4c2b-826e-872b47d038d9" providerId="AD" clId="Web-{3FD174B6-455F-8CD4-F550-50BD62E22B91}" dt="2022-02-09T09:46:00.893" v="9"/>
        <pc:sldMkLst>
          <pc:docMk/>
          <pc:sldMk cId="510468482" sldId="3456"/>
        </pc:sldMkLst>
        <pc:graphicFrameChg chg="mod modGraphic">
          <ac:chgData name="Conor Kiernan" userId="S::conor.kiernan@expleogroup.com::d4a633d5-cbec-4c2b-826e-872b47d038d9" providerId="AD" clId="Web-{3FD174B6-455F-8CD4-F550-50BD62E22B91}" dt="2022-02-09T09:46:00.893" v="9"/>
          <ac:graphicFrameMkLst>
            <pc:docMk/>
            <pc:sldMk cId="510468482" sldId="3456"/>
            <ac:graphicFrameMk id="9" creationId="{65E5703E-1015-4D40-8D8A-B9CEC433F11F}"/>
          </ac:graphicFrameMkLst>
        </pc:graphicFrameChg>
      </pc:sldChg>
    </pc:docChg>
  </pc:docChgLst>
  <pc:docChgLst>
    <pc:chgData name="Conor Kiernan" userId="S::conor.kiernan@expleogroup.com::d4a633d5-cbec-4c2b-826e-872b47d038d9" providerId="AD" clId="Web-{C1320A2E-884D-3F79-295C-38D061873346}"/>
    <pc:docChg chg="modSld">
      <pc:chgData name="Conor Kiernan" userId="S::conor.kiernan@expleogroup.com::d4a633d5-cbec-4c2b-826e-872b47d038d9" providerId="AD" clId="Web-{C1320A2E-884D-3F79-295C-38D061873346}" dt="2022-02-09T17:11:37.754" v="26" actId="20577"/>
      <pc:docMkLst>
        <pc:docMk/>
      </pc:docMkLst>
      <pc:sldChg chg="modSp">
        <pc:chgData name="Conor Kiernan" userId="S::conor.kiernan@expleogroup.com::d4a633d5-cbec-4c2b-826e-872b47d038d9" providerId="AD" clId="Web-{C1320A2E-884D-3F79-295C-38D061873346}" dt="2022-02-09T17:11:37.754" v="26" actId="20577"/>
        <pc:sldMkLst>
          <pc:docMk/>
          <pc:sldMk cId="2600773349" sldId="2146850134"/>
        </pc:sldMkLst>
        <pc:spChg chg="mod">
          <ac:chgData name="Conor Kiernan" userId="S::conor.kiernan@expleogroup.com::d4a633d5-cbec-4c2b-826e-872b47d038d9" providerId="AD" clId="Web-{C1320A2E-884D-3F79-295C-38D061873346}" dt="2022-02-09T17:11:37.754" v="26" actId="20577"/>
          <ac:spMkLst>
            <pc:docMk/>
            <pc:sldMk cId="2600773349" sldId="2146850134"/>
            <ac:spMk id="8" creationId="{F08F0E3D-CC40-4F35-B23A-073D41DF8A66}"/>
          </ac:spMkLst>
        </pc:spChg>
      </pc:sldChg>
    </pc:docChg>
  </pc:docChgLst>
  <pc:docChgLst>
    <pc:chgData name="Noel O'Mahony" userId="S::noel.omahony@expleogroup.com::742ef49e-1173-4dee-ac1b-18b31418f9c8" providerId="AD" clId="Web-{E96F4452-C550-0A2B-B8BC-EBF9521C4639}"/>
    <pc:docChg chg="modSld">
      <pc:chgData name="Noel O'Mahony" userId="S::noel.omahony@expleogroup.com::742ef49e-1173-4dee-ac1b-18b31418f9c8" providerId="AD" clId="Web-{E96F4452-C550-0A2B-B8BC-EBF9521C4639}" dt="2022-02-04T11:24:08.866" v="0" actId="1076"/>
      <pc:docMkLst>
        <pc:docMk/>
      </pc:docMkLst>
      <pc:sldChg chg="modSp">
        <pc:chgData name="Noel O'Mahony" userId="S::noel.omahony@expleogroup.com::742ef49e-1173-4dee-ac1b-18b31418f9c8" providerId="AD" clId="Web-{E96F4452-C550-0A2B-B8BC-EBF9521C4639}" dt="2022-02-04T11:24:08.866" v="0" actId="1076"/>
        <pc:sldMkLst>
          <pc:docMk/>
          <pc:sldMk cId="223522751" sldId="3436"/>
        </pc:sldMkLst>
        <pc:picChg chg="mod">
          <ac:chgData name="Noel O'Mahony" userId="S::noel.omahony@expleogroup.com::742ef49e-1173-4dee-ac1b-18b31418f9c8" providerId="AD" clId="Web-{E96F4452-C550-0A2B-B8BC-EBF9521C4639}" dt="2022-02-04T11:24:08.866" v="0" actId="1076"/>
          <ac:picMkLst>
            <pc:docMk/>
            <pc:sldMk cId="223522751" sldId="3436"/>
            <ac:picMk id="15" creationId="{8528345B-549C-442E-A207-A06AB0909C5D}"/>
          </ac:picMkLst>
        </pc:picChg>
      </pc:sldChg>
    </pc:docChg>
  </pc:docChgLst>
  <pc:docChgLst>
    <pc:chgData name="Conor Kiernan" userId="S::conor.kiernan@expleogroup.com::d4a633d5-cbec-4c2b-826e-872b47d038d9" providerId="AD" clId="Web-{8AEBEDC2-7925-086D-28BD-C7737FECF179}"/>
    <pc:docChg chg="delSld modSld">
      <pc:chgData name="Conor Kiernan" userId="S::conor.kiernan@expleogroup.com::d4a633d5-cbec-4c2b-826e-872b47d038d9" providerId="AD" clId="Web-{8AEBEDC2-7925-086D-28BD-C7737FECF179}" dt="2022-02-09T15:51:53.106" v="12" actId="20577"/>
      <pc:docMkLst>
        <pc:docMk/>
      </pc:docMkLst>
      <pc:sldChg chg="modSp">
        <pc:chgData name="Conor Kiernan" userId="S::conor.kiernan@expleogroup.com::d4a633d5-cbec-4c2b-826e-872b47d038d9" providerId="AD" clId="Web-{8AEBEDC2-7925-086D-28BD-C7737FECF179}" dt="2022-02-09T15:51:53.106" v="12" actId="20577"/>
        <pc:sldMkLst>
          <pc:docMk/>
          <pc:sldMk cId="3503861400" sldId="3259"/>
        </pc:sldMkLst>
        <pc:spChg chg="mod">
          <ac:chgData name="Conor Kiernan" userId="S::conor.kiernan@expleogroup.com::d4a633d5-cbec-4c2b-826e-872b47d038d9" providerId="AD" clId="Web-{8AEBEDC2-7925-086D-28BD-C7737FECF179}" dt="2022-02-09T15:51:53.106" v="12" actId="20577"/>
          <ac:spMkLst>
            <pc:docMk/>
            <pc:sldMk cId="3503861400" sldId="3259"/>
            <ac:spMk id="43" creationId="{17D8A6DE-722B-4690-8CAA-EA89732EF55B}"/>
          </ac:spMkLst>
        </pc:spChg>
      </pc:sldChg>
      <pc:sldChg chg="delSp">
        <pc:chgData name="Conor Kiernan" userId="S::conor.kiernan@expleogroup.com::d4a633d5-cbec-4c2b-826e-872b47d038d9" providerId="AD" clId="Web-{8AEBEDC2-7925-086D-28BD-C7737FECF179}" dt="2022-02-09T15:45:36.550" v="9"/>
        <pc:sldMkLst>
          <pc:docMk/>
          <pc:sldMk cId="3444529641" sldId="3452"/>
        </pc:sldMkLst>
        <pc:spChg chg="del">
          <ac:chgData name="Conor Kiernan" userId="S::conor.kiernan@expleogroup.com::d4a633d5-cbec-4c2b-826e-872b47d038d9" providerId="AD" clId="Web-{8AEBEDC2-7925-086D-28BD-C7737FECF179}" dt="2022-02-09T15:45:36.550" v="9"/>
          <ac:spMkLst>
            <pc:docMk/>
            <pc:sldMk cId="3444529641" sldId="3452"/>
            <ac:spMk id="10" creationId="{657DCC70-B566-4F32-BA5A-B37361DE112C}"/>
          </ac:spMkLst>
        </pc:spChg>
      </pc:sldChg>
      <pc:sldChg chg="modSp">
        <pc:chgData name="Conor Kiernan" userId="S::conor.kiernan@expleogroup.com::d4a633d5-cbec-4c2b-826e-872b47d038d9" providerId="AD" clId="Web-{8AEBEDC2-7925-086D-28BD-C7737FECF179}" dt="2022-02-09T15:33:39.032" v="6" actId="20577"/>
        <pc:sldMkLst>
          <pc:docMk/>
          <pc:sldMk cId="1479704941" sldId="3465"/>
        </pc:sldMkLst>
        <pc:spChg chg="mod">
          <ac:chgData name="Conor Kiernan" userId="S::conor.kiernan@expleogroup.com::d4a633d5-cbec-4c2b-826e-872b47d038d9" providerId="AD" clId="Web-{8AEBEDC2-7925-086D-28BD-C7737FECF179}" dt="2022-02-09T15:33:39.032" v="6" actId="20577"/>
          <ac:spMkLst>
            <pc:docMk/>
            <pc:sldMk cId="1479704941" sldId="3465"/>
            <ac:spMk id="6" creationId="{2F0C0B2B-CAFB-453B-896F-8FFD58ACA39E}"/>
          </ac:spMkLst>
        </pc:spChg>
      </pc:sldChg>
      <pc:sldChg chg="delSp">
        <pc:chgData name="Conor Kiernan" userId="S::conor.kiernan@expleogroup.com::d4a633d5-cbec-4c2b-826e-872b47d038d9" providerId="AD" clId="Web-{8AEBEDC2-7925-086D-28BD-C7737FECF179}" dt="2022-02-09T15:45:41.691" v="10"/>
        <pc:sldMkLst>
          <pc:docMk/>
          <pc:sldMk cId="3453155429" sldId="3467"/>
        </pc:sldMkLst>
        <pc:spChg chg="del">
          <ac:chgData name="Conor Kiernan" userId="S::conor.kiernan@expleogroup.com::d4a633d5-cbec-4c2b-826e-872b47d038d9" providerId="AD" clId="Web-{8AEBEDC2-7925-086D-28BD-C7737FECF179}" dt="2022-02-09T15:45:41.691" v="10"/>
          <ac:spMkLst>
            <pc:docMk/>
            <pc:sldMk cId="3453155429" sldId="3467"/>
            <ac:spMk id="10" creationId="{657DCC70-B566-4F32-BA5A-B37361DE112C}"/>
          </ac:spMkLst>
        </pc:spChg>
      </pc:sldChg>
      <pc:sldChg chg="delSp">
        <pc:chgData name="Conor Kiernan" userId="S::conor.kiernan@expleogroup.com::d4a633d5-cbec-4c2b-826e-872b47d038d9" providerId="AD" clId="Web-{8AEBEDC2-7925-086D-28BD-C7737FECF179}" dt="2022-02-09T15:45:27.503" v="8"/>
        <pc:sldMkLst>
          <pc:docMk/>
          <pc:sldMk cId="2168471359" sldId="3468"/>
        </pc:sldMkLst>
        <pc:spChg chg="del">
          <ac:chgData name="Conor Kiernan" userId="S::conor.kiernan@expleogroup.com::d4a633d5-cbec-4c2b-826e-872b47d038d9" providerId="AD" clId="Web-{8AEBEDC2-7925-086D-28BD-C7737FECF179}" dt="2022-02-09T15:45:27.503" v="8"/>
          <ac:spMkLst>
            <pc:docMk/>
            <pc:sldMk cId="2168471359" sldId="3468"/>
            <ac:spMk id="10" creationId="{657DCC70-B566-4F32-BA5A-B37361DE112C}"/>
          </ac:spMkLst>
        </pc:spChg>
      </pc:sldChg>
      <pc:sldChg chg="del">
        <pc:chgData name="Conor Kiernan" userId="S::conor.kiernan@expleogroup.com::d4a633d5-cbec-4c2b-826e-872b47d038d9" providerId="AD" clId="Web-{8AEBEDC2-7925-086D-28BD-C7737FECF179}" dt="2022-02-09T15:41:14.747" v="7"/>
        <pc:sldMkLst>
          <pc:docMk/>
          <pc:sldMk cId="648300891" sldId="2146850133"/>
        </pc:sldMkLst>
      </pc:sldChg>
    </pc:docChg>
  </pc:docChgLst>
  <pc:docChgLst>
    <pc:chgData name="Nigel Devitt" userId="0b36268a-39c7-4bc1-a1a9-6e848321bf10" providerId="ADAL" clId="{C8813580-5662-4640-9C32-B651AC22A3A5}"/>
    <pc:docChg chg="undo custSel modSld">
      <pc:chgData name="Nigel Devitt" userId="0b36268a-39c7-4bc1-a1a9-6e848321bf10" providerId="ADAL" clId="{C8813580-5662-4640-9C32-B651AC22A3A5}" dt="2019-03-25T17:57:45.655" v="183" actId="20577"/>
      <pc:docMkLst>
        <pc:docMk/>
      </pc:docMkLst>
      <pc:sldChg chg="addSp modSp">
        <pc:chgData name="Nigel Devitt" userId="0b36268a-39c7-4bc1-a1a9-6e848321bf10" providerId="ADAL" clId="{C8813580-5662-4640-9C32-B651AC22A3A5}" dt="2019-03-25T17:57:45.655" v="183" actId="20577"/>
        <pc:sldMkLst>
          <pc:docMk/>
          <pc:sldMk cId="1508258883" sldId="257"/>
        </pc:sldMkLst>
        <pc:spChg chg="add mod">
          <ac:chgData name="Nigel Devitt" userId="0b36268a-39c7-4bc1-a1a9-6e848321bf10" providerId="ADAL" clId="{C8813580-5662-4640-9C32-B651AC22A3A5}" dt="2019-03-25T17:25:42.699" v="127" actId="1076"/>
          <ac:spMkLst>
            <pc:docMk/>
            <pc:sldMk cId="1508258883" sldId="257"/>
            <ac:spMk id="2" creationId="{4E71460F-BF7B-487D-856E-1B2C32E5DDC3}"/>
          </ac:spMkLst>
        </pc:spChg>
        <pc:graphicFrameChg chg="modGraphic">
          <ac:chgData name="Nigel Devitt" userId="0b36268a-39c7-4bc1-a1a9-6e848321bf10" providerId="ADAL" clId="{C8813580-5662-4640-9C32-B651AC22A3A5}" dt="2019-03-25T17:57:45.655" v="183" actId="20577"/>
          <ac:graphicFrameMkLst>
            <pc:docMk/>
            <pc:sldMk cId="1508258883" sldId="257"/>
            <ac:graphicFrameMk id="4" creationId="{00AC663F-24CC-4028-B3A6-FA5D2F4B9615}"/>
          </ac:graphicFrameMkLst>
        </pc:graphicFrameChg>
      </pc:sldChg>
    </pc:docChg>
  </pc:docChgLst>
  <pc:docChgLst>
    <pc:chgData name="Conor Kiernan" userId="S::conor.kiernan@expleogroup.com::d4a633d5-cbec-4c2b-826e-872b47d038d9" providerId="AD" clId="Web-{A3B19B12-7238-283F-0F82-9D5746A572C0}"/>
    <pc:docChg chg="addSld modSld">
      <pc:chgData name="Conor Kiernan" userId="S::conor.kiernan@expleogroup.com::d4a633d5-cbec-4c2b-826e-872b47d038d9" providerId="AD" clId="Web-{A3B19B12-7238-283F-0F82-9D5746A572C0}" dt="2022-02-10T18:59:39.945" v="846" actId="20577"/>
      <pc:docMkLst>
        <pc:docMk/>
      </pc:docMkLst>
      <pc:sldChg chg="modSp">
        <pc:chgData name="Conor Kiernan" userId="S::conor.kiernan@expleogroup.com::d4a633d5-cbec-4c2b-826e-872b47d038d9" providerId="AD" clId="Web-{A3B19B12-7238-283F-0F82-9D5746A572C0}" dt="2022-02-10T18:39:26.072" v="559" actId="20577"/>
        <pc:sldMkLst>
          <pc:docMk/>
          <pc:sldMk cId="3495176647" sldId="3464"/>
        </pc:sldMkLst>
        <pc:spChg chg="mod">
          <ac:chgData name="Conor Kiernan" userId="S::conor.kiernan@expleogroup.com::d4a633d5-cbec-4c2b-826e-872b47d038d9" providerId="AD" clId="Web-{A3B19B12-7238-283F-0F82-9D5746A572C0}" dt="2022-02-10T18:39:26.072" v="559" actId="20577"/>
          <ac:spMkLst>
            <pc:docMk/>
            <pc:sldMk cId="3495176647" sldId="3464"/>
            <ac:spMk id="6" creationId="{2F0C0B2B-CAFB-453B-896F-8FFD58ACA39E}"/>
          </ac:spMkLst>
        </pc:spChg>
      </pc:sldChg>
      <pc:sldChg chg="modSp add replId">
        <pc:chgData name="Conor Kiernan" userId="S::conor.kiernan@expleogroup.com::d4a633d5-cbec-4c2b-826e-872b47d038d9" providerId="AD" clId="Web-{A3B19B12-7238-283F-0F82-9D5746A572C0}" dt="2022-02-10T18:59:39.945" v="846" actId="20577"/>
        <pc:sldMkLst>
          <pc:docMk/>
          <pc:sldMk cId="585877619" sldId="2146850137"/>
        </pc:sldMkLst>
        <pc:spChg chg="mod">
          <ac:chgData name="Conor Kiernan" userId="S::conor.kiernan@expleogroup.com::d4a633d5-cbec-4c2b-826e-872b47d038d9" providerId="AD" clId="Web-{A3B19B12-7238-283F-0F82-9D5746A572C0}" dt="2022-02-10T18:59:39.945" v="846" actId="20577"/>
          <ac:spMkLst>
            <pc:docMk/>
            <pc:sldMk cId="585877619" sldId="2146850137"/>
            <ac:spMk id="6" creationId="{2F0C0B2B-CAFB-453B-896F-8FFD58ACA39E}"/>
          </ac:spMkLst>
        </pc:spChg>
        <pc:spChg chg="mod">
          <ac:chgData name="Conor Kiernan" userId="S::conor.kiernan@expleogroup.com::d4a633d5-cbec-4c2b-826e-872b47d038d9" providerId="AD" clId="Web-{A3B19B12-7238-283F-0F82-9D5746A572C0}" dt="2022-02-10T16:44:27.796" v="22" actId="20577"/>
          <ac:spMkLst>
            <pc:docMk/>
            <pc:sldMk cId="585877619" sldId="2146850137"/>
            <ac:spMk id="7" creationId="{E860DCC1-2CC6-42E0-B72F-4AD7E50B5906}"/>
          </ac:spMkLst>
        </pc:spChg>
      </pc:sldChg>
    </pc:docChg>
  </pc:docChgLst>
  <pc:docChgLst>
    <pc:chgData name="Frank Sullivan" userId="1c98b164-de24-49c7-93e3-6e89939b5bd1" providerId="ADAL" clId="{62CB9D60-CE6B-4815-9232-01AF3077DD60}"/>
    <pc:docChg chg="undo custSel addSld delSld modSld sldOrd">
      <pc:chgData name="Frank Sullivan" userId="1c98b164-de24-49c7-93e3-6e89939b5bd1" providerId="ADAL" clId="{62CB9D60-CE6B-4815-9232-01AF3077DD60}" dt="2022-02-09T16:06:08.130" v="1986" actId="1076"/>
      <pc:docMkLst>
        <pc:docMk/>
      </pc:docMkLst>
      <pc:sldChg chg="modSp mod">
        <pc:chgData name="Frank Sullivan" userId="1c98b164-de24-49c7-93e3-6e89939b5bd1" providerId="ADAL" clId="{62CB9D60-CE6B-4815-9232-01AF3077DD60}" dt="2022-02-08T14:32:38.525" v="1270" actId="20577"/>
        <pc:sldMkLst>
          <pc:docMk/>
          <pc:sldMk cId="3503861400" sldId="3259"/>
        </pc:sldMkLst>
        <pc:spChg chg="mod">
          <ac:chgData name="Frank Sullivan" userId="1c98b164-de24-49c7-93e3-6e89939b5bd1" providerId="ADAL" clId="{62CB9D60-CE6B-4815-9232-01AF3077DD60}" dt="2022-02-08T14:32:38.525" v="1270" actId="20577"/>
          <ac:spMkLst>
            <pc:docMk/>
            <pc:sldMk cId="3503861400" sldId="3259"/>
            <ac:spMk id="43" creationId="{17D8A6DE-722B-4690-8CAA-EA89732EF55B}"/>
          </ac:spMkLst>
        </pc:spChg>
      </pc:sldChg>
      <pc:sldChg chg="add del ord">
        <pc:chgData name="Frank Sullivan" userId="1c98b164-de24-49c7-93e3-6e89939b5bd1" providerId="ADAL" clId="{62CB9D60-CE6B-4815-9232-01AF3077DD60}" dt="2022-02-09T12:21:47.887" v="1841" actId="47"/>
        <pc:sldMkLst>
          <pc:docMk/>
          <pc:sldMk cId="620468285" sldId="3266"/>
        </pc:sldMkLst>
      </pc:sldChg>
      <pc:sldChg chg="addSp delSp modSp add del mod ord">
        <pc:chgData name="Frank Sullivan" userId="1c98b164-de24-49c7-93e3-6e89939b5bd1" providerId="ADAL" clId="{62CB9D60-CE6B-4815-9232-01AF3077DD60}" dt="2022-02-08T14:57:23.018" v="1820" actId="47"/>
        <pc:sldMkLst>
          <pc:docMk/>
          <pc:sldMk cId="813651300" sldId="3270"/>
        </pc:sldMkLst>
        <pc:spChg chg="mod">
          <ac:chgData name="Frank Sullivan" userId="1c98b164-de24-49c7-93e3-6e89939b5bd1" providerId="ADAL" clId="{62CB9D60-CE6B-4815-9232-01AF3077DD60}" dt="2022-02-08T14:35:26.520" v="1286" actId="14100"/>
          <ac:spMkLst>
            <pc:docMk/>
            <pc:sldMk cId="813651300" sldId="3270"/>
            <ac:spMk id="9" creationId="{8EFAC573-A0EE-42C7-9C36-709B02073DBD}"/>
          </ac:spMkLst>
        </pc:spChg>
        <pc:spChg chg="mod">
          <ac:chgData name="Frank Sullivan" userId="1c98b164-de24-49c7-93e3-6e89939b5bd1" providerId="ADAL" clId="{62CB9D60-CE6B-4815-9232-01AF3077DD60}" dt="2022-02-08T14:35:22.541" v="1285" actId="1076"/>
          <ac:spMkLst>
            <pc:docMk/>
            <pc:sldMk cId="813651300" sldId="3270"/>
            <ac:spMk id="34" creationId="{06A5AF61-23AF-4D77-9283-0E8AA15FA505}"/>
          </ac:spMkLst>
        </pc:spChg>
        <pc:spChg chg="mod">
          <ac:chgData name="Frank Sullivan" userId="1c98b164-de24-49c7-93e3-6e89939b5bd1" providerId="ADAL" clId="{62CB9D60-CE6B-4815-9232-01AF3077DD60}" dt="2022-02-08T14:35:30.195" v="1287" actId="1076"/>
          <ac:spMkLst>
            <pc:docMk/>
            <pc:sldMk cId="813651300" sldId="3270"/>
            <ac:spMk id="35" creationId="{71ED0BA3-3216-46F9-814C-2C01ECC1F8A9}"/>
          </ac:spMkLst>
        </pc:spChg>
        <pc:spChg chg="mod">
          <ac:chgData name="Frank Sullivan" userId="1c98b164-de24-49c7-93e3-6e89939b5bd1" providerId="ADAL" clId="{62CB9D60-CE6B-4815-9232-01AF3077DD60}" dt="2022-02-08T14:36:15.017" v="1334" actId="20577"/>
          <ac:spMkLst>
            <pc:docMk/>
            <pc:sldMk cId="813651300" sldId="3270"/>
            <ac:spMk id="47" creationId="{A13A2E22-F451-4551-9F7A-4AAF0FB6DC41}"/>
          </ac:spMkLst>
        </pc:spChg>
        <pc:spChg chg="mod">
          <ac:chgData name="Frank Sullivan" userId="1c98b164-de24-49c7-93e3-6e89939b5bd1" providerId="ADAL" clId="{62CB9D60-CE6B-4815-9232-01AF3077DD60}" dt="2022-02-08T14:35:11.606" v="1283" actId="20577"/>
          <ac:spMkLst>
            <pc:docMk/>
            <pc:sldMk cId="813651300" sldId="3270"/>
            <ac:spMk id="83" creationId="{C1166F4A-6F2E-4F33-A13A-CCDA5D4D1208}"/>
          </ac:spMkLst>
        </pc:spChg>
        <pc:picChg chg="add mod">
          <ac:chgData name="Frank Sullivan" userId="1c98b164-de24-49c7-93e3-6e89939b5bd1" providerId="ADAL" clId="{62CB9D60-CE6B-4815-9232-01AF3077DD60}" dt="2022-02-08T14:37:51.692" v="1341" actId="1076"/>
          <ac:picMkLst>
            <pc:docMk/>
            <pc:sldMk cId="813651300" sldId="3270"/>
            <ac:picMk id="3" creationId="{7E67CF9E-56E9-400B-8029-81635892120A}"/>
          </ac:picMkLst>
        </pc:picChg>
        <pc:picChg chg="del">
          <ac:chgData name="Frank Sullivan" userId="1c98b164-de24-49c7-93e3-6e89939b5bd1" providerId="ADAL" clId="{62CB9D60-CE6B-4815-9232-01AF3077DD60}" dt="2022-02-08T14:36:24.334" v="1335" actId="478"/>
          <ac:picMkLst>
            <pc:docMk/>
            <pc:sldMk cId="813651300" sldId="3270"/>
            <ac:picMk id="68" creationId="{ECE46924-C4F2-41B0-A4F3-BD92065957EB}"/>
          </ac:picMkLst>
        </pc:picChg>
        <pc:picChg chg="del">
          <ac:chgData name="Frank Sullivan" userId="1c98b164-de24-49c7-93e3-6e89939b5bd1" providerId="ADAL" clId="{62CB9D60-CE6B-4815-9232-01AF3077DD60}" dt="2022-02-08T14:36:28.514" v="1336" actId="478"/>
          <ac:picMkLst>
            <pc:docMk/>
            <pc:sldMk cId="813651300" sldId="3270"/>
            <ac:picMk id="72" creationId="{532BD803-9AD4-4FCE-B6E7-3DF2E997FF96}"/>
          </ac:picMkLst>
        </pc:picChg>
        <pc:picChg chg="del">
          <ac:chgData name="Frank Sullivan" userId="1c98b164-de24-49c7-93e3-6e89939b5bd1" providerId="ADAL" clId="{62CB9D60-CE6B-4815-9232-01AF3077DD60}" dt="2022-02-08T14:35:20.146" v="1284" actId="478"/>
          <ac:picMkLst>
            <pc:docMk/>
            <pc:sldMk cId="813651300" sldId="3270"/>
            <ac:picMk id="81" creationId="{99537E37-ACCB-42D8-9F76-1D5652168EB1}"/>
          </ac:picMkLst>
        </pc:picChg>
      </pc:sldChg>
      <pc:sldChg chg="add ord">
        <pc:chgData name="Frank Sullivan" userId="1c98b164-de24-49c7-93e3-6e89939b5bd1" providerId="ADAL" clId="{62CB9D60-CE6B-4815-9232-01AF3077DD60}" dt="2022-02-08T14:51:19.692" v="1639"/>
        <pc:sldMkLst>
          <pc:docMk/>
          <pc:sldMk cId="1823740740" sldId="3391"/>
        </pc:sldMkLst>
      </pc:sldChg>
      <pc:sldChg chg="add">
        <pc:chgData name="Frank Sullivan" userId="1c98b164-de24-49c7-93e3-6e89939b5bd1" providerId="ADAL" clId="{62CB9D60-CE6B-4815-9232-01AF3077DD60}" dt="2022-02-08T13:49:56.239" v="624"/>
        <pc:sldMkLst>
          <pc:docMk/>
          <pc:sldMk cId="1365360834" sldId="3411"/>
        </pc:sldMkLst>
      </pc:sldChg>
      <pc:sldChg chg="del ord">
        <pc:chgData name="Frank Sullivan" userId="1c98b164-de24-49c7-93e3-6e89939b5bd1" providerId="ADAL" clId="{62CB9D60-CE6B-4815-9232-01AF3077DD60}" dt="2022-02-08T13:49:52.474" v="623" actId="2696"/>
        <pc:sldMkLst>
          <pc:docMk/>
          <pc:sldMk cId="3059181100" sldId="3411"/>
        </pc:sldMkLst>
      </pc:sldChg>
      <pc:sldChg chg="addSp delSp modSp mod">
        <pc:chgData name="Frank Sullivan" userId="1c98b164-de24-49c7-93e3-6e89939b5bd1" providerId="ADAL" clId="{62CB9D60-CE6B-4815-9232-01AF3077DD60}" dt="2022-02-09T12:53:35.377" v="1962" actId="1035"/>
        <pc:sldMkLst>
          <pc:docMk/>
          <pc:sldMk cId="944391617" sldId="3412"/>
        </pc:sldMkLst>
        <pc:spChg chg="add del mod">
          <ac:chgData name="Frank Sullivan" userId="1c98b164-de24-49c7-93e3-6e89939b5bd1" providerId="ADAL" clId="{62CB9D60-CE6B-4815-9232-01AF3077DD60}" dt="2022-02-09T12:53:29.246" v="1940" actId="478"/>
          <ac:spMkLst>
            <pc:docMk/>
            <pc:sldMk cId="944391617" sldId="3412"/>
            <ac:spMk id="3" creationId="{6874B16B-6569-4D30-BB92-717E58735EA8}"/>
          </ac:spMkLst>
        </pc:spChg>
        <pc:spChg chg="mod">
          <ac:chgData name="Frank Sullivan" userId="1c98b164-de24-49c7-93e3-6e89939b5bd1" providerId="ADAL" clId="{62CB9D60-CE6B-4815-9232-01AF3077DD60}" dt="2022-02-09T12:53:35.377" v="1962" actId="1035"/>
          <ac:spMkLst>
            <pc:docMk/>
            <pc:sldMk cId="944391617" sldId="3412"/>
            <ac:spMk id="6" creationId="{95555243-95C7-485B-B9C3-139DEC8CC592}"/>
          </ac:spMkLst>
        </pc:spChg>
        <pc:spChg chg="add del mod">
          <ac:chgData name="Frank Sullivan" userId="1c98b164-de24-49c7-93e3-6e89939b5bd1" providerId="ADAL" clId="{62CB9D60-CE6B-4815-9232-01AF3077DD60}" dt="2022-02-08T14:46:30.038" v="1591"/>
          <ac:spMkLst>
            <pc:docMk/>
            <pc:sldMk cId="944391617" sldId="3412"/>
            <ac:spMk id="7" creationId="{5A8945D8-2765-4BBD-9EA7-D119970B9BA8}"/>
          </ac:spMkLst>
        </pc:spChg>
        <pc:spChg chg="add mod">
          <ac:chgData name="Frank Sullivan" userId="1c98b164-de24-49c7-93e3-6e89939b5bd1" providerId="ADAL" clId="{62CB9D60-CE6B-4815-9232-01AF3077DD60}" dt="2022-02-09T12:53:35.377" v="1962" actId="1035"/>
          <ac:spMkLst>
            <pc:docMk/>
            <pc:sldMk cId="944391617" sldId="3412"/>
            <ac:spMk id="8" creationId="{6F8FF030-333A-4515-BEB5-0D1F6AA2CECE}"/>
          </ac:spMkLst>
        </pc:spChg>
        <pc:spChg chg="add del mod">
          <ac:chgData name="Frank Sullivan" userId="1c98b164-de24-49c7-93e3-6e89939b5bd1" providerId="ADAL" clId="{62CB9D60-CE6B-4815-9232-01AF3077DD60}" dt="2022-02-08T14:47:10.258" v="1598" actId="478"/>
          <ac:spMkLst>
            <pc:docMk/>
            <pc:sldMk cId="944391617" sldId="3412"/>
            <ac:spMk id="9" creationId="{03152D23-031F-45FC-80AC-D476F9901FB4}"/>
          </ac:spMkLst>
        </pc:spChg>
        <pc:spChg chg="add mod">
          <ac:chgData name="Frank Sullivan" userId="1c98b164-de24-49c7-93e3-6e89939b5bd1" providerId="ADAL" clId="{62CB9D60-CE6B-4815-9232-01AF3077DD60}" dt="2022-02-09T12:53:15.170" v="1938"/>
          <ac:spMkLst>
            <pc:docMk/>
            <pc:sldMk cId="944391617" sldId="3412"/>
            <ac:spMk id="9" creationId="{C84A6320-7855-4791-8A5A-9B2D7D0728CB}"/>
          </ac:spMkLst>
        </pc:spChg>
        <pc:spChg chg="del mod">
          <ac:chgData name="Frank Sullivan" userId="1c98b164-de24-49c7-93e3-6e89939b5bd1" providerId="ADAL" clId="{62CB9D60-CE6B-4815-9232-01AF3077DD60}" dt="2022-02-09T12:53:20.592" v="1939" actId="478"/>
          <ac:spMkLst>
            <pc:docMk/>
            <pc:sldMk cId="944391617" sldId="3412"/>
            <ac:spMk id="10" creationId="{00000000-0000-0000-0000-000000000000}"/>
          </ac:spMkLst>
        </pc:spChg>
      </pc:sldChg>
      <pc:sldChg chg="addSp modSp mod ord">
        <pc:chgData name="Frank Sullivan" userId="1c98b164-de24-49c7-93e3-6e89939b5bd1" providerId="ADAL" clId="{62CB9D60-CE6B-4815-9232-01AF3077DD60}" dt="2022-02-09T12:51:53.626" v="1904" actId="1076"/>
        <pc:sldMkLst>
          <pc:docMk/>
          <pc:sldMk cId="3199460457" sldId="3415"/>
        </pc:sldMkLst>
        <pc:spChg chg="mod">
          <ac:chgData name="Frank Sullivan" userId="1c98b164-de24-49c7-93e3-6e89939b5bd1" providerId="ADAL" clId="{62CB9D60-CE6B-4815-9232-01AF3077DD60}" dt="2022-02-09T12:51:44.252" v="1903" actId="255"/>
          <ac:spMkLst>
            <pc:docMk/>
            <pc:sldMk cId="3199460457" sldId="3415"/>
            <ac:spMk id="7" creationId="{BB452F8F-A502-435D-B513-C076BFE7B1AB}"/>
          </ac:spMkLst>
        </pc:spChg>
        <pc:spChg chg="add mod">
          <ac:chgData name="Frank Sullivan" userId="1c98b164-de24-49c7-93e3-6e89939b5bd1" providerId="ADAL" clId="{62CB9D60-CE6B-4815-9232-01AF3077DD60}" dt="2022-02-09T12:51:53.626" v="1904" actId="1076"/>
          <ac:spMkLst>
            <pc:docMk/>
            <pc:sldMk cId="3199460457" sldId="3415"/>
            <ac:spMk id="8" creationId="{49929F5C-32A1-4FD7-AE62-5DA21C32CEAE}"/>
          </ac:spMkLst>
        </pc:spChg>
      </pc:sldChg>
      <pc:sldChg chg="addSp delSp modSp add mod ord">
        <pc:chgData name="Frank Sullivan" userId="1c98b164-de24-49c7-93e3-6e89939b5bd1" providerId="ADAL" clId="{62CB9D60-CE6B-4815-9232-01AF3077DD60}" dt="2022-02-08T14:51:09.237" v="1637"/>
        <pc:sldMkLst>
          <pc:docMk/>
          <pc:sldMk cId="2191203076" sldId="3417"/>
        </pc:sldMkLst>
        <pc:spChg chg="mod">
          <ac:chgData name="Frank Sullivan" userId="1c98b164-de24-49c7-93e3-6e89939b5bd1" providerId="ADAL" clId="{62CB9D60-CE6B-4815-9232-01AF3077DD60}" dt="2022-02-08T14:29:15.516" v="999" actId="20577"/>
          <ac:spMkLst>
            <pc:docMk/>
            <pc:sldMk cId="2191203076" sldId="3417"/>
            <ac:spMk id="5" creationId="{00000000-0000-0000-0000-000000000000}"/>
          </ac:spMkLst>
        </pc:spChg>
        <pc:spChg chg="add mod">
          <ac:chgData name="Frank Sullivan" userId="1c98b164-de24-49c7-93e3-6e89939b5bd1" providerId="ADAL" clId="{62CB9D60-CE6B-4815-9232-01AF3077DD60}" dt="2022-02-08T14:28:49.856" v="989" actId="20577"/>
          <ac:spMkLst>
            <pc:docMk/>
            <pc:sldMk cId="2191203076" sldId="3417"/>
            <ac:spMk id="7" creationId="{0F0F1F94-C647-4AB0-A8C8-DB178C3F8FFB}"/>
          </ac:spMkLst>
        </pc:spChg>
        <pc:spChg chg="add mod">
          <ac:chgData name="Frank Sullivan" userId="1c98b164-de24-49c7-93e3-6e89939b5bd1" providerId="ADAL" clId="{62CB9D60-CE6B-4815-9232-01AF3077DD60}" dt="2022-02-08T14:28:32.136" v="983" actId="6549"/>
          <ac:spMkLst>
            <pc:docMk/>
            <pc:sldMk cId="2191203076" sldId="3417"/>
            <ac:spMk id="8" creationId="{FE420CAD-A926-49E6-B313-A346D29674E5}"/>
          </ac:spMkLst>
        </pc:spChg>
        <pc:spChg chg="add mod">
          <ac:chgData name="Frank Sullivan" userId="1c98b164-de24-49c7-93e3-6e89939b5bd1" providerId="ADAL" clId="{62CB9D60-CE6B-4815-9232-01AF3077DD60}" dt="2022-02-08T14:28:40.893" v="986" actId="6549"/>
          <ac:spMkLst>
            <pc:docMk/>
            <pc:sldMk cId="2191203076" sldId="3417"/>
            <ac:spMk id="9" creationId="{8DCDF155-535F-41FF-9DD7-57CFDBB8FED4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10" creationId="{EC650C50-6948-4CFF-800F-01DCF218B98A}"/>
          </ac:spMkLst>
        </pc:spChg>
        <pc:spChg chg="add mod">
          <ac:chgData name="Frank Sullivan" userId="1c98b164-de24-49c7-93e3-6e89939b5bd1" providerId="ADAL" clId="{62CB9D60-CE6B-4815-9232-01AF3077DD60}" dt="2022-02-08T14:28:54.862" v="995" actId="20577"/>
          <ac:spMkLst>
            <pc:docMk/>
            <pc:sldMk cId="2191203076" sldId="3417"/>
            <ac:spMk id="15" creationId="{13D9BDE6-426E-46CE-9E2F-4F5CBA9EAA9A}"/>
          </ac:spMkLst>
        </pc:spChg>
        <pc:spChg chg="add mod">
          <ac:chgData name="Frank Sullivan" userId="1c98b164-de24-49c7-93e3-6e89939b5bd1" providerId="ADAL" clId="{62CB9D60-CE6B-4815-9232-01AF3077DD60}" dt="2022-02-08T14:28:35.212" v="984" actId="6549"/>
          <ac:spMkLst>
            <pc:docMk/>
            <pc:sldMk cId="2191203076" sldId="3417"/>
            <ac:spMk id="16" creationId="{5F06B330-430E-4CB2-BFAF-BECE3B03BFDF}"/>
          </ac:spMkLst>
        </pc:spChg>
        <pc:spChg chg="add mod">
          <ac:chgData name="Frank Sullivan" userId="1c98b164-de24-49c7-93e3-6e89939b5bd1" providerId="ADAL" clId="{62CB9D60-CE6B-4815-9232-01AF3077DD60}" dt="2022-02-08T14:28:45.636" v="987" actId="20577"/>
          <ac:spMkLst>
            <pc:docMk/>
            <pc:sldMk cId="2191203076" sldId="3417"/>
            <ac:spMk id="17" creationId="{DD397C79-221C-4721-93D7-D2CB2D693E6B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19" creationId="{2CF5FA7E-4490-448A-8E7E-86BBD683D6C0}"/>
          </ac:spMkLst>
        </pc:spChg>
        <pc:spChg chg="add mod">
          <ac:chgData name="Frank Sullivan" userId="1c98b164-de24-49c7-93e3-6e89939b5bd1" providerId="ADAL" clId="{62CB9D60-CE6B-4815-9232-01AF3077DD60}" dt="2022-02-08T14:29:01.446" v="997" actId="20577"/>
          <ac:spMkLst>
            <pc:docMk/>
            <pc:sldMk cId="2191203076" sldId="3417"/>
            <ac:spMk id="20" creationId="{13AAE5CC-B19E-4889-A81E-03F841527C9F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23" creationId="{2B5EC1B9-E10E-4827-91E6-E62549994BCC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24" creationId="{9DAF16DC-3975-4D09-873E-5D571D3E42B5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25" creationId="{BC26067D-6CAE-479D-91FC-3BE0E424E902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26" creationId="{9A177CE2-8960-4305-904A-ACB503C5C786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27" creationId="{53D8E82E-9A6E-4965-B1D6-CB05BC79CE2E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30" creationId="{9491F55F-7CDF-43D0-B174-344C529C5CDB}"/>
          </ac:spMkLst>
        </pc:spChg>
        <pc:spChg chg="add mod">
          <ac:chgData name="Frank Sullivan" userId="1c98b164-de24-49c7-93e3-6e89939b5bd1" providerId="ADAL" clId="{62CB9D60-CE6B-4815-9232-01AF3077DD60}" dt="2022-02-08T14:26:23.888" v="948" actId="1076"/>
          <ac:spMkLst>
            <pc:docMk/>
            <pc:sldMk cId="2191203076" sldId="3417"/>
            <ac:spMk id="31" creationId="{44DB116E-8E37-4FDD-BAA4-2E28EE895A0D}"/>
          </ac:spMkLst>
        </pc:spChg>
        <pc:spChg chg="add mod">
          <ac:chgData name="Frank Sullivan" userId="1c98b164-de24-49c7-93e3-6e89939b5bd1" providerId="ADAL" clId="{62CB9D60-CE6B-4815-9232-01AF3077DD60}" dt="2022-02-08T14:29:43.305" v="1048" actId="20577"/>
          <ac:spMkLst>
            <pc:docMk/>
            <pc:sldMk cId="2191203076" sldId="3417"/>
            <ac:spMk id="36" creationId="{03729DFF-E1EC-458A-9014-3D155D978F8B}"/>
          </ac:spMkLst>
        </pc:spChg>
        <pc:graphicFrameChg chg="del">
          <ac:chgData name="Frank Sullivan" userId="1c98b164-de24-49c7-93e3-6e89939b5bd1" providerId="ADAL" clId="{62CB9D60-CE6B-4815-9232-01AF3077DD60}" dt="2022-02-08T14:25:58.995" v="946" actId="478"/>
          <ac:graphicFrameMkLst>
            <pc:docMk/>
            <pc:sldMk cId="2191203076" sldId="3417"/>
            <ac:graphicFrameMk id="2" creationId="{C1798748-269F-461B-85F8-D07EBD110126}"/>
          </ac:graphicFrameMkLst>
        </pc:graphicFrameChg>
        <pc:graphicFrameChg chg="add mod">
          <ac:chgData name="Frank Sullivan" userId="1c98b164-de24-49c7-93e3-6e89939b5bd1" providerId="ADAL" clId="{62CB9D60-CE6B-4815-9232-01AF3077DD60}" dt="2022-02-08T14:26:23.888" v="948" actId="1076"/>
          <ac:graphicFrameMkLst>
            <pc:docMk/>
            <pc:sldMk cId="2191203076" sldId="3417"/>
            <ac:graphicFrameMk id="21" creationId="{6EC0FEF2-AFDF-496D-AB76-6FE3C2A759AE}"/>
          </ac:graphicFrameMkLst>
        </pc:graphicFrameChg>
        <pc:graphicFrameChg chg="add mod">
          <ac:chgData name="Frank Sullivan" userId="1c98b164-de24-49c7-93e3-6e89939b5bd1" providerId="ADAL" clId="{62CB9D60-CE6B-4815-9232-01AF3077DD60}" dt="2022-02-08T14:26:23.888" v="948" actId="1076"/>
          <ac:graphicFrameMkLst>
            <pc:docMk/>
            <pc:sldMk cId="2191203076" sldId="3417"/>
            <ac:graphicFrameMk id="22" creationId="{9E0611B1-84F2-4406-8B5C-647F9AFB9E5C}"/>
          </ac:graphicFrameMkLst>
        </pc:graphicFrame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11" creationId="{87BFFFB1-3345-4580-984C-DFECF11D4B33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12" creationId="{6CA4BD4C-498B-4893-9DC1-7FB5E8C9DA1A}"/>
          </ac:cxnSpMkLst>
        </pc:cxnChg>
        <pc:cxnChg chg="add mod">
          <ac:chgData name="Frank Sullivan" userId="1c98b164-de24-49c7-93e3-6e89939b5bd1" providerId="ADAL" clId="{62CB9D60-CE6B-4815-9232-01AF3077DD60}" dt="2022-02-08T14:28:45.636" v="987" actId="20577"/>
          <ac:cxnSpMkLst>
            <pc:docMk/>
            <pc:sldMk cId="2191203076" sldId="3417"/>
            <ac:cxnSpMk id="13" creationId="{79AEE0CA-380B-4D67-936F-35AD4E7D42F2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18" creationId="{A6A0CBA5-7756-4544-BE7B-ACD8216C1195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28" creationId="{DDFB531C-79AE-4693-9D9F-C6E6239537C6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29" creationId="{CD451828-622B-4DDB-9D5C-AA23CA640050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32" creationId="{4A57A39A-6B9D-42CD-B999-9A796C168B75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33" creationId="{E83AB5CD-6E52-4062-92F9-1901B5F16EF1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34" creationId="{565F370C-C729-4454-AEFA-AC1781F0F9D3}"/>
          </ac:cxnSpMkLst>
        </pc:cxnChg>
        <pc:cxnChg chg="add mod">
          <ac:chgData name="Frank Sullivan" userId="1c98b164-de24-49c7-93e3-6e89939b5bd1" providerId="ADAL" clId="{62CB9D60-CE6B-4815-9232-01AF3077DD60}" dt="2022-02-08T14:26:23.888" v="948" actId="1076"/>
          <ac:cxnSpMkLst>
            <pc:docMk/>
            <pc:sldMk cId="2191203076" sldId="3417"/>
            <ac:cxnSpMk id="35" creationId="{0B2FD29C-8B4E-44A4-8C98-C8CA87BCF5FF}"/>
          </ac:cxnSpMkLst>
        </pc:cxnChg>
      </pc:sldChg>
      <pc:sldChg chg="add ord">
        <pc:chgData name="Frank Sullivan" userId="1c98b164-de24-49c7-93e3-6e89939b5bd1" providerId="ADAL" clId="{62CB9D60-CE6B-4815-9232-01AF3077DD60}" dt="2022-02-08T14:51:19.692" v="1639"/>
        <pc:sldMkLst>
          <pc:docMk/>
          <pc:sldMk cId="3591237778" sldId="3426"/>
        </pc:sldMkLst>
      </pc:sldChg>
      <pc:sldChg chg="add ord">
        <pc:chgData name="Frank Sullivan" userId="1c98b164-de24-49c7-93e3-6e89939b5bd1" providerId="ADAL" clId="{62CB9D60-CE6B-4815-9232-01AF3077DD60}" dt="2022-02-08T14:51:19.692" v="1639"/>
        <pc:sldMkLst>
          <pc:docMk/>
          <pc:sldMk cId="3135261507" sldId="3432"/>
        </pc:sldMkLst>
      </pc:sldChg>
      <pc:sldChg chg="modSp mod">
        <pc:chgData name="Frank Sullivan" userId="1c98b164-de24-49c7-93e3-6e89939b5bd1" providerId="ADAL" clId="{62CB9D60-CE6B-4815-9232-01AF3077DD60}" dt="2022-02-08T13:46:27.084" v="581" actId="113"/>
        <pc:sldMkLst>
          <pc:docMk/>
          <pc:sldMk cId="223522751" sldId="3436"/>
        </pc:sldMkLst>
        <pc:graphicFrameChg chg="modGraphic">
          <ac:chgData name="Frank Sullivan" userId="1c98b164-de24-49c7-93e3-6e89939b5bd1" providerId="ADAL" clId="{62CB9D60-CE6B-4815-9232-01AF3077DD60}" dt="2022-02-08T13:46:27.084" v="581" actId="113"/>
          <ac:graphicFrameMkLst>
            <pc:docMk/>
            <pc:sldMk cId="223522751" sldId="3436"/>
            <ac:graphicFrameMk id="11" creationId="{555FC0E8-C861-457E-9B3A-B3378E0B4962}"/>
          </ac:graphicFrameMkLst>
        </pc:graphicFrameChg>
      </pc:sldChg>
      <pc:sldChg chg="addSp delSp modSp mod">
        <pc:chgData name="Frank Sullivan" userId="1c98b164-de24-49c7-93e3-6e89939b5bd1" providerId="ADAL" clId="{62CB9D60-CE6B-4815-9232-01AF3077DD60}" dt="2022-02-09T15:35:27.315" v="1966" actId="478"/>
        <pc:sldMkLst>
          <pc:docMk/>
          <pc:sldMk cId="4021659509" sldId="3451"/>
        </pc:sldMkLst>
        <pc:spChg chg="del">
          <ac:chgData name="Frank Sullivan" userId="1c98b164-de24-49c7-93e3-6e89939b5bd1" providerId="ADAL" clId="{62CB9D60-CE6B-4815-9232-01AF3077DD60}" dt="2022-02-09T15:35:23.910" v="1965" actId="478"/>
          <ac:spMkLst>
            <pc:docMk/>
            <pc:sldMk cId="4021659509" sldId="3451"/>
            <ac:spMk id="5" creationId="{00000000-0000-0000-0000-000000000000}"/>
          </ac:spMkLst>
        </pc:spChg>
        <pc:spChg chg="mod">
          <ac:chgData name="Frank Sullivan" userId="1c98b164-de24-49c7-93e3-6e89939b5bd1" providerId="ADAL" clId="{62CB9D60-CE6B-4815-9232-01AF3077DD60}" dt="2022-02-08T14:05:35.581" v="662" actId="20577"/>
          <ac:spMkLst>
            <pc:docMk/>
            <pc:sldMk cId="4021659509" sldId="3451"/>
            <ac:spMk id="6" creationId="{2F0C0B2B-CAFB-453B-896F-8FFD58ACA39E}"/>
          </ac:spMkLst>
        </pc:spChg>
        <pc:spChg chg="add mod">
          <ac:chgData name="Frank Sullivan" userId="1c98b164-de24-49c7-93e3-6e89939b5bd1" providerId="ADAL" clId="{62CB9D60-CE6B-4815-9232-01AF3077DD60}" dt="2022-02-09T15:35:19.880" v="1964"/>
          <ac:spMkLst>
            <pc:docMk/>
            <pc:sldMk cId="4021659509" sldId="3451"/>
            <ac:spMk id="7" creationId="{9866F805-7BCA-4BF1-A781-B2E35C2584D7}"/>
          </ac:spMkLst>
        </pc:spChg>
        <pc:spChg chg="mod">
          <ac:chgData name="Frank Sullivan" userId="1c98b164-de24-49c7-93e3-6e89939b5bd1" providerId="ADAL" clId="{62CB9D60-CE6B-4815-9232-01AF3077DD60}" dt="2022-02-08T14:21:43.415" v="774" actId="255"/>
          <ac:spMkLst>
            <pc:docMk/>
            <pc:sldMk cId="4021659509" sldId="3451"/>
            <ac:spMk id="7" creationId="{C06353E3-8C8D-486A-8C5B-32C4EB7C66BB}"/>
          </ac:spMkLst>
        </pc:spChg>
        <pc:spChg chg="add del mod">
          <ac:chgData name="Frank Sullivan" userId="1c98b164-de24-49c7-93e3-6e89939b5bd1" providerId="ADAL" clId="{62CB9D60-CE6B-4815-9232-01AF3077DD60}" dt="2022-02-09T15:35:27.315" v="1966" actId="478"/>
          <ac:spMkLst>
            <pc:docMk/>
            <pc:sldMk cId="4021659509" sldId="3451"/>
            <ac:spMk id="8" creationId="{80A75D50-D50C-49D3-A4E4-41330F26C745}"/>
          </ac:spMkLst>
        </pc:spChg>
        <pc:spChg chg="mod">
          <ac:chgData name="Frank Sullivan" userId="1c98b164-de24-49c7-93e3-6e89939b5bd1" providerId="ADAL" clId="{62CB9D60-CE6B-4815-9232-01AF3077DD60}" dt="2022-02-08T14:21:48.723" v="775" actId="255"/>
          <ac:spMkLst>
            <pc:docMk/>
            <pc:sldMk cId="4021659509" sldId="3451"/>
            <ac:spMk id="8" creationId="{C6CE3E70-7AE7-4865-8F66-BE56AD5C9D8F}"/>
          </ac:spMkLst>
        </pc:spChg>
      </pc:sldChg>
      <pc:sldChg chg="addSp delSp modSp mod">
        <pc:chgData name="Frank Sullivan" userId="1c98b164-de24-49c7-93e3-6e89939b5bd1" providerId="ADAL" clId="{62CB9D60-CE6B-4815-9232-01AF3077DD60}" dt="2022-02-09T12:27:40.893" v="1859" actId="1076"/>
        <pc:sldMkLst>
          <pc:docMk/>
          <pc:sldMk cId="3444529641" sldId="3452"/>
        </pc:sldMkLst>
        <pc:graphicFrameChg chg="add del mod">
          <ac:chgData name="Frank Sullivan" userId="1c98b164-de24-49c7-93e3-6e89939b5bd1" providerId="ADAL" clId="{62CB9D60-CE6B-4815-9232-01AF3077DD60}" dt="2022-02-09T12:24:20.721" v="1844"/>
          <ac:graphicFrameMkLst>
            <pc:docMk/>
            <pc:sldMk cId="3444529641" sldId="3452"/>
            <ac:graphicFrameMk id="2" creationId="{C883641F-E478-4045-AA2B-2333AD7DD127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24:58.954" v="1847" actId="478"/>
          <ac:graphicFrameMkLst>
            <pc:docMk/>
            <pc:sldMk cId="3444529641" sldId="3452"/>
            <ac:graphicFrameMk id="6" creationId="{86449801-39F1-4119-A935-6A60CE15E35D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25:02.420" v="1849"/>
          <ac:graphicFrameMkLst>
            <pc:docMk/>
            <pc:sldMk cId="3444529641" sldId="3452"/>
            <ac:graphicFrameMk id="7" creationId="{EEF3EAF9-7879-46D0-A11E-7DF8D422EF3B}"/>
          </ac:graphicFrameMkLst>
        </pc:graphicFrameChg>
        <pc:graphicFrameChg chg="del">
          <ac:chgData name="Frank Sullivan" userId="1c98b164-de24-49c7-93e3-6e89939b5bd1" providerId="ADAL" clId="{62CB9D60-CE6B-4815-9232-01AF3077DD60}" dt="2022-02-09T12:24:16.009" v="1842" actId="478"/>
          <ac:graphicFrameMkLst>
            <pc:docMk/>
            <pc:sldMk cId="3444529641" sldId="3452"/>
            <ac:graphicFrameMk id="8" creationId="{94DE9455-BE35-466D-90BA-B1BAF23B9168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26:34.318" v="1852" actId="478"/>
          <ac:graphicFrameMkLst>
            <pc:docMk/>
            <pc:sldMk cId="3444529641" sldId="3452"/>
            <ac:graphicFrameMk id="9" creationId="{2761C413-5C81-420B-B763-2C31B77EC6D8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27:31.988" v="1855" actId="478"/>
          <ac:graphicFrameMkLst>
            <pc:docMk/>
            <pc:sldMk cId="3444529641" sldId="3452"/>
            <ac:graphicFrameMk id="11" creationId="{B15E4D7B-A068-4512-B28B-BF354D9A53C8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27:35.902" v="1857"/>
          <ac:graphicFrameMkLst>
            <pc:docMk/>
            <pc:sldMk cId="3444529641" sldId="3452"/>
            <ac:graphicFrameMk id="12" creationId="{C4D47123-CFDB-4F20-9DB5-603C71F9009B}"/>
          </ac:graphicFrameMkLst>
        </pc:graphicFrameChg>
        <pc:graphicFrameChg chg="add mod">
          <ac:chgData name="Frank Sullivan" userId="1c98b164-de24-49c7-93e3-6e89939b5bd1" providerId="ADAL" clId="{62CB9D60-CE6B-4815-9232-01AF3077DD60}" dt="2022-02-09T12:27:40.893" v="1859" actId="1076"/>
          <ac:graphicFrameMkLst>
            <pc:docMk/>
            <pc:sldMk cId="3444529641" sldId="3452"/>
            <ac:graphicFrameMk id="13" creationId="{5E29DC45-761C-4DAB-913D-EA0506679A5C}"/>
          </ac:graphicFrameMkLst>
        </pc:graphicFrameChg>
      </pc:sldChg>
      <pc:sldChg chg="addSp delSp modSp mod">
        <pc:chgData name="Frank Sullivan" userId="1c98b164-de24-49c7-93e3-6e89939b5bd1" providerId="ADAL" clId="{62CB9D60-CE6B-4815-9232-01AF3077DD60}" dt="2022-02-09T16:06:08.130" v="1986" actId="1076"/>
        <pc:sldMkLst>
          <pc:docMk/>
          <pc:sldMk cId="3181557212" sldId="3454"/>
        </pc:sldMkLst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8" creationId="{2161451D-D071-485D-A3EE-84E9B73E3FDA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9" creationId="{BE753502-4AC8-40A1-8144-2FCDCC749C84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12" creationId="{FFA605BD-BE7F-4EFA-AE08-5B224DE8863C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15" creationId="{BB30FC1C-7900-452D-9D52-664DA0FAD50F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16" creationId="{90E1C0B9-8F4A-4D11-8DAB-A64E44152223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22" creationId="{A2D84DBD-7F1B-4E16-9C6B-74EFD8509119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23" creationId="{4633261D-EE60-4F0C-AA4E-B0D6004E93FE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24" creationId="{BA12345F-0AF6-4AA5-9D13-DF029C1A5974}"/>
          </ac:spMkLst>
        </pc:spChg>
        <pc:spChg chg="mod">
          <ac:chgData name="Frank Sullivan" userId="1c98b164-de24-49c7-93e3-6e89939b5bd1" providerId="ADAL" clId="{62CB9D60-CE6B-4815-9232-01AF3077DD60}" dt="2022-02-08T13:33:17.788" v="3" actId="20577"/>
          <ac:spMkLst>
            <pc:docMk/>
            <pc:sldMk cId="3181557212" sldId="3454"/>
            <ac:spMk id="30" creationId="{48CB0E60-5F90-4289-9B1D-2F1C602CC1D9}"/>
          </ac:spMkLst>
        </pc:spChg>
        <pc:spChg chg="add mod">
          <ac:chgData name="Frank Sullivan" userId="1c98b164-de24-49c7-93e3-6e89939b5bd1" providerId="ADAL" clId="{62CB9D60-CE6B-4815-9232-01AF3077DD60}" dt="2022-02-09T16:05:51.808" v="1982" actId="571"/>
          <ac:spMkLst>
            <pc:docMk/>
            <pc:sldMk cId="3181557212" sldId="3454"/>
            <ac:spMk id="40" creationId="{5DFFB3C6-58CB-4803-8520-E47574A4A136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41" creationId="{21FAF926-0DD6-4664-875A-0AC0B2772338}"/>
          </ac:spMkLst>
        </pc:spChg>
        <pc:spChg chg="add del">
          <ac:chgData name="Frank Sullivan" userId="1c98b164-de24-49c7-93e3-6e89939b5bd1" providerId="ADAL" clId="{62CB9D60-CE6B-4815-9232-01AF3077DD60}" dt="2022-02-08T13:33:40.242" v="8" actId="22"/>
          <ac:spMkLst>
            <pc:docMk/>
            <pc:sldMk cId="3181557212" sldId="3454"/>
            <ac:spMk id="42" creationId="{6D9BDD28-938C-4C8F-B163-653C698D78B5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43" creationId="{EDC607FC-DA61-4ABA-976C-D1EE5BE47364}"/>
          </ac:spMkLst>
        </pc:spChg>
        <pc:spChg chg="mod">
          <ac:chgData name="Frank Sullivan" userId="1c98b164-de24-49c7-93e3-6e89939b5bd1" providerId="ADAL" clId="{62CB9D60-CE6B-4815-9232-01AF3077DD60}" dt="2022-02-08T13:33:31.919" v="6" actId="20577"/>
          <ac:spMkLst>
            <pc:docMk/>
            <pc:sldMk cId="3181557212" sldId="3454"/>
            <ac:spMk id="45" creationId="{93CA2EBB-59BD-4F0A-B63C-9A39DC5E942D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49" creationId="{A35977C7-B446-4492-88A0-7CB7BD379EBF}"/>
          </ac:spMkLst>
        </pc:spChg>
        <pc:spChg chg="del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50" creationId="{36C28EBC-50C9-48CB-81E4-729125E5536D}"/>
          </ac:spMkLst>
        </pc:spChg>
        <pc:spChg chg="mod">
          <ac:chgData name="Frank Sullivan" userId="1c98b164-de24-49c7-93e3-6e89939b5bd1" providerId="ADAL" clId="{62CB9D60-CE6B-4815-9232-01AF3077DD60}" dt="2022-02-08T13:33:45.069" v="10" actId="20577"/>
          <ac:spMkLst>
            <pc:docMk/>
            <pc:sldMk cId="3181557212" sldId="3454"/>
            <ac:spMk id="53" creationId="{22E6AB5A-717D-4B2F-AB8C-124B49D87459}"/>
          </ac:spMkLst>
        </pc:spChg>
        <pc:spChg chg="del mod">
          <ac:chgData name="Frank Sullivan" userId="1c98b164-de24-49c7-93e3-6e89939b5bd1" providerId="ADAL" clId="{62CB9D60-CE6B-4815-9232-01AF3077DD60}" dt="2022-02-09T16:05:56.360" v="1983" actId="478"/>
          <ac:spMkLst>
            <pc:docMk/>
            <pc:sldMk cId="3181557212" sldId="3454"/>
            <ac:spMk id="70" creationId="{F4528356-CF89-42B6-BA07-5D6ADA8E9AA2}"/>
          </ac:spMkLst>
        </pc:spChg>
        <pc:grpChg chg="del">
          <ac:chgData name="Frank Sullivan" userId="1c98b164-de24-49c7-93e3-6e89939b5bd1" providerId="ADAL" clId="{62CB9D60-CE6B-4815-9232-01AF3077DD60}" dt="2022-02-09T16:05:56.360" v="1983" actId="478"/>
          <ac:grpSpMkLst>
            <pc:docMk/>
            <pc:sldMk cId="3181557212" sldId="3454"/>
            <ac:grpSpMk id="17" creationId="{81EFB4DE-0593-4740-B295-790289843FF3}"/>
          </ac:grpSpMkLst>
        </pc:grpChg>
        <pc:grpChg chg="del">
          <ac:chgData name="Frank Sullivan" userId="1c98b164-de24-49c7-93e3-6e89939b5bd1" providerId="ADAL" clId="{62CB9D60-CE6B-4815-9232-01AF3077DD60}" dt="2022-02-09T16:05:56.360" v="1983" actId="478"/>
          <ac:grpSpMkLst>
            <pc:docMk/>
            <pc:sldMk cId="3181557212" sldId="3454"/>
            <ac:grpSpMk id="26" creationId="{95A0EE1B-62A0-45D0-9355-7F212957224C}"/>
          </ac:grpSpMkLst>
        </pc:grpChg>
        <pc:picChg chg="add mod">
          <ac:chgData name="Frank Sullivan" userId="1c98b164-de24-49c7-93e3-6e89939b5bd1" providerId="ADAL" clId="{62CB9D60-CE6B-4815-9232-01AF3077DD60}" dt="2022-02-09T16:06:08.130" v="1986" actId="1076"/>
          <ac:picMkLst>
            <pc:docMk/>
            <pc:sldMk cId="3181557212" sldId="3454"/>
            <ac:picMk id="3" creationId="{99CEEA3B-F5DB-462A-99F0-CA3D481D6CA0}"/>
          </ac:picMkLst>
        </pc:picChg>
      </pc:sldChg>
      <pc:sldChg chg="addSp delSp modSp mod">
        <pc:chgData name="Frank Sullivan" userId="1c98b164-de24-49c7-93e3-6e89939b5bd1" providerId="ADAL" clId="{62CB9D60-CE6B-4815-9232-01AF3077DD60}" dt="2022-02-09T12:20:25.322" v="1838" actId="255"/>
        <pc:sldMkLst>
          <pc:docMk/>
          <pc:sldMk cId="510468482" sldId="3456"/>
        </pc:sldMkLst>
        <pc:graphicFrameChg chg="add del mod">
          <ac:chgData name="Frank Sullivan" userId="1c98b164-de24-49c7-93e3-6e89939b5bd1" providerId="ADAL" clId="{62CB9D60-CE6B-4815-9232-01AF3077DD60}" dt="2022-02-09T12:16:22.104" v="1825"/>
          <ac:graphicFrameMkLst>
            <pc:docMk/>
            <pc:sldMk cId="510468482" sldId="3456"/>
            <ac:graphicFrameMk id="2" creationId="{23755EF6-9203-4F2D-8C03-B5A63282A946}"/>
          </ac:graphicFrameMkLst>
        </pc:graphicFrameChg>
        <pc:graphicFrameChg chg="add del mod modGraphic">
          <ac:chgData name="Frank Sullivan" userId="1c98b164-de24-49c7-93e3-6e89939b5bd1" providerId="ADAL" clId="{62CB9D60-CE6B-4815-9232-01AF3077DD60}" dt="2022-02-09T12:19:41.053" v="1830" actId="478"/>
          <ac:graphicFrameMkLst>
            <pc:docMk/>
            <pc:sldMk cId="510468482" sldId="3456"/>
            <ac:graphicFrameMk id="3" creationId="{FDE6FFDB-BE41-457E-9257-B9CBA9E38EE1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19:50.730" v="1832"/>
          <ac:graphicFrameMkLst>
            <pc:docMk/>
            <pc:sldMk cId="510468482" sldId="3456"/>
            <ac:graphicFrameMk id="4" creationId="{3079B704-7E06-48B9-991B-01E90C7F2BCE}"/>
          </ac:graphicFrameMkLst>
        </pc:graphicFrameChg>
        <pc:graphicFrameChg chg="add mod modGraphic">
          <ac:chgData name="Frank Sullivan" userId="1c98b164-de24-49c7-93e3-6e89939b5bd1" providerId="ADAL" clId="{62CB9D60-CE6B-4815-9232-01AF3077DD60}" dt="2022-02-09T12:20:25.322" v="1838" actId="255"/>
          <ac:graphicFrameMkLst>
            <pc:docMk/>
            <pc:sldMk cId="510468482" sldId="3456"/>
            <ac:graphicFrameMk id="5" creationId="{DFA817B0-6148-4321-BB01-F167377CE490}"/>
          </ac:graphicFrameMkLst>
        </pc:graphicFrameChg>
        <pc:graphicFrameChg chg="del mod modGraphic">
          <ac:chgData name="Frank Sullivan" userId="1c98b164-de24-49c7-93e3-6e89939b5bd1" providerId="ADAL" clId="{62CB9D60-CE6B-4815-9232-01AF3077DD60}" dt="2022-02-09T12:16:12.870" v="1821" actId="478"/>
          <ac:graphicFrameMkLst>
            <pc:docMk/>
            <pc:sldMk cId="510468482" sldId="3456"/>
            <ac:graphicFrameMk id="9" creationId="{65E5703E-1015-4D40-8D8A-B9CEC433F11F}"/>
          </ac:graphicFrameMkLst>
        </pc:graphicFrameChg>
      </pc:sldChg>
      <pc:sldChg chg="del">
        <pc:chgData name="Frank Sullivan" userId="1c98b164-de24-49c7-93e3-6e89939b5bd1" providerId="ADAL" clId="{62CB9D60-CE6B-4815-9232-01AF3077DD60}" dt="2022-02-08T13:49:52.474" v="623" actId="2696"/>
        <pc:sldMkLst>
          <pc:docMk/>
          <pc:sldMk cId="1307009198" sldId="3457"/>
        </pc:sldMkLst>
      </pc:sldChg>
      <pc:sldChg chg="add">
        <pc:chgData name="Frank Sullivan" userId="1c98b164-de24-49c7-93e3-6e89939b5bd1" providerId="ADAL" clId="{62CB9D60-CE6B-4815-9232-01AF3077DD60}" dt="2022-02-08T13:49:56.239" v="624"/>
        <pc:sldMkLst>
          <pc:docMk/>
          <pc:sldMk cId="3585575320" sldId="3457"/>
        </pc:sldMkLst>
      </pc:sldChg>
      <pc:sldChg chg="modSp mod">
        <pc:chgData name="Frank Sullivan" userId="1c98b164-de24-49c7-93e3-6e89939b5bd1" providerId="ADAL" clId="{62CB9D60-CE6B-4815-9232-01AF3077DD60}" dt="2022-02-09T16:03:56.819" v="1978" actId="113"/>
        <pc:sldMkLst>
          <pc:docMk/>
          <pc:sldMk cId="3986173051" sldId="3463"/>
        </pc:sldMkLst>
        <pc:spChg chg="mod">
          <ac:chgData name="Frank Sullivan" userId="1c98b164-de24-49c7-93e3-6e89939b5bd1" providerId="ADAL" clId="{62CB9D60-CE6B-4815-9232-01AF3077DD60}" dt="2022-02-09T16:03:56.819" v="1978" actId="113"/>
          <ac:spMkLst>
            <pc:docMk/>
            <pc:sldMk cId="3986173051" sldId="3463"/>
            <ac:spMk id="6" creationId="{2F0C0B2B-CAFB-453B-896F-8FFD58ACA39E}"/>
          </ac:spMkLst>
        </pc:spChg>
      </pc:sldChg>
      <pc:sldChg chg="modSp mod">
        <pc:chgData name="Frank Sullivan" userId="1c98b164-de24-49c7-93e3-6e89939b5bd1" providerId="ADAL" clId="{62CB9D60-CE6B-4815-9232-01AF3077DD60}" dt="2022-02-09T16:04:20.507" v="1980" actId="113"/>
        <pc:sldMkLst>
          <pc:docMk/>
          <pc:sldMk cId="3495176647" sldId="3464"/>
        </pc:sldMkLst>
        <pc:spChg chg="mod">
          <ac:chgData name="Frank Sullivan" userId="1c98b164-de24-49c7-93e3-6e89939b5bd1" providerId="ADAL" clId="{62CB9D60-CE6B-4815-9232-01AF3077DD60}" dt="2022-02-09T16:04:20.507" v="1980" actId="113"/>
          <ac:spMkLst>
            <pc:docMk/>
            <pc:sldMk cId="3495176647" sldId="3464"/>
            <ac:spMk id="6" creationId="{2F0C0B2B-CAFB-453B-896F-8FFD58ACA39E}"/>
          </ac:spMkLst>
        </pc:spChg>
      </pc:sldChg>
      <pc:sldChg chg="modSp mod">
        <pc:chgData name="Frank Sullivan" userId="1c98b164-de24-49c7-93e3-6e89939b5bd1" providerId="ADAL" clId="{62CB9D60-CE6B-4815-9232-01AF3077DD60}" dt="2022-02-09T16:03:49.324" v="1976" actId="113"/>
        <pc:sldMkLst>
          <pc:docMk/>
          <pc:sldMk cId="1479704941" sldId="3465"/>
        </pc:sldMkLst>
        <pc:spChg chg="mod">
          <ac:chgData name="Frank Sullivan" userId="1c98b164-de24-49c7-93e3-6e89939b5bd1" providerId="ADAL" clId="{62CB9D60-CE6B-4815-9232-01AF3077DD60}" dt="2022-02-09T16:03:49.324" v="1976" actId="113"/>
          <ac:spMkLst>
            <pc:docMk/>
            <pc:sldMk cId="1479704941" sldId="3465"/>
            <ac:spMk id="6" creationId="{2F0C0B2B-CAFB-453B-896F-8FFD58ACA39E}"/>
          </ac:spMkLst>
        </pc:spChg>
      </pc:sldChg>
      <pc:sldChg chg="modSp mod">
        <pc:chgData name="Frank Sullivan" userId="1c98b164-de24-49c7-93e3-6e89939b5bd1" providerId="ADAL" clId="{62CB9D60-CE6B-4815-9232-01AF3077DD60}" dt="2022-02-08T14:32:13.588" v="1268" actId="1076"/>
        <pc:sldMkLst>
          <pc:docMk/>
          <pc:sldMk cId="215890781" sldId="3466"/>
        </pc:sldMkLst>
        <pc:spChg chg="mod">
          <ac:chgData name="Frank Sullivan" userId="1c98b164-de24-49c7-93e3-6e89939b5bd1" providerId="ADAL" clId="{62CB9D60-CE6B-4815-9232-01AF3077DD60}" dt="2022-02-08T14:32:13.588" v="1268" actId="1076"/>
          <ac:spMkLst>
            <pc:docMk/>
            <pc:sldMk cId="215890781" sldId="3466"/>
            <ac:spMk id="49" creationId="{8ADF9BB8-8C69-4EB3-89E2-54C8CA9A73F0}"/>
          </ac:spMkLst>
        </pc:spChg>
      </pc:sldChg>
      <pc:sldChg chg="addSp delSp modSp mod">
        <pc:chgData name="Frank Sullivan" userId="1c98b164-de24-49c7-93e3-6e89939b5bd1" providerId="ADAL" clId="{62CB9D60-CE6B-4815-9232-01AF3077DD60}" dt="2022-02-09T12:28:33.127" v="1864" actId="1076"/>
        <pc:sldMkLst>
          <pc:docMk/>
          <pc:sldMk cId="3453155429" sldId="3467"/>
        </pc:sldMkLst>
        <pc:graphicFrameChg chg="add del">
          <ac:chgData name="Frank Sullivan" userId="1c98b164-de24-49c7-93e3-6e89939b5bd1" providerId="ADAL" clId="{62CB9D60-CE6B-4815-9232-01AF3077DD60}" dt="2022-02-09T12:28:20.579" v="1862" actId="478"/>
          <ac:graphicFrameMkLst>
            <pc:docMk/>
            <pc:sldMk cId="3453155429" sldId="3467"/>
            <ac:graphicFrameMk id="2" creationId="{876BE31E-50A8-41CA-BD46-7C8180289818}"/>
          </ac:graphicFrameMkLst>
        </pc:graphicFrameChg>
        <pc:graphicFrameChg chg="add mod">
          <ac:chgData name="Frank Sullivan" userId="1c98b164-de24-49c7-93e3-6e89939b5bd1" providerId="ADAL" clId="{62CB9D60-CE6B-4815-9232-01AF3077DD60}" dt="2022-02-09T12:28:33.127" v="1864" actId="1076"/>
          <ac:graphicFrameMkLst>
            <pc:docMk/>
            <pc:sldMk cId="3453155429" sldId="3467"/>
            <ac:graphicFrameMk id="6" creationId="{29A3A828-EBFA-4B36-A1E8-AEB32013C59D}"/>
          </ac:graphicFrameMkLst>
        </pc:graphicFrameChg>
      </pc:sldChg>
      <pc:sldChg chg="addSp delSp modSp mod">
        <pc:chgData name="Frank Sullivan" userId="1c98b164-de24-49c7-93e3-6e89939b5bd1" providerId="ADAL" clId="{62CB9D60-CE6B-4815-9232-01AF3077DD60}" dt="2022-02-09T12:29:01.093" v="1867" actId="1076"/>
        <pc:sldMkLst>
          <pc:docMk/>
          <pc:sldMk cId="2168471359" sldId="3468"/>
        </pc:sldMkLst>
        <pc:graphicFrameChg chg="del">
          <ac:chgData name="Frank Sullivan" userId="1c98b164-de24-49c7-93e3-6e89939b5bd1" providerId="ADAL" clId="{62CB9D60-CE6B-4815-9232-01AF3077DD60}" dt="2022-02-09T12:28:52.007" v="1865" actId="478"/>
          <ac:graphicFrameMkLst>
            <pc:docMk/>
            <pc:sldMk cId="2168471359" sldId="3468"/>
            <ac:graphicFrameMk id="2" creationId="{7B078801-0B3E-471D-8C6A-91E557A7461C}"/>
          </ac:graphicFrameMkLst>
        </pc:graphicFrameChg>
        <pc:graphicFrameChg chg="add mod">
          <ac:chgData name="Frank Sullivan" userId="1c98b164-de24-49c7-93e3-6e89939b5bd1" providerId="ADAL" clId="{62CB9D60-CE6B-4815-9232-01AF3077DD60}" dt="2022-02-09T12:29:01.093" v="1867" actId="1076"/>
          <ac:graphicFrameMkLst>
            <pc:docMk/>
            <pc:sldMk cId="2168471359" sldId="3468"/>
            <ac:graphicFrameMk id="6" creationId="{03BBB2BF-7390-4630-875C-86A4883A123D}"/>
          </ac:graphicFrameMkLst>
        </pc:graphicFrameChg>
      </pc:sldChg>
      <pc:sldChg chg="modSp add mod">
        <pc:chgData name="Frank Sullivan" userId="1c98b164-de24-49c7-93e3-6e89939b5bd1" providerId="ADAL" clId="{62CB9D60-CE6B-4815-9232-01AF3077DD60}" dt="2022-02-09T12:21:38.611" v="1839" actId="207"/>
        <pc:sldMkLst>
          <pc:docMk/>
          <pc:sldMk cId="990027883" sldId="3469"/>
        </pc:sldMkLst>
        <pc:spChg chg="mod">
          <ac:chgData name="Frank Sullivan" userId="1c98b164-de24-49c7-93e3-6e89939b5bd1" providerId="ADAL" clId="{62CB9D60-CE6B-4815-9232-01AF3077DD60}" dt="2022-02-09T12:21:38.611" v="1839" actId="207"/>
          <ac:spMkLst>
            <pc:docMk/>
            <pc:sldMk cId="990027883" sldId="3469"/>
            <ac:spMk id="6" creationId="{2F0C0B2B-CAFB-453B-896F-8FFD58ACA39E}"/>
          </ac:spMkLst>
        </pc:spChg>
      </pc:sldChg>
      <pc:sldChg chg="del">
        <pc:chgData name="Frank Sullivan" userId="1c98b164-de24-49c7-93e3-6e89939b5bd1" providerId="ADAL" clId="{62CB9D60-CE6B-4815-9232-01AF3077DD60}" dt="2022-02-08T13:49:52.474" v="623" actId="2696"/>
        <pc:sldMkLst>
          <pc:docMk/>
          <pc:sldMk cId="2317265211" sldId="3469"/>
        </pc:sldMkLst>
      </pc:sldChg>
      <pc:sldChg chg="modSp add mod">
        <pc:chgData name="Frank Sullivan" userId="1c98b164-de24-49c7-93e3-6e89939b5bd1" providerId="ADAL" clId="{62CB9D60-CE6B-4815-9232-01AF3077DD60}" dt="2022-02-09T12:21:42.535" v="1840" actId="207"/>
        <pc:sldMkLst>
          <pc:docMk/>
          <pc:sldMk cId="599056763" sldId="3470"/>
        </pc:sldMkLst>
        <pc:spChg chg="mod">
          <ac:chgData name="Frank Sullivan" userId="1c98b164-de24-49c7-93e3-6e89939b5bd1" providerId="ADAL" clId="{62CB9D60-CE6B-4815-9232-01AF3077DD60}" dt="2022-02-09T12:21:42.535" v="1840" actId="207"/>
          <ac:spMkLst>
            <pc:docMk/>
            <pc:sldMk cId="599056763" sldId="3470"/>
            <ac:spMk id="6" creationId="{2F0C0B2B-CAFB-453B-896F-8FFD58ACA39E}"/>
          </ac:spMkLst>
        </pc:spChg>
      </pc:sldChg>
      <pc:sldChg chg="del">
        <pc:chgData name="Frank Sullivan" userId="1c98b164-de24-49c7-93e3-6e89939b5bd1" providerId="ADAL" clId="{62CB9D60-CE6B-4815-9232-01AF3077DD60}" dt="2022-02-08T13:49:52.474" v="623" actId="2696"/>
        <pc:sldMkLst>
          <pc:docMk/>
          <pc:sldMk cId="1824939286" sldId="3470"/>
        </pc:sldMkLst>
      </pc:sldChg>
      <pc:sldChg chg="addSp delSp modSp mod">
        <pc:chgData name="Frank Sullivan" userId="1c98b164-de24-49c7-93e3-6e89939b5bd1" providerId="ADAL" clId="{62CB9D60-CE6B-4815-9232-01AF3077DD60}" dt="2022-02-09T12:31:42.308" v="1877" actId="14100"/>
        <pc:sldMkLst>
          <pc:docMk/>
          <pc:sldMk cId="2661776383" sldId="2146850131"/>
        </pc:sldMkLst>
        <pc:spChg chg="mod">
          <ac:chgData name="Frank Sullivan" userId="1c98b164-de24-49c7-93e3-6e89939b5bd1" providerId="ADAL" clId="{62CB9D60-CE6B-4815-9232-01AF3077DD60}" dt="2022-02-09T12:31:42.308" v="1877" actId="14100"/>
          <ac:spMkLst>
            <pc:docMk/>
            <pc:sldMk cId="2661776383" sldId="2146850131"/>
            <ac:spMk id="15" creationId="{AA645BC6-DDC7-41F0-8BA9-A69D1AD1F7BB}"/>
          </ac:spMkLst>
        </pc:spChg>
        <pc:graphicFrameChg chg="add del mod">
          <ac:chgData name="Frank Sullivan" userId="1c98b164-de24-49c7-93e3-6e89939b5bd1" providerId="ADAL" clId="{62CB9D60-CE6B-4815-9232-01AF3077DD60}" dt="2022-02-09T12:31:10.048" v="1870" actId="478"/>
          <ac:graphicFrameMkLst>
            <pc:docMk/>
            <pc:sldMk cId="2661776383" sldId="2146850131"/>
            <ac:graphicFrameMk id="2" creationId="{CB195952-D8BF-4DDB-AC42-5A1FCE24676E}"/>
          </ac:graphicFrameMkLst>
        </pc:graphicFrameChg>
        <pc:graphicFrameChg chg="add del mod">
          <ac:chgData name="Frank Sullivan" userId="1c98b164-de24-49c7-93e3-6e89939b5bd1" providerId="ADAL" clId="{62CB9D60-CE6B-4815-9232-01AF3077DD60}" dt="2022-02-09T12:31:12.920" v="1872"/>
          <ac:graphicFrameMkLst>
            <pc:docMk/>
            <pc:sldMk cId="2661776383" sldId="2146850131"/>
            <ac:graphicFrameMk id="3" creationId="{04602AFC-94BC-4765-A982-0204A845050E}"/>
          </ac:graphicFrameMkLst>
        </pc:graphicFrameChg>
        <pc:graphicFrameChg chg="add mod">
          <ac:chgData name="Frank Sullivan" userId="1c98b164-de24-49c7-93e3-6e89939b5bd1" providerId="ADAL" clId="{62CB9D60-CE6B-4815-9232-01AF3077DD60}" dt="2022-02-09T12:31:32.130" v="1874" actId="1076"/>
          <ac:graphicFrameMkLst>
            <pc:docMk/>
            <pc:sldMk cId="2661776383" sldId="2146850131"/>
            <ac:graphicFrameMk id="4" creationId="{308D47C0-8E8D-4620-A962-CF1E300B6B63}"/>
          </ac:graphicFrameMkLst>
        </pc:graphicFrameChg>
        <pc:graphicFrameChg chg="del">
          <ac:chgData name="Frank Sullivan" userId="1c98b164-de24-49c7-93e3-6e89939b5bd1" providerId="ADAL" clId="{62CB9D60-CE6B-4815-9232-01AF3077DD60}" dt="2022-02-09T12:31:00.761" v="1868" actId="478"/>
          <ac:graphicFrameMkLst>
            <pc:docMk/>
            <pc:sldMk cId="2661776383" sldId="2146850131"/>
            <ac:graphicFrameMk id="12" creationId="{5319D6A8-7425-452F-B491-FDAD7D3AF912}"/>
          </ac:graphicFrameMkLst>
        </pc:graphicFrameChg>
      </pc:sldChg>
      <pc:sldChg chg="modSp add mod">
        <pc:chgData name="Frank Sullivan" userId="1c98b164-de24-49c7-93e3-6e89939b5bd1" providerId="ADAL" clId="{62CB9D60-CE6B-4815-9232-01AF3077DD60}" dt="2022-02-08T13:50:09.924" v="637" actId="20577"/>
        <pc:sldMkLst>
          <pc:docMk/>
          <pc:sldMk cId="2411977558" sldId="2146850132"/>
        </pc:sldMkLst>
        <pc:spChg chg="mod">
          <ac:chgData name="Frank Sullivan" userId="1c98b164-de24-49c7-93e3-6e89939b5bd1" providerId="ADAL" clId="{62CB9D60-CE6B-4815-9232-01AF3077DD60}" dt="2022-02-08T13:50:09.924" v="637" actId="20577"/>
          <ac:spMkLst>
            <pc:docMk/>
            <pc:sldMk cId="2411977558" sldId="2146850132"/>
            <ac:spMk id="4" creationId="{00000000-0000-0000-0000-000000000000}"/>
          </ac:spMkLst>
        </pc:spChg>
      </pc:sldChg>
      <pc:sldChg chg="addSp delSp modSp add mod">
        <pc:chgData name="Frank Sullivan" userId="1c98b164-de24-49c7-93e3-6e89939b5bd1" providerId="ADAL" clId="{62CB9D60-CE6B-4815-9232-01AF3077DD60}" dt="2022-02-09T15:35:54.886" v="1972" actId="478"/>
        <pc:sldMkLst>
          <pc:docMk/>
          <pc:sldMk cId="648300891" sldId="2146850133"/>
        </pc:sldMkLst>
        <pc:spChg chg="del">
          <ac:chgData name="Frank Sullivan" userId="1c98b164-de24-49c7-93e3-6e89939b5bd1" providerId="ADAL" clId="{62CB9D60-CE6B-4815-9232-01AF3077DD60}" dt="2022-02-09T15:35:49.038" v="1970" actId="478"/>
          <ac:spMkLst>
            <pc:docMk/>
            <pc:sldMk cId="648300891" sldId="2146850133"/>
            <ac:spMk id="5" creationId="{00000000-0000-0000-0000-000000000000}"/>
          </ac:spMkLst>
        </pc:spChg>
        <pc:spChg chg="mod">
          <ac:chgData name="Frank Sullivan" userId="1c98b164-de24-49c7-93e3-6e89939b5bd1" providerId="ADAL" clId="{62CB9D60-CE6B-4815-9232-01AF3077DD60}" dt="2022-02-08T14:31:52.033" v="1267" actId="113"/>
          <ac:spMkLst>
            <pc:docMk/>
            <pc:sldMk cId="648300891" sldId="2146850133"/>
            <ac:spMk id="6" creationId="{2F0C0B2B-CAFB-453B-896F-8FFD58ACA39E}"/>
          </ac:spMkLst>
        </pc:spChg>
        <pc:spChg chg="del">
          <ac:chgData name="Frank Sullivan" userId="1c98b164-de24-49c7-93e3-6e89939b5bd1" providerId="ADAL" clId="{62CB9D60-CE6B-4815-9232-01AF3077DD60}" dt="2022-02-08T14:05:27.854" v="660" actId="478"/>
          <ac:spMkLst>
            <pc:docMk/>
            <pc:sldMk cId="648300891" sldId="2146850133"/>
            <ac:spMk id="7" creationId="{C06353E3-8C8D-486A-8C5B-32C4EB7C66BB}"/>
          </ac:spMkLst>
        </pc:spChg>
        <pc:spChg chg="del">
          <ac:chgData name="Frank Sullivan" userId="1c98b164-de24-49c7-93e3-6e89939b5bd1" providerId="ADAL" clId="{62CB9D60-CE6B-4815-9232-01AF3077DD60}" dt="2022-02-08T14:05:30.539" v="661" actId="478"/>
          <ac:spMkLst>
            <pc:docMk/>
            <pc:sldMk cId="648300891" sldId="2146850133"/>
            <ac:spMk id="8" creationId="{C6CE3E70-7AE7-4865-8F66-BE56AD5C9D8F}"/>
          </ac:spMkLst>
        </pc:spChg>
        <pc:spChg chg="add del mod">
          <ac:chgData name="Frank Sullivan" userId="1c98b164-de24-49c7-93e3-6e89939b5bd1" providerId="ADAL" clId="{62CB9D60-CE6B-4815-9232-01AF3077DD60}" dt="2022-02-09T15:35:54.886" v="1972" actId="478"/>
          <ac:spMkLst>
            <pc:docMk/>
            <pc:sldMk cId="648300891" sldId="2146850133"/>
            <ac:spMk id="9" creationId="{24286100-01E0-4E90-9CBB-76D78DB349E9}"/>
          </ac:spMkLst>
        </pc:spChg>
        <pc:spChg chg="add mod">
          <ac:chgData name="Frank Sullivan" userId="1c98b164-de24-49c7-93e3-6e89939b5bd1" providerId="ADAL" clId="{62CB9D60-CE6B-4815-9232-01AF3077DD60}" dt="2022-02-09T15:35:49.638" v="1971"/>
          <ac:spMkLst>
            <pc:docMk/>
            <pc:sldMk cId="648300891" sldId="2146850133"/>
            <ac:spMk id="11" creationId="{7263ECDE-1BDB-41EE-A4BD-5647F729727A}"/>
          </ac:spMkLst>
        </pc:spChg>
      </pc:sldChg>
      <pc:sldChg chg="add del">
        <pc:chgData name="Frank Sullivan" userId="1c98b164-de24-49c7-93e3-6e89939b5bd1" providerId="ADAL" clId="{62CB9D60-CE6B-4815-9232-01AF3077DD60}" dt="2022-02-08T14:03:29.373" v="649"/>
        <pc:sldMkLst>
          <pc:docMk/>
          <pc:sldMk cId="1805586548" sldId="2146850133"/>
        </pc:sldMkLst>
      </pc:sldChg>
      <pc:sldChg chg="addSp delSp modSp mod">
        <pc:chgData name="Frank Sullivan" userId="1c98b164-de24-49c7-93e3-6e89939b5bd1" providerId="ADAL" clId="{62CB9D60-CE6B-4815-9232-01AF3077DD60}" dt="2022-02-09T15:39:14.254" v="1974" actId="1076"/>
        <pc:sldMkLst>
          <pc:docMk/>
          <pc:sldMk cId="2600773349" sldId="2146850134"/>
        </pc:sldMkLst>
        <pc:spChg chg="del">
          <ac:chgData name="Frank Sullivan" userId="1c98b164-de24-49c7-93e3-6e89939b5bd1" providerId="ADAL" clId="{62CB9D60-CE6B-4815-9232-01AF3077DD60}" dt="2022-02-09T15:35:35.808" v="1968" actId="478"/>
          <ac:spMkLst>
            <pc:docMk/>
            <pc:sldMk cId="2600773349" sldId="2146850134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62CB9D60-CE6B-4815-9232-01AF3077DD60}" dt="2022-02-09T15:35:42.606" v="1969" actId="478"/>
          <ac:spMkLst>
            <pc:docMk/>
            <pc:sldMk cId="2600773349" sldId="2146850134"/>
            <ac:spMk id="7" creationId="{BDC0A43A-3448-47C7-93B7-8E6A46C4D7B2}"/>
          </ac:spMkLst>
        </pc:spChg>
        <pc:spChg chg="mod">
          <ac:chgData name="Frank Sullivan" userId="1c98b164-de24-49c7-93e3-6e89939b5bd1" providerId="ADAL" clId="{62CB9D60-CE6B-4815-9232-01AF3077DD60}" dt="2022-02-09T15:39:14.254" v="1974" actId="1076"/>
          <ac:spMkLst>
            <pc:docMk/>
            <pc:sldMk cId="2600773349" sldId="2146850134"/>
            <ac:spMk id="8" creationId="{F08F0E3D-CC40-4F35-B23A-073D41DF8A66}"/>
          </ac:spMkLst>
        </pc:spChg>
        <pc:spChg chg="add mod">
          <ac:chgData name="Frank Sullivan" userId="1c98b164-de24-49c7-93e3-6e89939b5bd1" providerId="ADAL" clId="{62CB9D60-CE6B-4815-9232-01AF3077DD60}" dt="2022-02-09T15:35:32.295" v="1967"/>
          <ac:spMkLst>
            <pc:docMk/>
            <pc:sldMk cId="2600773349" sldId="2146850134"/>
            <ac:spMk id="9" creationId="{D037418D-DD56-4DBA-B136-A320F59F1FE0}"/>
          </ac:spMkLst>
        </pc:spChg>
      </pc:sldChg>
    </pc:docChg>
  </pc:docChgLst>
  <pc:docChgLst>
    <pc:chgData name="Frank Sullivan" userId="1c98b164-de24-49c7-93e3-6e89939b5bd1" providerId="ADAL" clId="{B305AA95-680E-423F-8446-B263C4E3D784}"/>
    <pc:docChg chg="undo custSel addSld delSld modSld">
      <pc:chgData name="Frank Sullivan" userId="1c98b164-de24-49c7-93e3-6e89939b5bd1" providerId="ADAL" clId="{B305AA95-680E-423F-8446-B263C4E3D784}" dt="2022-01-23T10:12:23.323" v="437"/>
      <pc:docMkLst>
        <pc:docMk/>
      </pc:docMkLst>
      <pc:sldChg chg="modSp">
        <pc:chgData name="Frank Sullivan" userId="1c98b164-de24-49c7-93e3-6e89939b5bd1" providerId="ADAL" clId="{B305AA95-680E-423F-8446-B263C4E3D784}" dt="2022-01-20T21:50:53.793" v="0"/>
        <pc:sldMkLst>
          <pc:docMk/>
          <pc:sldMk cId="1398050865" sldId="256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398050865" sldId="256"/>
            <ac:spMk id="2" creationId="{00000000-0000-0000-0000-000000000000}"/>
          </ac:spMkLst>
        </pc:spChg>
      </pc:sldChg>
      <pc:sldChg chg="modSp">
        <pc:chgData name="Frank Sullivan" userId="1c98b164-de24-49c7-93e3-6e89939b5bd1" providerId="ADAL" clId="{B305AA95-680E-423F-8446-B263C4E3D784}" dt="2022-01-20T21:50:53.793" v="0"/>
        <pc:sldMkLst>
          <pc:docMk/>
          <pc:sldMk cId="1508258883" sldId="257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508258883" sldId="257"/>
            <ac:spMk id="11" creationId="{00000000-0000-0000-0000-000000000000}"/>
          </ac:spMkLst>
        </pc:spChg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508258883" sldId="257"/>
            <ac:spMk id="1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18.313" v="200" actId="47"/>
        <pc:sldMkLst>
          <pc:docMk/>
          <pc:sldMk cId="1032466488" sldId="258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032466488" sldId="258"/>
            <ac:spMk id="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20.916" v="201" actId="47"/>
        <pc:sldMkLst>
          <pc:docMk/>
          <pc:sldMk cId="1430291773" sldId="259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430291773" sldId="259"/>
            <ac:spMk id="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24.398" v="202" actId="47"/>
        <pc:sldMkLst>
          <pc:docMk/>
          <pc:sldMk cId="1092477048" sldId="260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092477048" sldId="260"/>
            <ac:spMk id="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25.179" v="203" actId="47"/>
        <pc:sldMkLst>
          <pc:docMk/>
          <pc:sldMk cId="2189061701" sldId="261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2189061701" sldId="261"/>
            <ac:spMk id="3" creationId="{00000000-0000-0000-0000-000000000000}"/>
          </ac:spMkLst>
        </pc:spChg>
      </pc:sldChg>
      <pc:sldChg chg="modSp">
        <pc:chgData name="Frank Sullivan" userId="1c98b164-de24-49c7-93e3-6e89939b5bd1" providerId="ADAL" clId="{B305AA95-680E-423F-8446-B263C4E3D784}" dt="2022-01-20T21:50:53.793" v="0"/>
        <pc:sldMkLst>
          <pc:docMk/>
          <pc:sldMk cId="2417593231" sldId="262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2417593231" sldId="262"/>
            <ac:spMk id="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29.318" v="204" actId="47"/>
        <pc:sldMkLst>
          <pc:docMk/>
          <pc:sldMk cId="4141320418" sldId="263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4141320418" sldId="263"/>
            <ac:spMk id="3" creationId="{00000000-0000-0000-0000-000000000000}"/>
          </ac:spMkLst>
        </pc:spChg>
      </pc:sldChg>
      <pc:sldChg chg="modSp del">
        <pc:chgData name="Frank Sullivan" userId="1c98b164-de24-49c7-93e3-6e89939b5bd1" providerId="ADAL" clId="{B305AA95-680E-423F-8446-B263C4E3D784}" dt="2022-01-23T09:59:30.394" v="205" actId="47"/>
        <pc:sldMkLst>
          <pc:docMk/>
          <pc:sldMk cId="1176970131" sldId="264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1176970131" sldId="264"/>
            <ac:spMk id="3" creationId="{00000000-0000-0000-0000-000000000000}"/>
          </ac:spMkLst>
        </pc:spChg>
      </pc:sldChg>
      <pc:sldChg chg="addSp delSp modSp mod">
        <pc:chgData name="Frank Sullivan" userId="1c98b164-de24-49c7-93e3-6e89939b5bd1" providerId="ADAL" clId="{B305AA95-680E-423F-8446-B263C4E3D784}" dt="2022-01-20T22:35:40.035" v="197" actId="1038"/>
        <pc:sldMkLst>
          <pc:docMk/>
          <pc:sldMk cId="1037820365" sldId="265"/>
        </pc:sldMkLst>
        <pc:spChg chg="mod">
          <ac:chgData name="Frank Sullivan" userId="1c98b164-de24-49c7-93e3-6e89939b5bd1" providerId="ADAL" clId="{B305AA95-680E-423F-8446-B263C4E3D784}" dt="2022-01-20T22:35:29.686" v="196" actId="1038"/>
          <ac:spMkLst>
            <pc:docMk/>
            <pc:sldMk cId="1037820365" sldId="265"/>
            <ac:spMk id="3" creationId="{00000000-0000-0000-0000-000000000000}"/>
          </ac:spMkLst>
        </pc:spChg>
        <pc:spChg chg="mod">
          <ac:chgData name="Frank Sullivan" userId="1c98b164-de24-49c7-93e3-6e89939b5bd1" providerId="ADAL" clId="{B305AA95-680E-423F-8446-B263C4E3D784}" dt="2022-01-20T22:35:29.686" v="196" actId="1038"/>
          <ac:spMkLst>
            <pc:docMk/>
            <pc:sldMk cId="1037820365" sldId="265"/>
            <ac:spMk id="4" creationId="{FD3A98BB-62D4-435F-A499-0F0BF56B33C0}"/>
          </ac:spMkLst>
        </pc:spChg>
        <pc:spChg chg="add mod">
          <ac:chgData name="Frank Sullivan" userId="1c98b164-de24-49c7-93e3-6e89939b5bd1" providerId="ADAL" clId="{B305AA95-680E-423F-8446-B263C4E3D784}" dt="2022-01-20T22:35:29.686" v="196" actId="1038"/>
          <ac:spMkLst>
            <pc:docMk/>
            <pc:sldMk cId="1037820365" sldId="265"/>
            <ac:spMk id="7" creationId="{9D43ECF4-96F2-4233-8DA0-2BD21D1F6053}"/>
          </ac:spMkLst>
        </pc:spChg>
        <pc:cxnChg chg="mod">
          <ac:chgData name="Frank Sullivan" userId="1c98b164-de24-49c7-93e3-6e89939b5bd1" providerId="ADAL" clId="{B305AA95-680E-423F-8446-B263C4E3D784}" dt="2022-01-20T22:35:29.686" v="196" actId="1038"/>
          <ac:cxnSpMkLst>
            <pc:docMk/>
            <pc:sldMk cId="1037820365" sldId="265"/>
            <ac:cxnSpMk id="5" creationId="{748F1D34-3692-4095-9456-D76622DD5258}"/>
          </ac:cxnSpMkLst>
        </pc:cxnChg>
        <pc:cxnChg chg="add del mod">
          <ac:chgData name="Frank Sullivan" userId="1c98b164-de24-49c7-93e3-6e89939b5bd1" providerId="ADAL" clId="{B305AA95-680E-423F-8446-B263C4E3D784}" dt="2022-01-20T21:58:35.807" v="107"/>
          <ac:cxnSpMkLst>
            <pc:docMk/>
            <pc:sldMk cId="1037820365" sldId="265"/>
            <ac:cxnSpMk id="6" creationId="{C7645590-A72C-4559-A731-60C760210AB0}"/>
          </ac:cxnSpMkLst>
        </pc:cxnChg>
        <pc:cxnChg chg="add mod">
          <ac:chgData name="Frank Sullivan" userId="1c98b164-de24-49c7-93e3-6e89939b5bd1" providerId="ADAL" clId="{B305AA95-680E-423F-8446-B263C4E3D784}" dt="2022-01-20T22:35:40.035" v="197" actId="1038"/>
          <ac:cxnSpMkLst>
            <pc:docMk/>
            <pc:sldMk cId="1037820365" sldId="265"/>
            <ac:cxnSpMk id="8" creationId="{31A88EAE-0A90-4DFF-A039-51C8F1B40101}"/>
          </ac:cxnSpMkLst>
        </pc:cxnChg>
      </pc:sldChg>
      <pc:sldChg chg="modSp del">
        <pc:chgData name="Frank Sullivan" userId="1c98b164-de24-49c7-93e3-6e89939b5bd1" providerId="ADAL" clId="{B305AA95-680E-423F-8446-B263C4E3D784}" dt="2022-01-23T09:59:41.167" v="206" actId="47"/>
        <pc:sldMkLst>
          <pc:docMk/>
          <pc:sldMk cId="690748028" sldId="267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690748028" sldId="267"/>
            <ac:spMk id="11" creationId="{00000000-0000-0000-0000-000000000000}"/>
          </ac:spMkLst>
        </pc:spChg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690748028" sldId="267"/>
            <ac:spMk id="13" creationId="{00000000-0000-0000-0000-000000000000}"/>
          </ac:spMkLst>
        </pc:spChg>
      </pc:sldChg>
      <pc:sldChg chg="modSp">
        <pc:chgData name="Frank Sullivan" userId="1c98b164-de24-49c7-93e3-6e89939b5bd1" providerId="ADAL" clId="{B305AA95-680E-423F-8446-B263C4E3D784}" dt="2022-01-20T21:50:53.793" v="0"/>
        <pc:sldMkLst>
          <pc:docMk/>
          <pc:sldMk cId="3327495580" sldId="269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3327495580" sldId="269"/>
            <ac:spMk id="7" creationId="{00000000-0000-0000-0000-000000000000}"/>
          </ac:spMkLst>
        </pc:spChg>
      </pc:sldChg>
      <pc:sldChg chg="modSp">
        <pc:chgData name="Frank Sullivan" userId="1c98b164-de24-49c7-93e3-6e89939b5bd1" providerId="ADAL" clId="{B305AA95-680E-423F-8446-B263C4E3D784}" dt="2022-01-20T21:50:53.793" v="0"/>
        <pc:sldMkLst>
          <pc:docMk/>
          <pc:sldMk cId="3122416749" sldId="270"/>
        </pc:sldMkLst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3122416749" sldId="270"/>
            <ac:spMk id="11" creationId="{00000000-0000-0000-0000-000000000000}"/>
          </ac:spMkLst>
        </pc:spChg>
        <pc:spChg chg="mod">
          <ac:chgData name="Frank Sullivan" userId="1c98b164-de24-49c7-93e3-6e89939b5bd1" providerId="ADAL" clId="{B305AA95-680E-423F-8446-B263C4E3D784}" dt="2022-01-20T21:50:53.793" v="0"/>
          <ac:spMkLst>
            <pc:docMk/>
            <pc:sldMk cId="3122416749" sldId="270"/>
            <ac:spMk id="13" creationId="{00000000-0000-0000-0000-000000000000}"/>
          </ac:spMkLst>
        </pc:spChg>
      </pc:sldChg>
      <pc:sldChg chg="add del">
        <pc:chgData name="Frank Sullivan" userId="1c98b164-de24-49c7-93e3-6e89939b5bd1" providerId="ADAL" clId="{B305AA95-680E-423F-8446-B263C4E3D784}" dt="2022-01-20T22:42:56.188" v="199"/>
        <pc:sldMkLst>
          <pc:docMk/>
          <pc:sldMk cId="2701009097" sldId="271"/>
        </pc:sldMkLst>
      </pc:sldChg>
      <pc:sldChg chg="add del">
        <pc:chgData name="Frank Sullivan" userId="1c98b164-de24-49c7-93e3-6e89939b5bd1" providerId="ADAL" clId="{B305AA95-680E-423F-8446-B263C4E3D784}" dt="2022-01-23T10:01:58.143" v="209" actId="2696"/>
        <pc:sldMkLst>
          <pc:docMk/>
          <pc:sldMk cId="1419776192" sldId="344"/>
        </pc:sldMkLst>
      </pc:sldChg>
      <pc:sldChg chg="modSp add mod">
        <pc:chgData name="Frank Sullivan" userId="1c98b164-de24-49c7-93e3-6e89939b5bd1" providerId="ADAL" clId="{B305AA95-680E-423F-8446-B263C4E3D784}" dt="2022-01-23T10:10:23.367" v="325" actId="20577"/>
        <pc:sldMkLst>
          <pc:docMk/>
          <pc:sldMk cId="3681212412" sldId="345"/>
        </pc:sldMkLst>
        <pc:spChg chg="mod">
          <ac:chgData name="Frank Sullivan" userId="1c98b164-de24-49c7-93e3-6e89939b5bd1" providerId="ADAL" clId="{B305AA95-680E-423F-8446-B263C4E3D784}" dt="2022-01-23T10:10:23.367" v="325" actId="20577"/>
          <ac:spMkLst>
            <pc:docMk/>
            <pc:sldMk cId="3681212412" sldId="345"/>
            <ac:spMk id="7" creationId="{00000000-0000-0000-0000-000000000000}"/>
          </ac:spMkLst>
        </pc:spChg>
        <pc:spChg chg="mod">
          <ac:chgData name="Frank Sullivan" userId="1c98b164-de24-49c7-93e3-6e89939b5bd1" providerId="ADAL" clId="{B305AA95-680E-423F-8446-B263C4E3D784}" dt="2022-01-23T10:04:32.291" v="240" actId="207"/>
          <ac:spMkLst>
            <pc:docMk/>
            <pc:sldMk cId="3681212412" sldId="345"/>
            <ac:spMk id="12" creationId="{F35C498C-0449-4BDB-8432-B8CAA342F9A6}"/>
          </ac:spMkLst>
        </pc:spChg>
      </pc:sldChg>
      <pc:sldChg chg="addSp delSp modSp add mod">
        <pc:chgData name="Frank Sullivan" userId="1c98b164-de24-49c7-93e3-6e89939b5bd1" providerId="ADAL" clId="{B305AA95-680E-423F-8446-B263C4E3D784}" dt="2022-01-23T10:04:41.503" v="242"/>
        <pc:sldMkLst>
          <pc:docMk/>
          <pc:sldMk cId="2818415370" sldId="346"/>
        </pc:sldMkLst>
        <pc:spChg chg="mod">
          <ac:chgData name="Frank Sullivan" userId="1c98b164-de24-49c7-93e3-6e89939b5bd1" providerId="ADAL" clId="{B305AA95-680E-423F-8446-B263C4E3D784}" dt="2022-01-23T10:04:00.238" v="238" actId="14100"/>
          <ac:spMkLst>
            <pc:docMk/>
            <pc:sldMk cId="2818415370" sldId="346"/>
            <ac:spMk id="7" creationId="{00000000-0000-0000-0000-000000000000}"/>
          </ac:spMkLst>
        </pc:spChg>
        <pc:spChg chg="add mod">
          <ac:chgData name="Frank Sullivan" userId="1c98b164-de24-49c7-93e3-6e89939b5bd1" providerId="ADAL" clId="{B305AA95-680E-423F-8446-B263C4E3D784}" dt="2022-01-23T10:04:41.503" v="242"/>
          <ac:spMkLst>
            <pc:docMk/>
            <pc:sldMk cId="2818415370" sldId="346"/>
            <ac:spMk id="9" creationId="{27469438-A6AF-4A7A-B150-677B7F20A4EE}"/>
          </ac:spMkLst>
        </pc:spChg>
        <pc:spChg chg="del">
          <ac:chgData name="Frank Sullivan" userId="1c98b164-de24-49c7-93e3-6e89939b5bd1" providerId="ADAL" clId="{B305AA95-680E-423F-8446-B263C4E3D784}" dt="2022-01-23T10:04:40.972" v="241" actId="478"/>
          <ac:spMkLst>
            <pc:docMk/>
            <pc:sldMk cId="2818415370" sldId="346"/>
            <ac:spMk id="12" creationId="{F35C498C-0449-4BDB-8432-B8CAA342F9A6}"/>
          </ac:spMkLst>
        </pc:spChg>
        <pc:picChg chg="mod">
          <ac:chgData name="Frank Sullivan" userId="1c98b164-de24-49c7-93e3-6e89939b5bd1" providerId="ADAL" clId="{B305AA95-680E-423F-8446-B263C4E3D784}" dt="2022-01-23T10:03:30.038" v="237" actId="14100"/>
          <ac:picMkLst>
            <pc:docMk/>
            <pc:sldMk cId="2818415370" sldId="346"/>
            <ac:picMk id="14" creationId="{DBEDF227-7547-4DFE-B6A9-B4159EFC72D2}"/>
          </ac:picMkLst>
        </pc:picChg>
      </pc:sldChg>
      <pc:sldChg chg="modSp add mod">
        <pc:chgData name="Frank Sullivan" userId="1c98b164-de24-49c7-93e3-6e89939b5bd1" providerId="ADAL" clId="{B305AA95-680E-423F-8446-B263C4E3D784}" dt="2022-01-23T10:06:04.741" v="269" actId="20577"/>
        <pc:sldMkLst>
          <pc:docMk/>
          <pc:sldMk cId="3605959152" sldId="347"/>
        </pc:sldMkLst>
        <pc:spChg chg="mod">
          <ac:chgData name="Frank Sullivan" userId="1c98b164-de24-49c7-93e3-6e89939b5bd1" providerId="ADAL" clId="{B305AA95-680E-423F-8446-B263C4E3D784}" dt="2022-01-23T10:06:04.741" v="269" actId="20577"/>
          <ac:spMkLst>
            <pc:docMk/>
            <pc:sldMk cId="3605959152" sldId="347"/>
            <ac:spMk id="7" creationId="{00000000-0000-0000-0000-000000000000}"/>
          </ac:spMkLst>
        </pc:spChg>
      </pc:sldChg>
      <pc:sldChg chg="add">
        <pc:chgData name="Frank Sullivan" userId="1c98b164-de24-49c7-93e3-6e89939b5bd1" providerId="ADAL" clId="{B305AA95-680E-423F-8446-B263C4E3D784}" dt="2022-01-23T10:08:56.013" v="270"/>
        <pc:sldMkLst>
          <pc:docMk/>
          <pc:sldMk cId="2510132841" sldId="348"/>
        </pc:sldMkLst>
      </pc:sldChg>
      <pc:sldChg chg="modSp add mod">
        <pc:chgData name="Frank Sullivan" userId="1c98b164-de24-49c7-93e3-6e89939b5bd1" providerId="ADAL" clId="{B305AA95-680E-423F-8446-B263C4E3D784}" dt="2022-01-23T10:10:40.623" v="345" actId="20577"/>
        <pc:sldMkLst>
          <pc:docMk/>
          <pc:sldMk cId="682522820" sldId="349"/>
        </pc:sldMkLst>
        <pc:spChg chg="mod">
          <ac:chgData name="Frank Sullivan" userId="1c98b164-de24-49c7-93e3-6e89939b5bd1" providerId="ADAL" clId="{B305AA95-680E-423F-8446-B263C4E3D784}" dt="2022-01-23T10:10:40.623" v="345" actId="20577"/>
          <ac:spMkLst>
            <pc:docMk/>
            <pc:sldMk cId="682522820" sldId="349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305AA95-680E-423F-8446-B263C4E3D784}" dt="2022-01-23T10:10:53.511" v="358" actId="20577"/>
        <pc:sldMkLst>
          <pc:docMk/>
          <pc:sldMk cId="1058617158" sldId="350"/>
        </pc:sldMkLst>
        <pc:spChg chg="mod">
          <ac:chgData name="Frank Sullivan" userId="1c98b164-de24-49c7-93e3-6e89939b5bd1" providerId="ADAL" clId="{B305AA95-680E-423F-8446-B263C4E3D784}" dt="2022-01-23T10:10:53.511" v="358" actId="20577"/>
          <ac:spMkLst>
            <pc:docMk/>
            <pc:sldMk cId="1058617158" sldId="350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305AA95-680E-423F-8446-B263C4E3D784}" dt="2022-01-23T10:11:14.679" v="388" actId="20577"/>
        <pc:sldMkLst>
          <pc:docMk/>
          <pc:sldMk cId="645469457" sldId="351"/>
        </pc:sldMkLst>
        <pc:spChg chg="mod">
          <ac:chgData name="Frank Sullivan" userId="1c98b164-de24-49c7-93e3-6e89939b5bd1" providerId="ADAL" clId="{B305AA95-680E-423F-8446-B263C4E3D784}" dt="2022-01-23T10:11:14.679" v="388" actId="20577"/>
          <ac:spMkLst>
            <pc:docMk/>
            <pc:sldMk cId="645469457" sldId="351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305AA95-680E-423F-8446-B263C4E3D784}" dt="2022-01-23T10:11:40.779" v="427" actId="14100"/>
        <pc:sldMkLst>
          <pc:docMk/>
          <pc:sldMk cId="3346478254" sldId="352"/>
        </pc:sldMkLst>
        <pc:spChg chg="mod">
          <ac:chgData name="Frank Sullivan" userId="1c98b164-de24-49c7-93e3-6e89939b5bd1" providerId="ADAL" clId="{B305AA95-680E-423F-8446-B263C4E3D784}" dt="2022-01-23T10:11:40.779" v="427" actId="14100"/>
          <ac:spMkLst>
            <pc:docMk/>
            <pc:sldMk cId="3346478254" sldId="352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305AA95-680E-423F-8446-B263C4E3D784}" dt="2022-01-23T10:12:04.262" v="430" actId="14100"/>
        <pc:sldMkLst>
          <pc:docMk/>
          <pc:sldMk cId="3633966116" sldId="353"/>
        </pc:sldMkLst>
        <pc:spChg chg="mod">
          <ac:chgData name="Frank Sullivan" userId="1c98b164-de24-49c7-93e3-6e89939b5bd1" providerId="ADAL" clId="{B305AA95-680E-423F-8446-B263C4E3D784}" dt="2022-01-23T10:12:04.262" v="430" actId="14100"/>
          <ac:spMkLst>
            <pc:docMk/>
            <pc:sldMk cId="3633966116" sldId="353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305AA95-680E-423F-8446-B263C4E3D784}" dt="2022-01-23T10:12:19.039" v="432"/>
        <pc:sldMkLst>
          <pc:docMk/>
          <pc:sldMk cId="325963443" sldId="354"/>
        </pc:sldMkLst>
        <pc:spChg chg="mod">
          <ac:chgData name="Frank Sullivan" userId="1c98b164-de24-49c7-93e3-6e89939b5bd1" providerId="ADAL" clId="{B305AA95-680E-423F-8446-B263C4E3D784}" dt="2022-01-23T10:12:19.039" v="432"/>
          <ac:spMkLst>
            <pc:docMk/>
            <pc:sldMk cId="325963443" sldId="354"/>
            <ac:spMk id="7" creationId="{00000000-0000-0000-0000-000000000000}"/>
          </ac:spMkLst>
        </pc:spChg>
      </pc:sldChg>
      <pc:sldChg chg="add">
        <pc:chgData name="Frank Sullivan" userId="1c98b164-de24-49c7-93e3-6e89939b5bd1" providerId="ADAL" clId="{B305AA95-680E-423F-8446-B263C4E3D784}" dt="2022-01-23T10:12:22.015" v="433"/>
        <pc:sldMkLst>
          <pc:docMk/>
          <pc:sldMk cId="3488612166" sldId="355"/>
        </pc:sldMkLst>
      </pc:sldChg>
      <pc:sldChg chg="add">
        <pc:chgData name="Frank Sullivan" userId="1c98b164-de24-49c7-93e3-6e89939b5bd1" providerId="ADAL" clId="{B305AA95-680E-423F-8446-B263C4E3D784}" dt="2022-01-23T10:12:22.554" v="434"/>
        <pc:sldMkLst>
          <pc:docMk/>
          <pc:sldMk cId="847418119" sldId="356"/>
        </pc:sldMkLst>
      </pc:sldChg>
      <pc:sldChg chg="add">
        <pc:chgData name="Frank Sullivan" userId="1c98b164-de24-49c7-93e3-6e89939b5bd1" providerId="ADAL" clId="{B305AA95-680E-423F-8446-B263C4E3D784}" dt="2022-01-23T10:12:22.884" v="435"/>
        <pc:sldMkLst>
          <pc:docMk/>
          <pc:sldMk cId="2620073091" sldId="357"/>
        </pc:sldMkLst>
      </pc:sldChg>
      <pc:sldChg chg="add">
        <pc:chgData name="Frank Sullivan" userId="1c98b164-de24-49c7-93e3-6e89939b5bd1" providerId="ADAL" clId="{B305AA95-680E-423F-8446-B263C4E3D784}" dt="2022-01-23T10:12:23.080" v="436"/>
        <pc:sldMkLst>
          <pc:docMk/>
          <pc:sldMk cId="254977506" sldId="358"/>
        </pc:sldMkLst>
      </pc:sldChg>
      <pc:sldChg chg="add">
        <pc:chgData name="Frank Sullivan" userId="1c98b164-de24-49c7-93e3-6e89939b5bd1" providerId="ADAL" clId="{B305AA95-680E-423F-8446-B263C4E3D784}" dt="2022-01-23T10:12:23.323" v="437"/>
        <pc:sldMkLst>
          <pc:docMk/>
          <pc:sldMk cId="928327441" sldId="359"/>
        </pc:sldMkLst>
      </pc:sldChg>
    </pc:docChg>
  </pc:docChgLst>
  <pc:docChgLst>
    <pc:chgData name="Frank Sullivan" userId="1c98b164-de24-49c7-93e3-6e89939b5bd1" providerId="ADAL" clId="{BDEDCED8-E247-4315-9979-E53FD9E0158F}"/>
    <pc:docChg chg="undo custSel addSld delSld modSld sldOrd modMainMaster">
      <pc:chgData name="Frank Sullivan" userId="1c98b164-de24-49c7-93e3-6e89939b5bd1" providerId="ADAL" clId="{BDEDCED8-E247-4315-9979-E53FD9E0158F}" dt="2022-01-26T16:50:03.269" v="2195" actId="767"/>
      <pc:docMkLst>
        <pc:docMk/>
      </pc:docMkLst>
      <pc:sldChg chg="addSp delSp modSp mod">
        <pc:chgData name="Frank Sullivan" userId="1c98b164-de24-49c7-93e3-6e89939b5bd1" providerId="ADAL" clId="{BDEDCED8-E247-4315-9979-E53FD9E0158F}" dt="2022-01-24T09:16:26.086" v="166"/>
        <pc:sldMkLst>
          <pc:docMk/>
          <pc:sldMk cId="1508258883" sldId="257"/>
        </pc:sldMkLst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8" creationId="{0E99C4B0-7DA2-43F4-924A-30BB28BA94DE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9" creationId="{2F397D67-2BE1-4455-ACCB-34BF93CFBB37}"/>
          </ac:spMkLst>
        </pc:spChg>
        <pc:spChg chg="mod">
          <ac:chgData name="Frank Sullivan" userId="1c98b164-de24-49c7-93e3-6e89939b5bd1" providerId="ADAL" clId="{BDEDCED8-E247-4315-9979-E53FD9E0158F}" dt="2022-01-24T09:16:26.086" v="166"/>
          <ac:spMkLst>
            <pc:docMk/>
            <pc:sldMk cId="1508258883" sldId="257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2" creationId="{D81BE139-8CE1-4CD6-BB21-51BE75E3BC53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5" creationId="{7A64BC5C-00A6-43E9-B127-B7A556037654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6" creationId="{6C97E544-7F16-4458-9C4C-14848C3AFAED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7" creationId="{5994298F-7632-4A03-9B20-4A8CFE543F9E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8" creationId="{A42C2C9D-ED42-4C0E-BE36-C4C7A51CFA78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19" creationId="{AF5131DB-C0B9-4083-A0C8-C04568EA663F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0" creationId="{479852B9-E6F3-45FE-95A0-0DB2DFD4D9F4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1" creationId="{1273AB85-2084-4FC8-84CD-489D4615EE6F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2" creationId="{794DEA9B-D4EF-41D4-A78A-35B690590DE7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3" creationId="{4EE78DB8-55CB-46BD-9247-77C38EF395D0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4" creationId="{3EAB018C-546F-4870-B8BD-6AE6E6536B84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5" creationId="{869706D7-8299-4580-8BC3-EAE55C90FEE0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6" creationId="{45318D07-47B5-4DDE-8A1E-5FBD648CF346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7" creationId="{9AE48E53-7C39-4FBA-8E3D-B1FB657DE780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8" creationId="{3ABB6228-A2BF-402D-8C26-BC2EA649A7F1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29" creationId="{3B8C8640-4E54-4F48-86EA-019088870338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1" creationId="{523F1F7E-C457-4605-829A-21B0DAC16416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2" creationId="{ABCC4403-2FCF-4D39-BC08-79391B1A7810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3" creationId="{DB549846-CD24-4FDA-ACAA-D1B01901A17F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4" creationId="{5B8185F7-A914-42AD-8C33-2D15133ECE4B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5" creationId="{B2AE7E72-A6B5-46A8-9EDE-5938A991D167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6" creationId="{B8B5FBFF-4A0B-491D-88E0-4D710311022C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7" creationId="{CAB7E6CA-80AE-4781-9C4A-66C243350A09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8" creationId="{4F8D24B2-FC83-4628-B3B7-3502E36DB15D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39" creationId="{CB194BF0-FAD2-4F19-BE05-555ED42EFD84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0" creationId="{1773D367-D872-48A1-A962-F6C7553019F7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1" creationId="{34D9603B-36A2-4DF3-9514-9F734FC1F05D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2" creationId="{7A075D0F-2347-4218-99F4-C37AE8701B9E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3" creationId="{0860B046-E794-43F8-B189-998E3F8C3B66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4" creationId="{22948BA3-4566-45C6-8A49-D422A56A6203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5" creationId="{F82E3FEC-89E2-4F38-BB8D-068C49061747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6" creationId="{53EC92A9-1EB7-45C1-A8A8-3389593F5B9E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7" creationId="{A9A355B2-2033-44D6-8064-BD51B4351AE8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8" creationId="{D8E6B378-A626-42BA-BEB0-CF3C62264AC6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49" creationId="{F9935A99-D883-4FE0-87D8-7F55AB7210F6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0" creationId="{B2E379A0-6713-4BD7-B7F4-6764F284DFB1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1" creationId="{84BFAD23-6650-40D0-BF07-913C2C4CA9CF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2" creationId="{5D869D63-B76E-4FE5-963B-19FFFFD62CB4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3" creationId="{D9C4F6BD-2577-47D4-908A-D85866F6F3E5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4" creationId="{78B87214-0986-40B6-A6E0-492F45C7DDD1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5" creationId="{87AE889C-7198-46B6-B3E3-40DD1AC462DA}"/>
          </ac:spMkLst>
        </pc:spChg>
        <pc:spChg chg="add mod">
          <ac:chgData name="Frank Sullivan" userId="1c98b164-de24-49c7-93e3-6e89939b5bd1" providerId="ADAL" clId="{BDEDCED8-E247-4315-9979-E53FD9E0158F}" dt="2022-01-24T09:16:10.933" v="165"/>
          <ac:spMkLst>
            <pc:docMk/>
            <pc:sldMk cId="1508258883" sldId="257"/>
            <ac:spMk id="56" creationId="{F5EB60C7-98C1-490D-BE49-5D2A403E6CA0}"/>
          </ac:spMkLst>
        </pc:spChg>
        <pc:graphicFrameChg chg="del">
          <ac:chgData name="Frank Sullivan" userId="1c98b164-de24-49c7-93e3-6e89939b5bd1" providerId="ADAL" clId="{BDEDCED8-E247-4315-9979-E53FD9E0158F}" dt="2022-01-24T09:16:10.364" v="164" actId="478"/>
          <ac:graphicFrameMkLst>
            <pc:docMk/>
            <pc:sldMk cId="1508258883" sldId="257"/>
            <ac:graphicFrameMk id="4" creationId="{00AC663F-24CC-4028-B3A6-FA5D2F4B9615}"/>
          </ac:graphicFrameMkLst>
        </pc:graphicFrameChg>
        <pc:cxnChg chg="add mod">
          <ac:chgData name="Frank Sullivan" userId="1c98b164-de24-49c7-93e3-6e89939b5bd1" providerId="ADAL" clId="{BDEDCED8-E247-4315-9979-E53FD9E0158F}" dt="2022-01-24T09:16:10.933" v="165"/>
          <ac:cxnSpMkLst>
            <pc:docMk/>
            <pc:sldMk cId="1508258883" sldId="257"/>
            <ac:cxnSpMk id="30" creationId="{3A9D19BF-AA3B-4DE8-B53A-045D9F992659}"/>
          </ac:cxnSpMkLst>
        </pc:cxnChg>
      </pc:sldChg>
      <pc:sldChg chg="addSp delSp modSp add mod">
        <pc:chgData name="Frank Sullivan" userId="1c98b164-de24-49c7-93e3-6e89939b5bd1" providerId="ADAL" clId="{BDEDCED8-E247-4315-9979-E53FD9E0158F}" dt="2022-01-26T15:12:27.049" v="1586" actId="1076"/>
        <pc:sldMkLst>
          <pc:docMk/>
          <pc:sldMk cId="2179724659" sldId="262"/>
        </pc:sldMkLst>
        <pc:spChg chg="mod">
          <ac:chgData name="Frank Sullivan" userId="1c98b164-de24-49c7-93e3-6e89939b5bd1" providerId="ADAL" clId="{BDEDCED8-E247-4315-9979-E53FD9E0158F}" dt="2022-01-26T15:11:59.030" v="1580" actId="20577"/>
          <ac:spMkLst>
            <pc:docMk/>
            <pc:sldMk cId="2179724659" sldId="262"/>
            <ac:spMk id="5" creationId="{00000000-0000-0000-0000-000000000000}"/>
          </ac:spMkLst>
        </pc:spChg>
        <pc:spChg chg="del">
          <ac:chgData name="Frank Sullivan" userId="1c98b164-de24-49c7-93e3-6e89939b5bd1" providerId="ADAL" clId="{BDEDCED8-E247-4315-9979-E53FD9E0158F}" dt="2022-01-26T15:12:11.784" v="1581" actId="478"/>
          <ac:spMkLst>
            <pc:docMk/>
            <pc:sldMk cId="2179724659" sldId="262"/>
            <ac:spMk id="6" creationId="{00000000-0000-0000-0000-000000000000}"/>
          </ac:spMkLst>
        </pc:spChg>
        <pc:spChg chg="add del mod">
          <ac:chgData name="Frank Sullivan" userId="1c98b164-de24-49c7-93e3-6e89939b5bd1" providerId="ADAL" clId="{BDEDCED8-E247-4315-9979-E53FD9E0158F}" dt="2022-01-26T15:12:17.686" v="1583" actId="478"/>
          <ac:spMkLst>
            <pc:docMk/>
            <pc:sldMk cId="2179724659" sldId="262"/>
            <ac:spMk id="7" creationId="{BB941CA2-D0DE-4A8C-96ED-C3C8F0E0085B}"/>
          </ac:spMkLst>
        </pc:spChg>
        <pc:spChg chg="add mod">
          <ac:chgData name="Frank Sullivan" userId="1c98b164-de24-49c7-93e3-6e89939b5bd1" providerId="ADAL" clId="{BDEDCED8-E247-4315-9979-E53FD9E0158F}" dt="2022-01-26T15:12:27.049" v="1586" actId="1076"/>
          <ac:spMkLst>
            <pc:docMk/>
            <pc:sldMk cId="2179724659" sldId="262"/>
            <ac:spMk id="9" creationId="{36B6D648-818A-491C-91F3-6CE026DA5318}"/>
          </ac:spMkLst>
        </pc:spChg>
      </pc:sldChg>
      <pc:sldChg chg="addSp delSp modSp del mod ord">
        <pc:chgData name="Frank Sullivan" userId="1c98b164-de24-49c7-93e3-6e89939b5bd1" providerId="ADAL" clId="{BDEDCED8-E247-4315-9979-E53FD9E0158F}" dt="2022-01-26T15:11:41.637" v="1553" actId="2696"/>
        <pc:sldMkLst>
          <pc:docMk/>
          <pc:sldMk cId="2417593231" sldId="262"/>
        </pc:sldMkLst>
        <pc:spChg chg="del mod">
          <ac:chgData name="Frank Sullivan" userId="1c98b164-de24-49c7-93e3-6e89939b5bd1" providerId="ADAL" clId="{BDEDCED8-E247-4315-9979-E53FD9E0158F}" dt="2022-01-25T12:59:18.579" v="1117" actId="478"/>
          <ac:spMkLst>
            <pc:docMk/>
            <pc:sldMk cId="2417593231" sldId="262"/>
            <ac:spMk id="2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5T13:00:07.584" v="1130" actId="20577"/>
          <ac:spMkLst>
            <pc:docMk/>
            <pc:sldMk cId="2417593231" sldId="262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5T12:59:15.036" v="1116" actId="14100"/>
          <ac:spMkLst>
            <pc:docMk/>
            <pc:sldMk cId="2417593231" sldId="262"/>
            <ac:spMk id="6" creationId="{00000000-0000-0000-0000-000000000000}"/>
          </ac:spMkLst>
        </pc:spChg>
        <pc:spChg chg="del">
          <ac:chgData name="Frank Sullivan" userId="1c98b164-de24-49c7-93e3-6e89939b5bd1" providerId="ADAL" clId="{BDEDCED8-E247-4315-9979-E53FD9E0158F}" dt="2022-01-25T13:00:31.052" v="1138" actId="478"/>
          <ac:spMkLst>
            <pc:docMk/>
            <pc:sldMk cId="2417593231" sldId="262"/>
            <ac:spMk id="7" creationId="{00000000-0000-0000-0000-000000000000}"/>
          </ac:spMkLst>
        </pc:spChg>
        <pc:spChg chg="del mod">
          <ac:chgData name="Frank Sullivan" userId="1c98b164-de24-49c7-93e3-6e89939b5bd1" providerId="ADAL" clId="{BDEDCED8-E247-4315-9979-E53FD9E0158F}" dt="2022-01-25T12:58:59.924" v="1108" actId="478"/>
          <ac:spMkLst>
            <pc:docMk/>
            <pc:sldMk cId="2417593231" sldId="262"/>
            <ac:spMk id="8" creationId="{FC89346D-9519-4093-8A93-15BC9B8359D3}"/>
          </ac:spMkLst>
        </pc:spChg>
        <pc:spChg chg="add del mod">
          <ac:chgData name="Frank Sullivan" userId="1c98b164-de24-49c7-93e3-6e89939b5bd1" providerId="ADAL" clId="{BDEDCED8-E247-4315-9979-E53FD9E0158F}" dt="2022-01-25T12:59:21.236" v="1118" actId="478"/>
          <ac:spMkLst>
            <pc:docMk/>
            <pc:sldMk cId="2417593231" sldId="262"/>
            <ac:spMk id="10" creationId="{A4F4C024-2D6C-4A0E-AD7C-2660197E9033}"/>
          </ac:spMkLst>
        </pc:spChg>
        <pc:spChg chg="add del mod">
          <ac:chgData name="Frank Sullivan" userId="1c98b164-de24-49c7-93e3-6e89939b5bd1" providerId="ADAL" clId="{BDEDCED8-E247-4315-9979-E53FD9E0158F}" dt="2022-01-25T12:59:59.799" v="1124" actId="478"/>
          <ac:spMkLst>
            <pc:docMk/>
            <pc:sldMk cId="2417593231" sldId="262"/>
            <ac:spMk id="11" creationId="{4DD2C2C6-5A0C-44B5-BFF8-C2A591C54882}"/>
          </ac:spMkLst>
        </pc:spChg>
        <pc:spChg chg="add del mod">
          <ac:chgData name="Frank Sullivan" userId="1c98b164-de24-49c7-93e3-6e89939b5bd1" providerId="ADAL" clId="{BDEDCED8-E247-4315-9979-E53FD9E0158F}" dt="2022-01-25T13:00:33.228" v="1139" actId="478"/>
          <ac:spMkLst>
            <pc:docMk/>
            <pc:sldMk cId="2417593231" sldId="262"/>
            <ac:spMk id="13" creationId="{0DC049B9-1362-4406-89DE-7ED38EFD5C8B}"/>
          </ac:spMkLst>
        </pc:spChg>
        <pc:spChg chg="add mod">
          <ac:chgData name="Frank Sullivan" userId="1c98b164-de24-49c7-93e3-6e89939b5bd1" providerId="ADAL" clId="{BDEDCED8-E247-4315-9979-E53FD9E0158F}" dt="2022-01-25T13:00:38.510" v="1140"/>
          <ac:spMkLst>
            <pc:docMk/>
            <pc:sldMk cId="2417593231" sldId="262"/>
            <ac:spMk id="14" creationId="{9CD22260-0B6B-435E-A5F1-5B0FC7B75B0C}"/>
          </ac:spMkLst>
        </pc:spChg>
      </pc:sldChg>
      <pc:sldChg chg="modSp">
        <pc:chgData name="Frank Sullivan" userId="1c98b164-de24-49c7-93e3-6e89939b5bd1" providerId="ADAL" clId="{BDEDCED8-E247-4315-9979-E53FD9E0158F}" dt="2022-01-26T16:48:51.517" v="2186"/>
        <pc:sldMkLst>
          <pc:docMk/>
          <pc:sldMk cId="3122416749" sldId="270"/>
        </pc:sldMkLst>
        <pc:graphicFrameChg chg="mod">
          <ac:chgData name="Frank Sullivan" userId="1c98b164-de24-49c7-93e3-6e89939b5bd1" providerId="ADAL" clId="{BDEDCED8-E247-4315-9979-E53FD9E0158F}" dt="2022-01-26T16:48:51.517" v="2186"/>
          <ac:graphicFrameMkLst>
            <pc:docMk/>
            <pc:sldMk cId="3122416749" sldId="270"/>
            <ac:graphicFrameMk id="4" creationId="{00AC663F-24CC-4028-B3A6-FA5D2F4B9615}"/>
          </ac:graphicFrameMkLst>
        </pc:graphicFrameChg>
      </pc:sldChg>
      <pc:sldChg chg="addSp delSp modSp add mod">
        <pc:chgData name="Frank Sullivan" userId="1c98b164-de24-49c7-93e3-6e89939b5bd1" providerId="ADAL" clId="{BDEDCED8-E247-4315-9979-E53FD9E0158F}" dt="2022-01-26T16:48:51.517" v="2186"/>
        <pc:sldMkLst>
          <pc:docMk/>
          <pc:sldMk cId="2640981889" sldId="336"/>
        </pc:sldMkLst>
        <pc:spChg chg="mod">
          <ac:chgData name="Frank Sullivan" userId="1c98b164-de24-49c7-93e3-6e89939b5bd1" providerId="ADAL" clId="{BDEDCED8-E247-4315-9979-E53FD9E0158F}" dt="2022-01-26T16:48:51.517" v="2186"/>
          <ac:spMkLst>
            <pc:docMk/>
            <pc:sldMk cId="2640981889" sldId="336"/>
            <ac:spMk id="6" creationId="{FA7912D5-7BA1-49E3-9E00-CEEC5ED26048}"/>
          </ac:spMkLst>
        </pc:spChg>
        <pc:spChg chg="mod">
          <ac:chgData name="Frank Sullivan" userId="1c98b164-de24-49c7-93e3-6e89939b5bd1" providerId="ADAL" clId="{BDEDCED8-E247-4315-9979-E53FD9E0158F}" dt="2022-01-24T16:14:44.423" v="584" actId="20577"/>
          <ac:spMkLst>
            <pc:docMk/>
            <pc:sldMk cId="2640981889" sldId="336"/>
            <ac:spMk id="12" creationId="{F36F51E4-0DE9-2B4B-9A97-B368C7369447}"/>
          </ac:spMkLst>
        </pc:spChg>
        <pc:spChg chg="add mod">
          <ac:chgData name="Frank Sullivan" userId="1c98b164-de24-49c7-93e3-6e89939b5bd1" providerId="ADAL" clId="{BDEDCED8-E247-4315-9979-E53FD9E0158F}" dt="2022-01-24T16:14:35.404" v="583"/>
          <ac:spMkLst>
            <pc:docMk/>
            <pc:sldMk cId="2640981889" sldId="336"/>
            <ac:spMk id="17" creationId="{2EEE8789-31F8-4A9E-B09E-327607CAAC33}"/>
          </ac:spMkLst>
        </pc:spChg>
        <pc:grpChg chg="del">
          <ac:chgData name="Frank Sullivan" userId="1c98b164-de24-49c7-93e3-6e89939b5bd1" providerId="ADAL" clId="{BDEDCED8-E247-4315-9979-E53FD9E0158F}" dt="2022-01-24T16:14:28.341" v="582" actId="478"/>
          <ac:grpSpMkLst>
            <pc:docMk/>
            <pc:sldMk cId="2640981889" sldId="336"/>
            <ac:grpSpMk id="2" creationId="{00000000-0000-0000-0000-000000000000}"/>
          </ac:grpSpMkLst>
        </pc:grpChg>
      </pc:sldChg>
      <pc:sldChg chg="modSp mod">
        <pc:chgData name="Frank Sullivan" userId="1c98b164-de24-49c7-93e3-6e89939b5bd1" providerId="ADAL" clId="{BDEDCED8-E247-4315-9979-E53FD9E0158F}" dt="2022-01-24T08:37:13.692" v="12"/>
        <pc:sldMkLst>
          <pc:docMk/>
          <pc:sldMk cId="3488612166" sldId="355"/>
        </pc:sldMkLst>
        <pc:spChg chg="mod">
          <ac:chgData name="Frank Sullivan" userId="1c98b164-de24-49c7-93e3-6e89939b5bd1" providerId="ADAL" clId="{BDEDCED8-E247-4315-9979-E53FD9E0158F}" dt="2022-01-24T08:37:13.692" v="12"/>
          <ac:spMkLst>
            <pc:docMk/>
            <pc:sldMk cId="3488612166" sldId="355"/>
            <ac:spMk id="7" creationId="{00000000-0000-0000-0000-000000000000}"/>
          </ac:spMkLst>
        </pc:spChg>
      </pc:sldChg>
      <pc:sldChg chg="modSp mod">
        <pc:chgData name="Frank Sullivan" userId="1c98b164-de24-49c7-93e3-6e89939b5bd1" providerId="ADAL" clId="{BDEDCED8-E247-4315-9979-E53FD9E0158F}" dt="2022-01-24T08:37:27.465" v="14" actId="20577"/>
        <pc:sldMkLst>
          <pc:docMk/>
          <pc:sldMk cId="847418119" sldId="356"/>
        </pc:sldMkLst>
        <pc:spChg chg="mod">
          <ac:chgData name="Frank Sullivan" userId="1c98b164-de24-49c7-93e3-6e89939b5bd1" providerId="ADAL" clId="{BDEDCED8-E247-4315-9979-E53FD9E0158F}" dt="2022-01-24T08:37:27.465" v="14" actId="20577"/>
          <ac:spMkLst>
            <pc:docMk/>
            <pc:sldMk cId="847418119" sldId="356"/>
            <ac:spMk id="7" creationId="{00000000-0000-0000-0000-000000000000}"/>
          </ac:spMkLst>
        </pc:spChg>
      </pc:sldChg>
      <pc:sldChg chg="modSp mod">
        <pc:chgData name="Frank Sullivan" userId="1c98b164-de24-49c7-93e3-6e89939b5bd1" providerId="ADAL" clId="{BDEDCED8-E247-4315-9979-E53FD9E0158F}" dt="2022-01-24T08:37:48.355" v="15"/>
        <pc:sldMkLst>
          <pc:docMk/>
          <pc:sldMk cId="2620073091" sldId="357"/>
        </pc:sldMkLst>
        <pc:spChg chg="mod">
          <ac:chgData name="Frank Sullivan" userId="1c98b164-de24-49c7-93e3-6e89939b5bd1" providerId="ADAL" clId="{BDEDCED8-E247-4315-9979-E53FD9E0158F}" dt="2022-01-24T08:37:48.355" v="15"/>
          <ac:spMkLst>
            <pc:docMk/>
            <pc:sldMk cId="2620073091" sldId="357"/>
            <ac:spMk id="7" creationId="{00000000-0000-0000-0000-000000000000}"/>
          </ac:spMkLst>
        </pc:spChg>
      </pc:sldChg>
      <pc:sldChg chg="modSp mod">
        <pc:chgData name="Frank Sullivan" userId="1c98b164-de24-49c7-93e3-6e89939b5bd1" providerId="ADAL" clId="{BDEDCED8-E247-4315-9979-E53FD9E0158F}" dt="2022-01-24T08:38:00.817" v="17" actId="20577"/>
        <pc:sldMkLst>
          <pc:docMk/>
          <pc:sldMk cId="254977506" sldId="358"/>
        </pc:sldMkLst>
        <pc:spChg chg="mod">
          <ac:chgData name="Frank Sullivan" userId="1c98b164-de24-49c7-93e3-6e89939b5bd1" providerId="ADAL" clId="{BDEDCED8-E247-4315-9979-E53FD9E0158F}" dt="2022-01-24T08:38:00.817" v="17" actId="20577"/>
          <ac:spMkLst>
            <pc:docMk/>
            <pc:sldMk cId="254977506" sldId="358"/>
            <ac:spMk id="7" creationId="{00000000-0000-0000-0000-000000000000}"/>
          </ac:spMkLst>
        </pc:spChg>
      </pc:sldChg>
      <pc:sldChg chg="addSp delSp modSp mod">
        <pc:chgData name="Frank Sullivan" userId="1c98b164-de24-49c7-93e3-6e89939b5bd1" providerId="ADAL" clId="{BDEDCED8-E247-4315-9979-E53FD9E0158F}" dt="2022-01-24T08:38:27.709" v="31"/>
        <pc:sldMkLst>
          <pc:docMk/>
          <pc:sldMk cId="928327441" sldId="359"/>
        </pc:sldMkLst>
        <pc:spChg chg="mod">
          <ac:chgData name="Frank Sullivan" userId="1c98b164-de24-49c7-93e3-6e89939b5bd1" providerId="ADAL" clId="{BDEDCED8-E247-4315-9979-E53FD9E0158F}" dt="2022-01-24T08:38:27.709" v="31"/>
          <ac:spMkLst>
            <pc:docMk/>
            <pc:sldMk cId="928327441" sldId="359"/>
            <ac:spMk id="7" creationId="{00000000-0000-0000-0000-000000000000}"/>
          </ac:spMkLst>
        </pc:spChg>
        <pc:spChg chg="add del mod">
          <ac:chgData name="Frank Sullivan" userId="1c98b164-de24-49c7-93e3-6e89939b5bd1" providerId="ADAL" clId="{BDEDCED8-E247-4315-9979-E53FD9E0158F}" dt="2022-01-24T08:38:08.767" v="25" actId="22"/>
          <ac:spMkLst>
            <pc:docMk/>
            <pc:sldMk cId="928327441" sldId="359"/>
            <ac:spMk id="10" creationId="{14AE7042-5D27-4CCA-A101-D5E835BBFEC7}"/>
          </ac:spMkLst>
        </pc:spChg>
      </pc:sldChg>
      <pc:sldChg chg="modSp add mod">
        <pc:chgData name="Frank Sullivan" userId="1c98b164-de24-49c7-93e3-6e89939b5bd1" providerId="ADAL" clId="{BDEDCED8-E247-4315-9979-E53FD9E0158F}" dt="2022-01-24T08:38:39.645" v="32"/>
        <pc:sldMkLst>
          <pc:docMk/>
          <pc:sldMk cId="3460505546" sldId="360"/>
        </pc:sldMkLst>
        <pc:spChg chg="mod">
          <ac:chgData name="Frank Sullivan" userId="1c98b164-de24-49c7-93e3-6e89939b5bd1" providerId="ADAL" clId="{BDEDCED8-E247-4315-9979-E53FD9E0158F}" dt="2022-01-24T08:38:39.645" v="32"/>
          <ac:spMkLst>
            <pc:docMk/>
            <pc:sldMk cId="3460505546" sldId="360"/>
            <ac:spMk id="7" creationId="{00000000-0000-0000-0000-000000000000}"/>
          </ac:spMkLst>
        </pc:spChg>
      </pc:sldChg>
      <pc:sldChg chg="add del">
        <pc:chgData name="Frank Sullivan" userId="1c98b164-de24-49c7-93e3-6e89939b5bd1" providerId="ADAL" clId="{BDEDCED8-E247-4315-9979-E53FD9E0158F}" dt="2022-01-24T08:39:05.513" v="34" actId="47"/>
        <pc:sldMkLst>
          <pc:docMk/>
          <pc:sldMk cId="1052424326" sldId="361"/>
        </pc:sldMkLst>
      </pc:sldChg>
      <pc:sldChg chg="add del">
        <pc:chgData name="Frank Sullivan" userId="1c98b164-de24-49c7-93e3-6e89939b5bd1" providerId="ADAL" clId="{BDEDCED8-E247-4315-9979-E53FD9E0158F}" dt="2022-01-24T08:39:06.316" v="35" actId="47"/>
        <pc:sldMkLst>
          <pc:docMk/>
          <pc:sldMk cId="3930511410" sldId="362"/>
        </pc:sldMkLst>
      </pc:sldChg>
      <pc:sldChg chg="add del">
        <pc:chgData name="Frank Sullivan" userId="1c98b164-de24-49c7-93e3-6e89939b5bd1" providerId="ADAL" clId="{BDEDCED8-E247-4315-9979-E53FD9E0158F}" dt="2022-01-24T08:39:07.202" v="36" actId="47"/>
        <pc:sldMkLst>
          <pc:docMk/>
          <pc:sldMk cId="2952785421" sldId="363"/>
        </pc:sldMkLst>
      </pc:sldChg>
      <pc:sldChg chg="modSp add mod">
        <pc:chgData name="Frank Sullivan" userId="1c98b164-de24-49c7-93e3-6e89939b5bd1" providerId="ADAL" clId="{BDEDCED8-E247-4315-9979-E53FD9E0158F}" dt="2022-01-24T08:40:23.369" v="48"/>
        <pc:sldMkLst>
          <pc:docMk/>
          <pc:sldMk cId="3076078243" sldId="364"/>
        </pc:sldMkLst>
        <pc:spChg chg="mod">
          <ac:chgData name="Frank Sullivan" userId="1c98b164-de24-49c7-93e3-6e89939b5bd1" providerId="ADAL" clId="{BDEDCED8-E247-4315-9979-E53FD9E0158F}" dt="2022-01-24T08:40:23.369" v="48"/>
          <ac:spMkLst>
            <pc:docMk/>
            <pc:sldMk cId="3076078243" sldId="364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4T08:41:12.436" v="72" actId="20577"/>
        <pc:sldMkLst>
          <pc:docMk/>
          <pc:sldMk cId="3879115797" sldId="365"/>
        </pc:sldMkLst>
        <pc:spChg chg="mod">
          <ac:chgData name="Frank Sullivan" userId="1c98b164-de24-49c7-93e3-6e89939b5bd1" providerId="ADAL" clId="{BDEDCED8-E247-4315-9979-E53FD9E0158F}" dt="2022-01-24T08:41:12.436" v="72" actId="20577"/>
          <ac:spMkLst>
            <pc:docMk/>
            <pc:sldMk cId="3879115797" sldId="365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4T08:42:10.330" v="81" actId="20577"/>
        <pc:sldMkLst>
          <pc:docMk/>
          <pc:sldMk cId="2138603703" sldId="366"/>
        </pc:sldMkLst>
        <pc:spChg chg="mod">
          <ac:chgData name="Frank Sullivan" userId="1c98b164-de24-49c7-93e3-6e89939b5bd1" providerId="ADAL" clId="{BDEDCED8-E247-4315-9979-E53FD9E0158F}" dt="2022-01-24T08:42:10.330" v="81" actId="20577"/>
          <ac:spMkLst>
            <pc:docMk/>
            <pc:sldMk cId="2138603703" sldId="366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4T08:42:30.910" v="102" actId="20577"/>
        <pc:sldMkLst>
          <pc:docMk/>
          <pc:sldMk cId="1189454462" sldId="367"/>
        </pc:sldMkLst>
        <pc:spChg chg="mod">
          <ac:chgData name="Frank Sullivan" userId="1c98b164-de24-49c7-93e3-6e89939b5bd1" providerId="ADAL" clId="{BDEDCED8-E247-4315-9979-E53FD9E0158F}" dt="2022-01-24T08:42:30.910" v="102" actId="20577"/>
          <ac:spMkLst>
            <pc:docMk/>
            <pc:sldMk cId="1189454462" sldId="367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4T08:42:46.386" v="124" actId="20577"/>
        <pc:sldMkLst>
          <pc:docMk/>
          <pc:sldMk cId="2623416803" sldId="368"/>
        </pc:sldMkLst>
        <pc:spChg chg="mod">
          <ac:chgData name="Frank Sullivan" userId="1c98b164-de24-49c7-93e3-6e89939b5bd1" providerId="ADAL" clId="{BDEDCED8-E247-4315-9979-E53FD9E0158F}" dt="2022-01-24T08:42:46.386" v="124" actId="20577"/>
          <ac:spMkLst>
            <pc:docMk/>
            <pc:sldMk cId="2623416803" sldId="368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4T08:43:03.239" v="150" actId="20577"/>
        <pc:sldMkLst>
          <pc:docMk/>
          <pc:sldMk cId="2684981107" sldId="369"/>
        </pc:sldMkLst>
        <pc:spChg chg="mod">
          <ac:chgData name="Frank Sullivan" userId="1c98b164-de24-49c7-93e3-6e89939b5bd1" providerId="ADAL" clId="{BDEDCED8-E247-4315-9979-E53FD9E0158F}" dt="2022-01-24T08:43:03.239" v="150" actId="20577"/>
          <ac:spMkLst>
            <pc:docMk/>
            <pc:sldMk cId="2684981107" sldId="369"/>
            <ac:spMk id="7" creationId="{00000000-0000-0000-0000-000000000000}"/>
          </ac:spMkLst>
        </pc:spChg>
      </pc:sldChg>
      <pc:sldChg chg="addSp delSp modSp del mod">
        <pc:chgData name="Frank Sullivan" userId="1c98b164-de24-49c7-93e3-6e89939b5bd1" providerId="ADAL" clId="{BDEDCED8-E247-4315-9979-E53FD9E0158F}" dt="2022-01-24T09:16:59.240" v="167" actId="47"/>
        <pc:sldMkLst>
          <pc:docMk/>
          <pc:sldMk cId="2449070591" sldId="472"/>
        </pc:sldMkLst>
        <pc:spChg chg="mod">
          <ac:chgData name="Frank Sullivan" userId="1c98b164-de24-49c7-93e3-6e89939b5bd1" providerId="ADAL" clId="{BDEDCED8-E247-4315-9979-E53FD9E0158F}" dt="2022-01-24T09:15:35.570" v="162" actId="20577"/>
          <ac:spMkLst>
            <pc:docMk/>
            <pc:sldMk cId="2449070591" sldId="472"/>
            <ac:spMk id="2" creationId="{00000000-0000-0000-0000-000000000000}"/>
          </ac:spMkLst>
        </pc:spChg>
        <pc:spChg chg="del">
          <ac:chgData name="Frank Sullivan" userId="1c98b164-de24-49c7-93e3-6e89939b5bd1" providerId="ADAL" clId="{BDEDCED8-E247-4315-9979-E53FD9E0158F}" dt="2022-01-24T09:15:18.628" v="151" actId="478"/>
          <ac:spMkLst>
            <pc:docMk/>
            <pc:sldMk cId="2449070591" sldId="472"/>
            <ac:spMk id="66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09:15:28.653" v="152"/>
          <ac:spMkLst>
            <pc:docMk/>
            <pc:sldMk cId="2449070591" sldId="472"/>
            <ac:spMk id="67" creationId="{6BE1BDD9-843B-45FB-A761-786909028D0D}"/>
          </ac:spMkLst>
        </pc:spChg>
      </pc:sldChg>
      <pc:sldChg chg="add">
        <pc:chgData name="Frank Sullivan" userId="1c98b164-de24-49c7-93e3-6e89939b5bd1" providerId="ADAL" clId="{BDEDCED8-E247-4315-9979-E53FD9E0158F}" dt="2022-01-24T09:15:42.586" v="163"/>
        <pc:sldMkLst>
          <pc:docMk/>
          <pc:sldMk cId="1194347959" sldId="473"/>
        </pc:sldMkLst>
      </pc:sldChg>
      <pc:sldChg chg="add del">
        <pc:chgData name="Frank Sullivan" userId="1c98b164-de24-49c7-93e3-6e89939b5bd1" providerId="ADAL" clId="{BDEDCED8-E247-4315-9979-E53FD9E0158F}" dt="2022-01-24T09:18:42.852" v="169" actId="47"/>
        <pc:sldMkLst>
          <pc:docMk/>
          <pc:sldMk cId="763752540" sldId="474"/>
        </pc:sldMkLst>
      </pc:sldChg>
      <pc:sldChg chg="modSp add mod">
        <pc:chgData name="Frank Sullivan" userId="1c98b164-de24-49c7-93e3-6e89939b5bd1" providerId="ADAL" clId="{BDEDCED8-E247-4315-9979-E53FD9E0158F}" dt="2022-01-26T16:43:26.669" v="1981" actId="20577"/>
        <pc:sldMkLst>
          <pc:docMk/>
          <pc:sldMk cId="1956314718" sldId="474"/>
        </pc:sldMkLst>
        <pc:spChg chg="mod">
          <ac:chgData name="Frank Sullivan" userId="1c98b164-de24-49c7-93e3-6e89939b5bd1" providerId="ADAL" clId="{BDEDCED8-E247-4315-9979-E53FD9E0158F}" dt="2022-01-26T16:43:26.669" v="1981" actId="20577"/>
          <ac:spMkLst>
            <pc:docMk/>
            <pc:sldMk cId="1956314718" sldId="474"/>
            <ac:spMk id="7" creationId="{00000000-0000-0000-0000-000000000000}"/>
          </ac:spMkLst>
        </pc:spChg>
      </pc:sldChg>
      <pc:sldChg chg="add del">
        <pc:chgData name="Frank Sullivan" userId="1c98b164-de24-49c7-93e3-6e89939b5bd1" providerId="ADAL" clId="{BDEDCED8-E247-4315-9979-E53FD9E0158F}" dt="2022-01-24T15:56:00.009" v="242" actId="47"/>
        <pc:sldMkLst>
          <pc:docMk/>
          <pc:sldMk cId="1946996327" sldId="906"/>
        </pc:sldMkLst>
      </pc:sldChg>
      <pc:sldChg chg="add del">
        <pc:chgData name="Frank Sullivan" userId="1c98b164-de24-49c7-93e3-6e89939b5bd1" providerId="ADAL" clId="{BDEDCED8-E247-4315-9979-E53FD9E0158F}" dt="2022-01-24T15:56:01.060" v="243" actId="47"/>
        <pc:sldMkLst>
          <pc:docMk/>
          <pc:sldMk cId="3607617176" sldId="907"/>
        </pc:sldMkLst>
      </pc:sldChg>
      <pc:sldChg chg="modSp add">
        <pc:chgData name="Frank Sullivan" userId="1c98b164-de24-49c7-93e3-6e89939b5bd1" providerId="ADAL" clId="{BDEDCED8-E247-4315-9979-E53FD9E0158F}" dt="2022-01-26T16:48:51.517" v="2186"/>
        <pc:sldMkLst>
          <pc:docMk/>
          <pc:sldMk cId="2970201626" sldId="936"/>
        </pc:sldMkLst>
        <pc:spChg chg="mod">
          <ac:chgData name="Frank Sullivan" userId="1c98b164-de24-49c7-93e3-6e89939b5bd1" providerId="ADAL" clId="{BDEDCED8-E247-4315-9979-E53FD9E0158F}" dt="2022-01-26T16:48:51.517" v="2186"/>
          <ac:spMkLst>
            <pc:docMk/>
            <pc:sldMk cId="2970201626" sldId="936"/>
            <ac:spMk id="5" creationId="{00000000-0000-0000-0000-000000000000}"/>
          </ac:spMkLst>
        </pc:spChg>
      </pc:sldChg>
      <pc:sldChg chg="add">
        <pc:chgData name="Frank Sullivan" userId="1c98b164-de24-49c7-93e3-6e89939b5bd1" providerId="ADAL" clId="{BDEDCED8-E247-4315-9979-E53FD9E0158F}" dt="2022-01-24T16:25:19.893" v="668"/>
        <pc:sldMkLst>
          <pc:docMk/>
          <pc:sldMk cId="4071372145" sldId="3235"/>
        </pc:sldMkLst>
      </pc:sldChg>
      <pc:sldChg chg="add">
        <pc:chgData name="Frank Sullivan" userId="1c98b164-de24-49c7-93e3-6e89939b5bd1" providerId="ADAL" clId="{BDEDCED8-E247-4315-9979-E53FD9E0158F}" dt="2022-01-24T16:25:19.893" v="668"/>
        <pc:sldMkLst>
          <pc:docMk/>
          <pc:sldMk cId="1163389689" sldId="3237"/>
        </pc:sldMkLst>
      </pc:sldChg>
      <pc:sldChg chg="delSp modSp mod">
        <pc:chgData name="Frank Sullivan" userId="1c98b164-de24-49c7-93e3-6e89939b5bd1" providerId="ADAL" clId="{BDEDCED8-E247-4315-9979-E53FD9E0158F}" dt="2022-01-24T15:54:41.112" v="231" actId="478"/>
        <pc:sldMkLst>
          <pc:docMk/>
          <pc:sldMk cId="946361280" sldId="3252"/>
        </pc:sldMkLst>
        <pc:graphicFrameChg chg="del mod modGraphic">
          <ac:chgData name="Frank Sullivan" userId="1c98b164-de24-49c7-93e3-6e89939b5bd1" providerId="ADAL" clId="{BDEDCED8-E247-4315-9979-E53FD9E0158F}" dt="2022-01-24T15:54:41.112" v="231" actId="478"/>
          <ac:graphicFrameMkLst>
            <pc:docMk/>
            <pc:sldMk cId="946361280" sldId="3252"/>
            <ac:graphicFrameMk id="23" creationId="{92E89EC4-E36D-45C9-B5D5-C1D9B1BBAB35}"/>
          </ac:graphicFrameMkLst>
        </pc:graphicFrameChg>
      </pc:sldChg>
      <pc:sldChg chg="add">
        <pc:chgData name="Frank Sullivan" userId="1c98b164-de24-49c7-93e3-6e89939b5bd1" providerId="ADAL" clId="{BDEDCED8-E247-4315-9979-E53FD9E0158F}" dt="2022-01-26T16:42:58.805" v="1978"/>
        <pc:sldMkLst>
          <pc:docMk/>
          <pc:sldMk cId="1045643014" sldId="3253"/>
        </pc:sldMkLst>
      </pc:sldChg>
      <pc:sldChg chg="del ord">
        <pc:chgData name="Frank Sullivan" userId="1c98b164-de24-49c7-93e3-6e89939b5bd1" providerId="ADAL" clId="{BDEDCED8-E247-4315-9979-E53FD9E0158F}" dt="2022-01-26T16:42:47.601" v="1977" actId="2696"/>
        <pc:sldMkLst>
          <pc:docMk/>
          <pc:sldMk cId="2100839022" sldId="3253"/>
        </pc:sldMkLst>
      </pc:sldChg>
      <pc:sldChg chg="delSp add mod">
        <pc:chgData name="Frank Sullivan" userId="1c98b164-de24-49c7-93e3-6e89939b5bd1" providerId="ADAL" clId="{BDEDCED8-E247-4315-9979-E53FD9E0158F}" dt="2022-01-24T15:54:44.766" v="232" actId="478"/>
        <pc:sldMkLst>
          <pc:docMk/>
          <pc:sldMk cId="1226337367" sldId="3254"/>
        </pc:sldMkLst>
        <pc:graphicFrameChg chg="del">
          <ac:chgData name="Frank Sullivan" userId="1c98b164-de24-49c7-93e3-6e89939b5bd1" providerId="ADAL" clId="{BDEDCED8-E247-4315-9979-E53FD9E0158F}" dt="2022-01-24T15:54:44.766" v="232" actId="478"/>
          <ac:graphicFrameMkLst>
            <pc:docMk/>
            <pc:sldMk cId="1226337367" sldId="3254"/>
            <ac:graphicFrameMk id="23" creationId="{92E89EC4-E36D-45C9-B5D5-C1D9B1BBAB35}"/>
          </ac:graphicFrameMkLst>
        </pc:graphicFrameChg>
      </pc:sldChg>
      <pc:sldChg chg="add">
        <pc:chgData name="Frank Sullivan" userId="1c98b164-de24-49c7-93e3-6e89939b5bd1" providerId="ADAL" clId="{BDEDCED8-E247-4315-9979-E53FD9E0158F}" dt="2022-01-26T16:42:58.805" v="1978"/>
        <pc:sldMkLst>
          <pc:docMk/>
          <pc:sldMk cId="722582791" sldId="3255"/>
        </pc:sldMkLst>
      </pc:sldChg>
      <pc:sldChg chg="add del ord">
        <pc:chgData name="Frank Sullivan" userId="1c98b164-de24-49c7-93e3-6e89939b5bd1" providerId="ADAL" clId="{BDEDCED8-E247-4315-9979-E53FD9E0158F}" dt="2022-01-26T16:42:47.601" v="1977" actId="2696"/>
        <pc:sldMkLst>
          <pc:docMk/>
          <pc:sldMk cId="1532687395" sldId="3255"/>
        </pc:sldMkLst>
      </pc:sldChg>
      <pc:sldChg chg="addSp delSp modSp add mod">
        <pc:chgData name="Frank Sullivan" userId="1c98b164-de24-49c7-93e3-6e89939b5bd1" providerId="ADAL" clId="{BDEDCED8-E247-4315-9979-E53FD9E0158F}" dt="2022-01-24T15:56:47.657" v="257" actId="1076"/>
        <pc:sldMkLst>
          <pc:docMk/>
          <pc:sldMk cId="1615992193" sldId="3256"/>
        </pc:sldMkLst>
        <pc:spChg chg="mod">
          <ac:chgData name="Frank Sullivan" userId="1c98b164-de24-49c7-93e3-6e89939b5bd1" providerId="ADAL" clId="{BDEDCED8-E247-4315-9979-E53FD9E0158F}" dt="2022-01-24T15:55:23.552" v="234"/>
          <ac:spMkLst>
            <pc:docMk/>
            <pc:sldMk cId="1615992193" sldId="3256"/>
            <ac:spMk id="10" creationId="{00000000-0000-0000-0000-000000000000}"/>
          </ac:spMkLst>
        </pc:spChg>
        <pc:graphicFrameChg chg="del">
          <ac:chgData name="Frank Sullivan" userId="1c98b164-de24-49c7-93e3-6e89939b5bd1" providerId="ADAL" clId="{BDEDCED8-E247-4315-9979-E53FD9E0158F}" dt="2022-01-24T15:55:37.355" v="238" actId="478"/>
          <ac:graphicFrameMkLst>
            <pc:docMk/>
            <pc:sldMk cId="1615992193" sldId="3256"/>
            <ac:graphicFrameMk id="4" creationId="{00AC663F-24CC-4028-B3A6-FA5D2F4B9615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5:56:47.657" v="257" actId="1076"/>
          <ac:graphicFrameMkLst>
            <pc:docMk/>
            <pc:sldMk cId="1615992193" sldId="3256"/>
            <ac:graphicFrameMk id="7" creationId="{16AB20F8-C10A-4A38-A0C0-6A0545293A6D}"/>
          </ac:graphicFrameMkLst>
        </pc:graphicFrameChg>
      </pc:sldChg>
      <pc:sldChg chg="addSp delSp modSp add mod">
        <pc:chgData name="Frank Sullivan" userId="1c98b164-de24-49c7-93e3-6e89939b5bd1" providerId="ADAL" clId="{BDEDCED8-E247-4315-9979-E53FD9E0158F}" dt="2022-01-24T15:59:19.215" v="308" actId="20577"/>
        <pc:sldMkLst>
          <pc:docMk/>
          <pc:sldMk cId="3417656413" sldId="3257"/>
        </pc:sldMkLst>
        <pc:spChg chg="mod">
          <ac:chgData name="Frank Sullivan" userId="1c98b164-de24-49c7-93e3-6e89939b5bd1" providerId="ADAL" clId="{BDEDCED8-E247-4315-9979-E53FD9E0158F}" dt="2022-01-24T15:55:31.417" v="237" actId="20577"/>
          <ac:spMkLst>
            <pc:docMk/>
            <pc:sldMk cId="3417656413" sldId="3257"/>
            <ac:spMk id="10" creationId="{00000000-0000-0000-0000-000000000000}"/>
          </ac:spMkLst>
        </pc:spChg>
        <pc:graphicFrameChg chg="del">
          <ac:chgData name="Frank Sullivan" userId="1c98b164-de24-49c7-93e3-6e89939b5bd1" providerId="ADAL" clId="{BDEDCED8-E247-4315-9979-E53FD9E0158F}" dt="2022-01-24T15:55:40.896" v="239" actId="478"/>
          <ac:graphicFrameMkLst>
            <pc:docMk/>
            <pc:sldMk cId="3417656413" sldId="3257"/>
            <ac:graphicFrameMk id="4" creationId="{00AC663F-24CC-4028-B3A6-FA5D2F4B9615}"/>
          </ac:graphicFrameMkLst>
        </pc:graphicFrameChg>
        <pc:graphicFrameChg chg="add mod modGraphic">
          <ac:chgData name="Frank Sullivan" userId="1c98b164-de24-49c7-93e3-6e89939b5bd1" providerId="ADAL" clId="{BDEDCED8-E247-4315-9979-E53FD9E0158F}" dt="2022-01-24T15:59:19.215" v="308" actId="20577"/>
          <ac:graphicFrameMkLst>
            <pc:docMk/>
            <pc:sldMk cId="3417656413" sldId="3257"/>
            <ac:graphicFrameMk id="7" creationId="{2019BE80-F495-4E7A-A171-3AE3EDC56061}"/>
          </ac:graphicFrameMkLst>
        </pc:graphicFrameChg>
      </pc:sldChg>
      <pc:sldChg chg="addSp delSp modSp add mod ord">
        <pc:chgData name="Frank Sullivan" userId="1c98b164-de24-49c7-93e3-6e89939b5bd1" providerId="ADAL" clId="{BDEDCED8-E247-4315-9979-E53FD9E0158F}" dt="2022-01-24T16:04:18.548" v="433" actId="1076"/>
        <pc:sldMkLst>
          <pc:docMk/>
          <pc:sldMk cId="1939690443" sldId="3258"/>
        </pc:sldMkLst>
        <pc:spChg chg="add 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8" creationId="{2161451D-D071-485D-A3EE-84E9B73E3FDA}"/>
          </ac:spMkLst>
        </pc:spChg>
        <pc:spChg chg="add 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9" creationId="{BE753502-4AC8-40A1-8144-2FCDCC749C84}"/>
          </ac:spMkLst>
        </pc:spChg>
        <pc:spChg chg="mod">
          <ac:chgData name="Frank Sullivan" userId="1c98b164-de24-49c7-93e3-6e89939b5bd1" providerId="ADAL" clId="{BDEDCED8-E247-4315-9979-E53FD9E0158F}" dt="2022-01-24T16:00:44.865" v="343" actId="1076"/>
          <ac:spMkLst>
            <pc:docMk/>
            <pc:sldMk cId="1939690443" sldId="3258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12" creationId="{FFA605BD-BE7F-4EFA-AE08-5B224DE8863C}"/>
          </ac:spMkLst>
        </pc:spChg>
        <pc:spChg chg="add mod">
          <ac:chgData name="Frank Sullivan" userId="1c98b164-de24-49c7-93e3-6e89939b5bd1" providerId="ADAL" clId="{BDEDCED8-E247-4315-9979-E53FD9E0158F}" dt="2022-01-24T16:00:26.708" v="338" actId="14100"/>
          <ac:spMkLst>
            <pc:docMk/>
            <pc:sldMk cId="1939690443" sldId="3258"/>
            <ac:spMk id="15" creationId="{BB30FC1C-7900-452D-9D52-664DA0FAD50F}"/>
          </ac:spMkLst>
        </pc:spChg>
        <pc:spChg chg="add 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16" creationId="{90E1C0B9-8F4A-4D11-8DAB-A64E44152223}"/>
          </ac:spMkLst>
        </pc:spChg>
        <pc:spChg chg="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18" creationId="{770F757E-04E5-4643-BC67-A1BB91907D8F}"/>
          </ac:spMkLst>
        </pc:spChg>
        <pc:spChg chg="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19" creationId="{26943D15-AEFA-4F09-9082-794FA9685A96}"/>
          </ac:spMkLst>
        </pc:spChg>
        <pc:spChg chg="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20" creationId="{8630E353-E00A-4D76-9559-70736C75E950}"/>
          </ac:spMkLst>
        </pc:spChg>
        <pc:spChg chg="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21" creationId="{60EE5E74-3C8F-46F1-A43A-F8F6E599A902}"/>
          </ac:spMkLst>
        </pc:spChg>
        <pc:spChg chg="add mod">
          <ac:chgData name="Frank Sullivan" userId="1c98b164-de24-49c7-93e3-6e89939b5bd1" providerId="ADAL" clId="{BDEDCED8-E247-4315-9979-E53FD9E0158F}" dt="2022-01-24T16:00:22.195" v="337" actId="1076"/>
          <ac:spMkLst>
            <pc:docMk/>
            <pc:sldMk cId="1939690443" sldId="3258"/>
            <ac:spMk id="22" creationId="{A2D84DBD-7F1B-4E16-9C6B-74EFD8509119}"/>
          </ac:spMkLst>
        </pc:spChg>
        <pc:spChg chg="add mod">
          <ac:chgData name="Frank Sullivan" userId="1c98b164-de24-49c7-93e3-6e89939b5bd1" providerId="ADAL" clId="{BDEDCED8-E247-4315-9979-E53FD9E0158F}" dt="2022-01-24T16:00:30.016" v="339" actId="14100"/>
          <ac:spMkLst>
            <pc:docMk/>
            <pc:sldMk cId="1939690443" sldId="3258"/>
            <ac:spMk id="23" creationId="{4633261D-EE60-4F0C-AA4E-B0D6004E93FE}"/>
          </ac:spMkLst>
        </pc:spChg>
        <pc:spChg chg="add mod">
          <ac:chgData name="Frank Sullivan" userId="1c98b164-de24-49c7-93e3-6e89939b5bd1" providerId="ADAL" clId="{BDEDCED8-E247-4315-9979-E53FD9E0158F}" dt="2022-01-24T16:00:32.754" v="340" actId="14100"/>
          <ac:spMkLst>
            <pc:docMk/>
            <pc:sldMk cId="1939690443" sldId="3258"/>
            <ac:spMk id="24" creationId="{BA12345F-0AF6-4AA5-9D13-DF029C1A5974}"/>
          </ac:spMkLst>
        </pc:spChg>
        <pc:spChg chg="add mod">
          <ac:chgData name="Frank Sullivan" userId="1c98b164-de24-49c7-93e3-6e89939b5bd1" providerId="ADAL" clId="{BDEDCED8-E247-4315-9979-E53FD9E0158F}" dt="2022-01-24T16:00:35.815" v="341" actId="14100"/>
          <ac:spMkLst>
            <pc:docMk/>
            <pc:sldMk cId="1939690443" sldId="3258"/>
            <ac:spMk id="25" creationId="{E568D404-96AF-4471-9B6E-55EF27476D88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27" creationId="{293F080E-AEDE-4B1E-9F6F-37EFF4FBF7BC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28" creationId="{391E1C0C-B175-4260-81C2-747505493B09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29" creationId="{06EF9ED9-F8FE-409C-B75A-13D6E8D79C0E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30" creationId="{48CB0E60-5F90-4289-9B1D-2F1C602CC1D9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31" creationId="{0D852F68-FEC6-457C-A3DB-DC08E84A23F5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32" creationId="{0C814F8B-E1BE-4767-836D-D670255A7F9A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33" creationId="{54E84843-DD61-4E8C-9EBD-B23C09716342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34" creationId="{83878730-AF46-49C9-81C6-47EDB50B3293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35" creationId="{FCFB892C-2711-44E5-8958-D916319AC15E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36" creationId="{5349C409-F9F0-4C5C-B13A-6243CD2EAECF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37" creationId="{C332F96B-BEDA-4FEE-8DA1-3231F887FACA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38" creationId="{C8FF9510-DB5F-4D85-801B-72C049E94B81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39" creationId="{95CE319A-D2C0-474A-A3D9-D4ED5C66D5B6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0" creationId="{ECED7FC9-BD8F-449F-A06A-DE99F666D73A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1" creationId="{D4AE2E56-1F1C-4109-84EC-63A4DD287AB9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2" creationId="{448CFFFD-17A9-4D2E-9F83-02857E33A960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3" creationId="{2EB5B8DF-B9F9-40FA-9F53-A57F0BD5325A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4" creationId="{2ED4E702-5472-4BF8-96ED-4C42643C358E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45" creationId="{93CA2EBB-59BD-4F0A-B63C-9A39DC5E942D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46" creationId="{0B3193C1-BE9A-46CE-A2B9-34E36F316442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47" creationId="{337CC088-6E10-4BE3-81C0-0D3439C2D42F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48" creationId="{16C9AEA4-D4C7-4975-A5B5-4128D13E0743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49" creationId="{E9998B50-869B-435C-BD1C-011F88FC637E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50" creationId="{C5C35179-2DD4-4ABD-92A7-AF342CAF0F07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51" creationId="{8E58B37D-E240-47F8-91C6-F24ED81D6262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52" creationId="{7228CC99-8EBC-4AC2-8C7A-B874AF1E0742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53" creationId="{22E6AB5A-717D-4B2F-AB8C-124B49D87459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54" creationId="{452C3B6A-412C-4EF8-81AF-4CF418C4B47F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55" creationId="{5AAE355C-51DF-4051-BBCE-70802B902C19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56" creationId="{5E584F0D-7849-4681-92BE-DEEACAE814B2}"/>
          </ac:spMkLst>
        </pc:spChg>
        <pc:spChg chg="del mod">
          <ac:chgData name="Frank Sullivan" userId="1c98b164-de24-49c7-93e3-6e89939b5bd1" providerId="ADAL" clId="{BDEDCED8-E247-4315-9979-E53FD9E0158F}" dt="2022-01-24T16:02:24.907" v="352" actId="478"/>
          <ac:spMkLst>
            <pc:docMk/>
            <pc:sldMk cId="1939690443" sldId="3258"/>
            <ac:spMk id="57" creationId="{6F3A5B52-EF69-42DC-8123-146A58BF95AC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58" creationId="{348BB209-9117-4F9E-8E91-5F8AC8197A38}"/>
          </ac:spMkLst>
        </pc:spChg>
        <pc:spChg chg="mod">
          <ac:chgData name="Frank Sullivan" userId="1c98b164-de24-49c7-93e3-6e89939b5bd1" providerId="ADAL" clId="{BDEDCED8-E247-4315-9979-E53FD9E0158F}" dt="2022-01-24T16:04:06.098" v="430" actId="1076"/>
          <ac:spMkLst>
            <pc:docMk/>
            <pc:sldMk cId="1939690443" sldId="3258"/>
            <ac:spMk id="59" creationId="{12EEB2CB-E6E6-47DB-A024-399C536462D0}"/>
          </ac:spMkLst>
        </pc:spChg>
        <pc:spChg chg="add mod">
          <ac:chgData name="Frank Sullivan" userId="1c98b164-de24-49c7-93e3-6e89939b5bd1" providerId="ADAL" clId="{BDEDCED8-E247-4315-9979-E53FD9E0158F}" dt="2022-01-24T16:00:51.897" v="345" actId="571"/>
          <ac:spMkLst>
            <pc:docMk/>
            <pc:sldMk cId="1939690443" sldId="3258"/>
            <ac:spMk id="60" creationId="{AC04FF25-0F74-49A6-ABF6-6C4CCE161088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1" creationId="{A9F3CC87-E7D5-4C4C-BA0E-E1A321121778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2" creationId="{E07F3536-F5F3-4A38-8CD5-20DBFC452261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3" creationId="{A31EBD00-FCD0-4297-B104-511A008F3E5A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4" creationId="{EC8DD098-8342-4195-B23C-8C1A759B1A05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5" creationId="{AD6E7721-A228-4E48-A85D-D0CC6C741DA8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6" creationId="{B5A73778-5CFC-4299-A4F9-A2BB7B50C189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7" creationId="{1A97C03C-D00A-4F70-9370-A36BCC7D7C88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8" creationId="{AD1F1D99-9079-4B12-B3F0-ADC8F625235C}"/>
          </ac:spMkLst>
        </pc:spChg>
        <pc:spChg chg="add mod">
          <ac:chgData name="Frank Sullivan" userId="1c98b164-de24-49c7-93e3-6e89939b5bd1" providerId="ADAL" clId="{BDEDCED8-E247-4315-9979-E53FD9E0158F}" dt="2022-01-24T16:01:54.017" v="350" actId="571"/>
          <ac:spMkLst>
            <pc:docMk/>
            <pc:sldMk cId="1939690443" sldId="3258"/>
            <ac:spMk id="69" creationId="{FC97E321-37B3-46FA-BBF2-4209E93E3600}"/>
          </ac:spMkLst>
        </pc:spChg>
        <pc:spChg chg="add mod">
          <ac:chgData name="Frank Sullivan" userId="1c98b164-de24-49c7-93e3-6e89939b5bd1" providerId="ADAL" clId="{BDEDCED8-E247-4315-9979-E53FD9E0158F}" dt="2022-01-24T16:04:00.323" v="427" actId="1076"/>
          <ac:spMkLst>
            <pc:docMk/>
            <pc:sldMk cId="1939690443" sldId="3258"/>
            <ac:spMk id="70" creationId="{F4528356-CF89-42B6-BA07-5D6ADA8E9AA2}"/>
          </ac:spMkLst>
        </pc:spChg>
        <pc:spChg chg="add del mod">
          <ac:chgData name="Frank Sullivan" userId="1c98b164-de24-49c7-93e3-6e89939b5bd1" providerId="ADAL" clId="{BDEDCED8-E247-4315-9979-E53FD9E0158F}" dt="2022-01-24T16:04:07.402" v="431"/>
          <ac:spMkLst>
            <pc:docMk/>
            <pc:sldMk cId="1939690443" sldId="3258"/>
            <ac:spMk id="71" creationId="{C70DA435-43E3-4A6F-879A-B99D05B90F86}"/>
          </ac:spMkLst>
        </pc:spChg>
        <pc:spChg chg="add del mod">
          <ac:chgData name="Frank Sullivan" userId="1c98b164-de24-49c7-93e3-6e89939b5bd1" providerId="ADAL" clId="{BDEDCED8-E247-4315-9979-E53FD9E0158F}" dt="2022-01-24T16:04:07.402" v="431"/>
          <ac:spMkLst>
            <pc:docMk/>
            <pc:sldMk cId="1939690443" sldId="3258"/>
            <ac:spMk id="72" creationId="{FED5AE8E-F9F9-46D3-A546-55EA02847538}"/>
          </ac:spMkLst>
        </pc:spChg>
        <pc:spChg chg="add mod">
          <ac:chgData name="Frank Sullivan" userId="1c98b164-de24-49c7-93e3-6e89939b5bd1" providerId="ADAL" clId="{BDEDCED8-E247-4315-9979-E53FD9E0158F}" dt="2022-01-24T16:04:18.548" v="433" actId="1076"/>
          <ac:spMkLst>
            <pc:docMk/>
            <pc:sldMk cId="1939690443" sldId="3258"/>
            <ac:spMk id="73" creationId="{787F7FB7-A1DF-41D2-89F6-A937A070E77B}"/>
          </ac:spMkLst>
        </pc:spChg>
        <pc:spChg chg="add mod">
          <ac:chgData name="Frank Sullivan" userId="1c98b164-de24-49c7-93e3-6e89939b5bd1" providerId="ADAL" clId="{BDEDCED8-E247-4315-9979-E53FD9E0158F}" dt="2022-01-24T16:04:18.548" v="433" actId="1076"/>
          <ac:spMkLst>
            <pc:docMk/>
            <pc:sldMk cId="1939690443" sldId="3258"/>
            <ac:spMk id="74" creationId="{6CA7DAA0-48F4-423D-84A2-234F1A3AE813}"/>
          </ac:spMkLst>
        </pc:spChg>
        <pc:grpChg chg="add mod">
          <ac:chgData name="Frank Sullivan" userId="1c98b164-de24-49c7-93e3-6e89939b5bd1" providerId="ADAL" clId="{BDEDCED8-E247-4315-9979-E53FD9E0158F}" dt="2022-01-24T16:00:22.195" v="337" actId="1076"/>
          <ac:grpSpMkLst>
            <pc:docMk/>
            <pc:sldMk cId="1939690443" sldId="3258"/>
            <ac:grpSpMk id="17" creationId="{81EFB4DE-0593-4740-B295-790289843FF3}"/>
          </ac:grpSpMkLst>
        </pc:grpChg>
        <pc:grpChg chg="add mod">
          <ac:chgData name="Frank Sullivan" userId="1c98b164-de24-49c7-93e3-6e89939b5bd1" providerId="ADAL" clId="{BDEDCED8-E247-4315-9979-E53FD9E0158F}" dt="2022-01-24T16:04:06.098" v="430" actId="1076"/>
          <ac:grpSpMkLst>
            <pc:docMk/>
            <pc:sldMk cId="1939690443" sldId="3258"/>
            <ac:grpSpMk id="26" creationId="{95A0EE1B-62A0-45D0-9355-7F212957224C}"/>
          </ac:grpSpMkLst>
        </pc:grpChg>
        <pc:graphicFrameChg chg="del">
          <ac:chgData name="Frank Sullivan" userId="1c98b164-de24-49c7-93e3-6e89939b5bd1" providerId="ADAL" clId="{BDEDCED8-E247-4315-9979-E53FD9E0158F}" dt="2022-01-24T15:56:15.361" v="245" actId="478"/>
          <ac:graphicFrameMkLst>
            <pc:docMk/>
            <pc:sldMk cId="1939690443" sldId="3258"/>
            <ac:graphicFrameMk id="7" creationId="{2019BE80-F495-4E7A-A171-3AE3EDC56061}"/>
          </ac:graphicFrameMkLst>
        </pc:graphicFrameChg>
      </pc:sldChg>
      <pc:sldChg chg="addSp delSp modSp add mod ord">
        <pc:chgData name="Frank Sullivan" userId="1c98b164-de24-49c7-93e3-6e89939b5bd1" providerId="ADAL" clId="{BDEDCED8-E247-4315-9979-E53FD9E0158F}" dt="2022-01-26T16:49:26.733" v="2192" actId="255"/>
        <pc:sldMkLst>
          <pc:docMk/>
          <pc:sldMk cId="2403688436" sldId="3259"/>
        </pc:sldMkLst>
        <pc:spChg chg="add mod">
          <ac:chgData name="Frank Sullivan" userId="1c98b164-de24-49c7-93e3-6e89939b5bd1" providerId="ADAL" clId="{BDEDCED8-E247-4315-9979-E53FD9E0158F}" dt="2022-01-26T16:49:05.017" v="2188" actId="255"/>
          <ac:spMkLst>
            <pc:docMk/>
            <pc:sldMk cId="2403688436" sldId="3259"/>
            <ac:spMk id="8" creationId="{4EE87A87-7F4D-45E0-AF2C-2DDBF05A659A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9" creationId="{1834177F-824F-4858-94D5-499202469D46}"/>
          </ac:spMkLst>
        </pc:spChg>
        <pc:spChg chg="mod">
          <ac:chgData name="Frank Sullivan" userId="1c98b164-de24-49c7-93e3-6e89939b5bd1" providerId="ADAL" clId="{BDEDCED8-E247-4315-9979-E53FD9E0158F}" dt="2022-01-24T15:59:36.471" v="322" actId="20577"/>
          <ac:spMkLst>
            <pc:docMk/>
            <pc:sldMk cId="2403688436" sldId="3259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6T16:48:59.935" v="2187" actId="255"/>
          <ac:spMkLst>
            <pc:docMk/>
            <pc:sldMk cId="2403688436" sldId="3259"/>
            <ac:spMk id="12" creationId="{D240F0AF-8802-40F1-8DBD-761840AAA1FD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15" creationId="{1500F00C-E3B4-406F-AED5-AC353FC515A2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16" creationId="{171A3B63-D10E-4953-99C6-5F85DC8F470E}"/>
          </ac:spMkLst>
        </pc:spChg>
        <pc:spChg chg="add mod">
          <ac:chgData name="Frank Sullivan" userId="1c98b164-de24-49c7-93e3-6e89939b5bd1" providerId="ADAL" clId="{BDEDCED8-E247-4315-9979-E53FD9E0158F}" dt="2022-01-26T16:49:20.030" v="2191" actId="255"/>
          <ac:spMkLst>
            <pc:docMk/>
            <pc:sldMk cId="2403688436" sldId="3259"/>
            <ac:spMk id="17" creationId="{19AABFD3-91E1-47D7-917F-BD0C9584632B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18" creationId="{1DE5D503-A3C3-4F6F-B221-1578C815688B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19" creationId="{94D02EFA-A8AB-4651-8125-192F0F7BEF87}"/>
          </ac:spMkLst>
        </pc:spChg>
        <pc:spChg chg="add mod">
          <ac:chgData name="Frank Sullivan" userId="1c98b164-de24-49c7-93e3-6e89939b5bd1" providerId="ADAL" clId="{BDEDCED8-E247-4315-9979-E53FD9E0158F}" dt="2022-01-26T16:49:15.504" v="2190" actId="255"/>
          <ac:spMkLst>
            <pc:docMk/>
            <pc:sldMk cId="2403688436" sldId="3259"/>
            <ac:spMk id="20" creationId="{A79BCB58-35BE-4522-9160-57825D827ADA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1" creationId="{4849C7C5-C743-4CEB-8BEE-DC76F9B62496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2" creationId="{5CF00DF7-93EA-4E2F-B255-EBFE00EE837A}"/>
          </ac:spMkLst>
        </pc:spChg>
        <pc:spChg chg="add mod">
          <ac:chgData name="Frank Sullivan" userId="1c98b164-de24-49c7-93e3-6e89939b5bd1" providerId="ADAL" clId="{BDEDCED8-E247-4315-9979-E53FD9E0158F}" dt="2022-01-26T16:49:26.733" v="2192" actId="255"/>
          <ac:spMkLst>
            <pc:docMk/>
            <pc:sldMk cId="2403688436" sldId="3259"/>
            <ac:spMk id="23" creationId="{79951DBC-4F47-4B1A-8527-CE1753DE80FF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4" creationId="{17855132-A1C9-43DB-80DF-F7AD6480EA31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5" creationId="{FF69A145-1934-45DE-B616-8C6FD79BFD79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6" creationId="{C04D876F-9C19-4355-9F34-4A7BEA7C97B1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28" creationId="{0FB1B0C5-957A-4CB6-86BD-DA983061A02A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0" creationId="{67D90B79-A4F7-47D4-8F69-859FCBCD629C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2" creationId="{29CD9499-3265-4DC4-8CEE-403AFB27B6E4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4" creationId="{B68A2639-C550-4987-A1F2-54DE4DA17B6E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6" creationId="{871AE0B8-00D0-4254-83D2-FFB46D58B040}"/>
          </ac:spMkLst>
        </pc:spChg>
        <pc:spChg chg="add mod">
          <ac:chgData name="Frank Sullivan" userId="1c98b164-de24-49c7-93e3-6e89939b5bd1" providerId="ADAL" clId="{BDEDCED8-E247-4315-9979-E53FD9E0158F}" dt="2022-01-26T16:49:09.596" v="2189" actId="255"/>
          <ac:spMkLst>
            <pc:docMk/>
            <pc:sldMk cId="2403688436" sldId="3259"/>
            <ac:spMk id="37" creationId="{5FC7C6F1-63B1-41BA-AF3D-CFCC2FE7AF97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8" creationId="{BF59095B-CB98-405C-A455-5AF8E3BBDF94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39" creationId="{520E9535-6282-4C84-AC38-66D0603C8A6B}"/>
          </ac:spMkLst>
        </pc:spChg>
        <pc:spChg chg="add mod">
          <ac:chgData name="Frank Sullivan" userId="1c98b164-de24-49c7-93e3-6e89939b5bd1" providerId="ADAL" clId="{BDEDCED8-E247-4315-9979-E53FD9E0158F}" dt="2022-01-24T16:13:20.745" v="580" actId="1076"/>
          <ac:spMkLst>
            <pc:docMk/>
            <pc:sldMk cId="2403688436" sldId="3259"/>
            <ac:spMk id="40" creationId="{9A55C489-E423-4226-9BA8-51B8D9E33602}"/>
          </ac:spMkLst>
        </pc:spChg>
        <pc:graphicFrameChg chg="del mod modGraphic">
          <ac:chgData name="Frank Sullivan" userId="1c98b164-de24-49c7-93e3-6e89939b5bd1" providerId="ADAL" clId="{BDEDCED8-E247-4315-9979-E53FD9E0158F}" dt="2022-01-24T15:59:26.765" v="309" actId="478"/>
          <ac:graphicFrameMkLst>
            <pc:docMk/>
            <pc:sldMk cId="2403688436" sldId="3259"/>
            <ac:graphicFrameMk id="7" creationId="{2019BE80-F495-4E7A-A171-3AE3EDC56061}"/>
          </ac:graphicFrameMkLst>
        </pc:graphicFrame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27" creationId="{3CD9E246-7D62-42EB-BA31-2D35DED21F19}"/>
          </ac:picMkLst>
        </pc:pic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29" creationId="{D5B12B86-64C3-41B8-959B-98E69F2C679C}"/>
          </ac:picMkLst>
        </pc:pic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31" creationId="{F7BBEE57-A25F-407F-8BBA-C0F3B66E9651}"/>
          </ac:picMkLst>
        </pc:pic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33" creationId="{34B2E75C-324E-4EC8-8429-D04AD9FA8941}"/>
          </ac:picMkLst>
        </pc:pic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35" creationId="{B0903140-3C94-45B9-A368-AB1346A2290B}"/>
          </ac:picMkLst>
        </pc:picChg>
        <pc:picChg chg="add mod">
          <ac:chgData name="Frank Sullivan" userId="1c98b164-de24-49c7-93e3-6e89939b5bd1" providerId="ADAL" clId="{BDEDCED8-E247-4315-9979-E53FD9E0158F}" dt="2022-01-24T16:13:20.745" v="580" actId="1076"/>
          <ac:picMkLst>
            <pc:docMk/>
            <pc:sldMk cId="2403688436" sldId="3259"/>
            <ac:picMk id="41" creationId="{0D68F2DC-4B4B-419A-ABD3-D12B372E5FF5}"/>
          </ac:picMkLst>
        </pc:picChg>
      </pc:sldChg>
      <pc:sldChg chg="addSp delSp modSp add mod ord">
        <pc:chgData name="Frank Sullivan" userId="1c98b164-de24-49c7-93e3-6e89939b5bd1" providerId="ADAL" clId="{BDEDCED8-E247-4315-9979-E53FD9E0158F}" dt="2022-01-24T16:10:36.150" v="568" actId="1076"/>
        <pc:sldMkLst>
          <pc:docMk/>
          <pc:sldMk cId="3752746412" sldId="3260"/>
        </pc:sldMkLst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6" creationId="{27EA3EFC-0FB7-4B78-81A9-A7934560E058}"/>
          </ac:spMkLst>
        </pc:spChg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7" creationId="{7FFBC3EB-28F0-4016-9D04-AFD57FD715B1}"/>
          </ac:spMkLst>
        </pc:spChg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8" creationId="{AF9BE0F8-D393-47D3-ABFA-EC8878A212B0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9" creationId="{B5DBE17A-A132-4459-9665-E35F040E4EE6}"/>
          </ac:spMkLst>
        </pc:spChg>
        <pc:spChg chg="mod">
          <ac:chgData name="Frank Sullivan" userId="1c98b164-de24-49c7-93e3-6e89939b5bd1" providerId="ADAL" clId="{BDEDCED8-E247-4315-9979-E53FD9E0158F}" dt="2022-01-24T16:06:15.290" v="481" actId="20577"/>
          <ac:spMkLst>
            <pc:docMk/>
            <pc:sldMk cId="3752746412" sldId="3260"/>
            <ac:spMk id="10" creationId="{00000000-0000-0000-0000-000000000000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12" creationId="{90AE6E04-AC01-46DD-A7F2-7E01EBF46FE4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15" creationId="{C8A5DC99-3C0A-4B89-8FC0-B848B4537C22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16" creationId="{C940F084-97C7-484F-A148-E30CFD8BFAC3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17" creationId="{31FDBB1C-8285-4A0C-AB37-145ADC0EEE2B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18" creationId="{BF1CB991-6F48-4BB7-BEE1-A33DF01F589B}"/>
          </ac:spMkLst>
        </pc:spChg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19" creationId="{613F169B-9139-4A3D-928A-36B5929D0933}"/>
          </ac:spMkLst>
        </pc:spChg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20" creationId="{010CCDC5-AE55-4FB7-A518-C0669C73E93C}"/>
          </ac:spMkLst>
        </pc:spChg>
        <pc:spChg chg="add mod">
          <ac:chgData name="Frank Sullivan" userId="1c98b164-de24-49c7-93e3-6e89939b5bd1" providerId="ADAL" clId="{BDEDCED8-E247-4315-9979-E53FD9E0158F}" dt="2022-01-24T16:09:56.392" v="563" actId="14100"/>
          <ac:spMkLst>
            <pc:docMk/>
            <pc:sldMk cId="3752746412" sldId="3260"/>
            <ac:spMk id="21" creationId="{65FD5E81-B4FC-4A19-ADE1-18285C5666FA}"/>
          </ac:spMkLst>
        </pc:spChg>
        <pc:spChg chg="add mod">
          <ac:chgData name="Frank Sullivan" userId="1c98b164-de24-49c7-93e3-6e89939b5bd1" providerId="ADAL" clId="{BDEDCED8-E247-4315-9979-E53FD9E0158F}" dt="2022-01-24T16:09:51.531" v="562" actId="1076"/>
          <ac:spMkLst>
            <pc:docMk/>
            <pc:sldMk cId="3752746412" sldId="3260"/>
            <ac:spMk id="22" creationId="{0707B646-B466-4AF2-A14B-4A9B0BE76FF9}"/>
          </ac:spMkLst>
        </pc:spChg>
        <pc:spChg chg="add mod">
          <ac:chgData name="Frank Sullivan" userId="1c98b164-de24-49c7-93e3-6e89939b5bd1" providerId="ADAL" clId="{BDEDCED8-E247-4315-9979-E53FD9E0158F}" dt="2022-01-24T16:09:12.506" v="557"/>
          <ac:spMkLst>
            <pc:docMk/>
            <pc:sldMk cId="3752746412" sldId="3260"/>
            <ac:spMk id="23" creationId="{A02FB7E7-6EF0-49C7-90ED-0E3925AF8CCC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25" creationId="{D302BA56-6460-48F6-9D19-9637CD49F3B8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26" creationId="{73A1439A-7BCB-4795-B0C6-2E38C34478BB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27" creationId="{E568704A-DC11-4644-A68A-C30009422372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28" creationId="{E90145F3-A102-44D6-AD1B-1E7EE4945923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29" creationId="{78B90E9B-C622-4665-A24E-778B4C00535D}"/>
          </ac:spMkLst>
        </pc:spChg>
        <pc:spChg chg="add del mod">
          <ac:chgData name="Frank Sullivan" userId="1c98b164-de24-49c7-93e3-6e89939b5bd1" providerId="ADAL" clId="{BDEDCED8-E247-4315-9979-E53FD9E0158F}" dt="2022-01-24T16:10:02.353" v="564" actId="478"/>
          <ac:spMkLst>
            <pc:docMk/>
            <pc:sldMk cId="3752746412" sldId="3260"/>
            <ac:spMk id="30" creationId="{17286FB1-0ACE-4D2A-AE53-14A9AFE7BA2F}"/>
          </ac:spMkLst>
        </pc:spChg>
        <pc:spChg chg="add mod">
          <ac:chgData name="Frank Sullivan" userId="1c98b164-de24-49c7-93e3-6e89939b5bd1" providerId="ADAL" clId="{BDEDCED8-E247-4315-9979-E53FD9E0158F}" dt="2022-01-24T16:10:18.177" v="566" actId="1076"/>
          <ac:spMkLst>
            <pc:docMk/>
            <pc:sldMk cId="3752746412" sldId="3260"/>
            <ac:spMk id="31" creationId="{500BEC4B-A789-4515-8A43-294BF52F3883}"/>
          </ac:spMkLst>
        </pc:spChg>
        <pc:spChg chg="add mod">
          <ac:chgData name="Frank Sullivan" userId="1c98b164-de24-49c7-93e3-6e89939b5bd1" providerId="ADAL" clId="{BDEDCED8-E247-4315-9979-E53FD9E0158F}" dt="2022-01-24T16:10:18.177" v="566" actId="1076"/>
          <ac:spMkLst>
            <pc:docMk/>
            <pc:sldMk cId="3752746412" sldId="3260"/>
            <ac:spMk id="32" creationId="{4A2E6BE0-3E1E-48E5-BEFF-D73E978A1F5A}"/>
          </ac:spMkLst>
        </pc:spChg>
        <pc:spChg chg="add mod">
          <ac:chgData name="Frank Sullivan" userId="1c98b164-de24-49c7-93e3-6e89939b5bd1" providerId="ADAL" clId="{BDEDCED8-E247-4315-9979-E53FD9E0158F}" dt="2022-01-24T16:10:18.177" v="566" actId="1076"/>
          <ac:spMkLst>
            <pc:docMk/>
            <pc:sldMk cId="3752746412" sldId="3260"/>
            <ac:spMk id="33" creationId="{9165D74E-1957-4342-A610-8A9F82179997}"/>
          </ac:spMkLst>
        </pc:spChg>
        <pc:spChg chg="add mod">
          <ac:chgData name="Frank Sullivan" userId="1c98b164-de24-49c7-93e3-6e89939b5bd1" providerId="ADAL" clId="{BDEDCED8-E247-4315-9979-E53FD9E0158F}" dt="2022-01-24T16:10:18.177" v="566" actId="1076"/>
          <ac:spMkLst>
            <pc:docMk/>
            <pc:sldMk cId="3752746412" sldId="3260"/>
            <ac:spMk id="34" creationId="{71D1E5DC-A1C9-46BA-89D3-186DC292A103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35" creationId="{F5AB86A3-BD43-43EA-A889-A8C32DFD98D1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36" creationId="{A2D20996-4AD6-45D7-A7D5-BC382DA63712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37" creationId="{980B3FD2-C19F-45C5-A0C2-6B9E21F90321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38" creationId="{F6BC6EA6-2969-448F-AA4B-0BE19C22D92A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39" creationId="{9BBBE9F4-03B2-4121-9157-3E14F1A67E56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40" creationId="{4FABE941-6413-40D0-BE02-6DEAC2EBA67F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41" creationId="{AC037727-615E-41C5-9235-791D4F79911B}"/>
          </ac:spMkLst>
        </pc:spChg>
        <pc:spChg chg="add mod">
          <ac:chgData name="Frank Sullivan" userId="1c98b164-de24-49c7-93e3-6e89939b5bd1" providerId="ADAL" clId="{BDEDCED8-E247-4315-9979-E53FD9E0158F}" dt="2022-01-24T16:10:36.150" v="568" actId="1076"/>
          <ac:spMkLst>
            <pc:docMk/>
            <pc:sldMk cId="3752746412" sldId="3260"/>
            <ac:spMk id="42" creationId="{E2C4AA4F-48FF-43AA-9FC6-366AE1058B7E}"/>
          </ac:spMkLst>
        </pc:spChg>
        <pc:graphicFrameChg chg="add mod">
          <ac:chgData name="Frank Sullivan" userId="1c98b164-de24-49c7-93e3-6e89939b5bd1" providerId="ADAL" clId="{BDEDCED8-E247-4315-9979-E53FD9E0158F}" dt="2022-01-24T16:09:12.506" v="557"/>
          <ac:graphicFrameMkLst>
            <pc:docMk/>
            <pc:sldMk cId="3752746412" sldId="3260"/>
            <ac:graphicFrameMk id="24" creationId="{14A81D40-14A9-40C1-8722-D865FB8D0E13}"/>
          </ac:graphicFrameMkLst>
        </pc:graphicFrameChg>
      </pc:sldChg>
      <pc:sldChg chg="addSp modSp add del mod">
        <pc:chgData name="Frank Sullivan" userId="1c98b164-de24-49c7-93e3-6e89939b5bd1" providerId="ADAL" clId="{BDEDCED8-E247-4315-9979-E53FD9E0158F}" dt="2022-01-26T16:49:44.681" v="2193" actId="2696"/>
        <pc:sldMkLst>
          <pc:docMk/>
          <pc:sldMk cId="2944714478" sldId="3261"/>
        </pc:sldMkLst>
        <pc:picChg chg="add mod">
          <ac:chgData name="Frank Sullivan" userId="1c98b164-de24-49c7-93e3-6e89939b5bd1" providerId="ADAL" clId="{BDEDCED8-E247-4315-9979-E53FD9E0158F}" dt="2022-01-24T16:11:25.650" v="571" actId="1076"/>
          <ac:picMkLst>
            <pc:docMk/>
            <pc:sldMk cId="2944714478" sldId="3261"/>
            <ac:picMk id="6" creationId="{E3367B4E-47DB-48BD-9EF8-58AD05937A9A}"/>
          </ac:picMkLst>
        </pc:picChg>
      </pc:sldChg>
      <pc:sldChg chg="addSp modSp add">
        <pc:chgData name="Frank Sullivan" userId="1c98b164-de24-49c7-93e3-6e89939b5bd1" providerId="ADAL" clId="{BDEDCED8-E247-4315-9979-E53FD9E0158F}" dt="2022-01-26T16:50:03.269" v="2195" actId="767"/>
        <pc:sldMkLst>
          <pc:docMk/>
          <pc:sldMk cId="3903383241" sldId="3261"/>
        </pc:sldMkLst>
        <pc:spChg chg="add mod">
          <ac:chgData name="Frank Sullivan" userId="1c98b164-de24-49c7-93e3-6e89939b5bd1" providerId="ADAL" clId="{BDEDCED8-E247-4315-9979-E53FD9E0158F}" dt="2022-01-26T16:50:03.269" v="2195" actId="767"/>
          <ac:spMkLst>
            <pc:docMk/>
            <pc:sldMk cId="3903383241" sldId="3261"/>
            <ac:spMk id="2" creationId="{C6A88E78-E21F-49F1-95CD-2417F2CA5320}"/>
          </ac:spMkLst>
        </pc:spChg>
      </pc:sldChg>
      <pc:sldChg chg="addSp modSp add mod">
        <pc:chgData name="Frank Sullivan" userId="1c98b164-de24-49c7-93e3-6e89939b5bd1" providerId="ADAL" clId="{BDEDCED8-E247-4315-9979-E53FD9E0158F}" dt="2022-01-24T16:09:36.281" v="559" actId="1076"/>
        <pc:sldMkLst>
          <pc:docMk/>
          <pc:sldMk cId="1910728029" sldId="3262"/>
        </pc:sldMkLst>
        <pc:spChg chg="add mod">
          <ac:chgData name="Frank Sullivan" userId="1c98b164-de24-49c7-93e3-6e89939b5bd1" providerId="ADAL" clId="{BDEDCED8-E247-4315-9979-E53FD9E0158F}" dt="2022-01-24T16:07:51.289" v="533" actId="20577"/>
          <ac:spMkLst>
            <pc:docMk/>
            <pc:sldMk cId="1910728029" sldId="3262"/>
            <ac:spMk id="6" creationId="{1DAD2924-55F7-43FD-B690-C5D4A32E4B93}"/>
          </ac:spMkLst>
        </pc:spChg>
        <pc:spChg chg="add mod">
          <ac:chgData name="Frank Sullivan" userId="1c98b164-de24-49c7-93e3-6e89939b5bd1" providerId="ADAL" clId="{BDEDCED8-E247-4315-9979-E53FD9E0158F}" dt="2022-01-24T16:07:56.750" v="545" actId="20577"/>
          <ac:spMkLst>
            <pc:docMk/>
            <pc:sldMk cId="1910728029" sldId="3262"/>
            <ac:spMk id="7" creationId="{99C51B0F-1C8D-4DC4-B9EB-285490E1E277}"/>
          </ac:spMkLst>
        </pc:spChg>
        <pc:spChg chg="add mod">
          <ac:chgData name="Frank Sullivan" userId="1c98b164-de24-49c7-93e3-6e89939b5bd1" providerId="ADAL" clId="{BDEDCED8-E247-4315-9979-E53FD9E0158F}" dt="2022-01-24T16:07:31.545" v="527" actId="20577"/>
          <ac:spMkLst>
            <pc:docMk/>
            <pc:sldMk cId="1910728029" sldId="3262"/>
            <ac:spMk id="8" creationId="{D12D15BE-47E7-480C-89B9-45FD689ABBFD}"/>
          </ac:spMkLst>
        </pc:spChg>
        <pc:spChg chg="add mod">
          <ac:chgData name="Frank Sullivan" userId="1c98b164-de24-49c7-93e3-6e89939b5bd1" providerId="ADAL" clId="{BDEDCED8-E247-4315-9979-E53FD9E0158F}" dt="2022-01-24T16:08:50.486" v="554" actId="14100"/>
          <ac:spMkLst>
            <pc:docMk/>
            <pc:sldMk cId="1910728029" sldId="3262"/>
            <ac:spMk id="9" creationId="{0FF08792-AE73-4E8F-897F-19C02E719E12}"/>
          </ac:spMkLst>
        </pc:spChg>
        <pc:spChg chg="mod">
          <ac:chgData name="Frank Sullivan" userId="1c98b164-de24-49c7-93e3-6e89939b5bd1" providerId="ADAL" clId="{BDEDCED8-E247-4315-9979-E53FD9E0158F}" dt="2022-01-24T16:06:25.412" v="489" actId="20577"/>
          <ac:spMkLst>
            <pc:docMk/>
            <pc:sldMk cId="1910728029" sldId="3262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16:08:43.885" v="553" actId="14100"/>
          <ac:spMkLst>
            <pc:docMk/>
            <pc:sldMk cId="1910728029" sldId="3262"/>
            <ac:spMk id="12" creationId="{7372F846-FB1F-4A8B-BB63-FE287DE01EB2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15" creationId="{49AB7964-65BB-4BEA-8FBF-86A8CA48280E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16" creationId="{FAFEC0B2-88F1-4513-B729-C39CDA1DC94F}"/>
          </ac:spMkLst>
        </pc:spChg>
        <pc:spChg chg="add mod">
          <ac:chgData name="Frank Sullivan" userId="1c98b164-de24-49c7-93e3-6e89939b5bd1" providerId="ADAL" clId="{BDEDCED8-E247-4315-9979-E53FD9E0158F}" dt="2022-01-24T16:08:58.322" v="555" actId="14100"/>
          <ac:spMkLst>
            <pc:docMk/>
            <pc:sldMk cId="1910728029" sldId="3262"/>
            <ac:spMk id="17" creationId="{3CAF3273-A8EF-4098-A262-5FD4D65790CC}"/>
          </ac:spMkLst>
        </pc:spChg>
        <pc:spChg chg="add mod">
          <ac:chgData name="Frank Sullivan" userId="1c98b164-de24-49c7-93e3-6e89939b5bd1" providerId="ADAL" clId="{BDEDCED8-E247-4315-9979-E53FD9E0158F}" dt="2022-01-24T16:09:03.902" v="556" actId="14100"/>
          <ac:spMkLst>
            <pc:docMk/>
            <pc:sldMk cId="1910728029" sldId="3262"/>
            <ac:spMk id="18" creationId="{BD000616-06F6-4EAB-BE02-1DFCC9E16CFF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19" creationId="{19B7CFD0-6A94-41FF-8FA1-EE6C9F4020E0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20" creationId="{F3EE08E8-282A-4DE1-BBE5-0A4111B71DD7}"/>
          </ac:spMkLst>
        </pc:spChg>
        <pc:spChg chg="add mod">
          <ac:chgData name="Frank Sullivan" userId="1c98b164-de24-49c7-93e3-6e89939b5bd1" providerId="ADAL" clId="{BDEDCED8-E247-4315-9979-E53FD9E0158F}" dt="2022-01-24T16:08:20.702" v="549" actId="14100"/>
          <ac:spMkLst>
            <pc:docMk/>
            <pc:sldMk cId="1910728029" sldId="3262"/>
            <ac:spMk id="21" creationId="{7EB82E06-D042-4CC7-9F93-F62D80101E52}"/>
          </ac:spMkLst>
        </pc:spChg>
        <pc:spChg chg="add mod">
          <ac:chgData name="Frank Sullivan" userId="1c98b164-de24-49c7-93e3-6e89939b5bd1" providerId="ADAL" clId="{BDEDCED8-E247-4315-9979-E53FD9E0158F}" dt="2022-01-24T16:08:11.533" v="548" actId="1076"/>
          <ac:spMkLst>
            <pc:docMk/>
            <pc:sldMk cId="1910728029" sldId="3262"/>
            <ac:spMk id="22" creationId="{B475208B-D70E-429B-8083-7051B4C4F9FA}"/>
          </ac:spMkLst>
        </pc:spChg>
        <pc:spChg chg="add mod">
          <ac:chgData name="Frank Sullivan" userId="1c98b164-de24-49c7-93e3-6e89939b5bd1" providerId="ADAL" clId="{BDEDCED8-E247-4315-9979-E53FD9E0158F}" dt="2022-01-24T16:07:22.569" v="516" actId="14100"/>
          <ac:spMkLst>
            <pc:docMk/>
            <pc:sldMk cId="1910728029" sldId="3262"/>
            <ac:spMk id="23" creationId="{39CA6959-DAD2-4100-9190-AF35F7AA1206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25" creationId="{939ED410-60CE-4455-9074-AE963F6742AD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26" creationId="{BC49DD77-F141-4AFE-872E-2BDF26E7E140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27" creationId="{094219F3-1432-498B-8DE3-19B98163841B}"/>
          </ac:spMkLst>
        </pc:spChg>
        <pc:spChg chg="add mod">
          <ac:chgData name="Frank Sullivan" userId="1c98b164-de24-49c7-93e3-6e89939b5bd1" providerId="ADAL" clId="{BDEDCED8-E247-4315-9979-E53FD9E0158F}" dt="2022-01-24T16:06:47.260" v="491" actId="1076"/>
          <ac:spMkLst>
            <pc:docMk/>
            <pc:sldMk cId="1910728029" sldId="3262"/>
            <ac:spMk id="28" creationId="{BDDA15F8-BE97-437A-9774-726D9AA3AA68}"/>
          </ac:spMkLst>
        </pc:spChg>
        <pc:spChg chg="add mod">
          <ac:chgData name="Frank Sullivan" userId="1c98b164-de24-49c7-93e3-6e89939b5bd1" providerId="ADAL" clId="{BDEDCED8-E247-4315-9979-E53FD9E0158F}" dt="2022-01-24T16:09:30.871" v="558" actId="14100"/>
          <ac:spMkLst>
            <pc:docMk/>
            <pc:sldMk cId="1910728029" sldId="3262"/>
            <ac:spMk id="29" creationId="{C9869596-7450-4526-A8A1-2F16692FE242}"/>
          </ac:spMkLst>
        </pc:spChg>
        <pc:spChg chg="add mod">
          <ac:chgData name="Frank Sullivan" userId="1c98b164-de24-49c7-93e3-6e89939b5bd1" providerId="ADAL" clId="{BDEDCED8-E247-4315-9979-E53FD9E0158F}" dt="2022-01-24T16:09:36.281" v="559" actId="1076"/>
          <ac:spMkLst>
            <pc:docMk/>
            <pc:sldMk cId="1910728029" sldId="3262"/>
            <ac:spMk id="30" creationId="{6CC67615-F876-4E22-8C13-8FEE2C91D4A9}"/>
          </ac:spMkLst>
        </pc:spChg>
        <pc:graphicFrameChg chg="add mod">
          <ac:chgData name="Frank Sullivan" userId="1c98b164-de24-49c7-93e3-6e89939b5bd1" providerId="ADAL" clId="{BDEDCED8-E247-4315-9979-E53FD9E0158F}" dt="2022-01-24T16:06:47.260" v="491" actId="1076"/>
          <ac:graphicFrameMkLst>
            <pc:docMk/>
            <pc:sldMk cId="1910728029" sldId="3262"/>
            <ac:graphicFrameMk id="24" creationId="{79D1C331-C179-40FB-85E8-EF50DFFD899E}"/>
          </ac:graphicFrameMkLst>
        </pc:graphicFrameChg>
      </pc:sldChg>
      <pc:sldChg chg="addSp modSp add del mod">
        <pc:chgData name="Frank Sullivan" userId="1c98b164-de24-49c7-93e3-6e89939b5bd1" providerId="ADAL" clId="{BDEDCED8-E247-4315-9979-E53FD9E0158F}" dt="2022-01-26T16:49:44.681" v="2193" actId="2696"/>
        <pc:sldMkLst>
          <pc:docMk/>
          <pc:sldMk cId="1631052019" sldId="3263"/>
        </pc:sldMkLst>
        <pc:spChg chg="mod">
          <ac:chgData name="Frank Sullivan" userId="1c98b164-de24-49c7-93e3-6e89939b5bd1" providerId="ADAL" clId="{BDEDCED8-E247-4315-9979-E53FD9E0158F}" dt="2022-01-24T16:12:24.681" v="572"/>
          <ac:spMkLst>
            <pc:docMk/>
            <pc:sldMk cId="1631052019" sldId="3263"/>
            <ac:spMk id="8" creationId="{039B25B0-0916-4AEA-BBB4-6CA6D36D38C1}"/>
          </ac:spMkLst>
        </pc:spChg>
        <pc:spChg chg="add mod">
          <ac:chgData name="Frank Sullivan" userId="1c98b164-de24-49c7-93e3-6e89939b5bd1" providerId="ADAL" clId="{BDEDCED8-E247-4315-9979-E53FD9E0158F}" dt="2022-01-24T16:12:28.907" v="573" actId="1076"/>
          <ac:spMkLst>
            <pc:docMk/>
            <pc:sldMk cId="1631052019" sldId="3263"/>
            <ac:spMk id="9" creationId="{9A71E79D-56C1-4CBC-BE9B-534C1ACFB26B}"/>
          </ac:spMkLst>
        </pc:spChg>
        <pc:spChg chg="add mod">
          <ac:chgData name="Frank Sullivan" userId="1c98b164-de24-49c7-93e3-6e89939b5bd1" providerId="ADAL" clId="{BDEDCED8-E247-4315-9979-E53FD9E0158F}" dt="2022-01-24T16:12:28.907" v="573" actId="1076"/>
          <ac:spMkLst>
            <pc:docMk/>
            <pc:sldMk cId="1631052019" sldId="3263"/>
            <ac:spMk id="12" creationId="{61223A55-7205-491E-B1CB-5C53D524210F}"/>
          </ac:spMkLst>
        </pc:spChg>
        <pc:grpChg chg="add mod">
          <ac:chgData name="Frank Sullivan" userId="1c98b164-de24-49c7-93e3-6e89939b5bd1" providerId="ADAL" clId="{BDEDCED8-E247-4315-9979-E53FD9E0158F}" dt="2022-01-24T16:12:28.907" v="573" actId="1076"/>
          <ac:grpSpMkLst>
            <pc:docMk/>
            <pc:sldMk cId="1631052019" sldId="3263"/>
            <ac:grpSpMk id="6" creationId="{BB8920C3-0202-4AD2-841C-E4B1D722763E}"/>
          </ac:grpSpMkLst>
        </pc:grpChg>
        <pc:picChg chg="mod">
          <ac:chgData name="Frank Sullivan" userId="1c98b164-de24-49c7-93e3-6e89939b5bd1" providerId="ADAL" clId="{BDEDCED8-E247-4315-9979-E53FD9E0158F}" dt="2022-01-24T16:12:24.681" v="572"/>
          <ac:picMkLst>
            <pc:docMk/>
            <pc:sldMk cId="1631052019" sldId="3263"/>
            <ac:picMk id="7" creationId="{C2830A27-FEAA-4B27-906F-47ECBAC10E28}"/>
          </ac:picMkLst>
        </pc:picChg>
        <pc:cxnChg chg="add mod">
          <ac:chgData name="Frank Sullivan" userId="1c98b164-de24-49c7-93e3-6e89939b5bd1" providerId="ADAL" clId="{BDEDCED8-E247-4315-9979-E53FD9E0158F}" dt="2022-01-24T16:12:28.907" v="573" actId="1076"/>
          <ac:cxnSpMkLst>
            <pc:docMk/>
            <pc:sldMk cId="1631052019" sldId="3263"/>
            <ac:cxnSpMk id="15" creationId="{D40E06A3-15AD-463A-8CCD-4FF76EEBF41D}"/>
          </ac:cxnSpMkLst>
        </pc:cxnChg>
      </pc:sldChg>
      <pc:sldChg chg="add">
        <pc:chgData name="Frank Sullivan" userId="1c98b164-de24-49c7-93e3-6e89939b5bd1" providerId="ADAL" clId="{BDEDCED8-E247-4315-9979-E53FD9E0158F}" dt="2022-01-26T16:49:49.338" v="2194"/>
        <pc:sldMkLst>
          <pc:docMk/>
          <pc:sldMk cId="2904730927" sldId="3263"/>
        </pc:sldMkLst>
      </pc:sldChg>
      <pc:sldChg chg="addSp modSp add mod">
        <pc:chgData name="Frank Sullivan" userId="1c98b164-de24-49c7-93e3-6e89939b5bd1" providerId="ADAL" clId="{BDEDCED8-E247-4315-9979-E53FD9E0158F}" dt="2022-01-24T16:16:33.910" v="587" actId="207"/>
        <pc:sldMkLst>
          <pc:docMk/>
          <pc:sldMk cId="1460474901" sldId="3264"/>
        </pc:sldMkLst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6" creationId="{AB747869-F7B2-4D2C-8931-FE6559E661AE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7" creationId="{58DD4F58-6C5D-45EF-B0F8-F2855FFF5003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8" creationId="{86A7D730-AE2D-4361-A338-147D376C4779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9" creationId="{E32C3DB5-10F4-496B-BFB4-AEC7F424C55D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12" creationId="{76308BDB-8DCC-4C22-92CF-2F18930E73F0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15" creationId="{CB04B61E-01A8-46D7-A18B-60CA829F00D8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16" creationId="{1757607D-0F66-4B3E-8C12-78557FF4A094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17" creationId="{85171901-D2A2-4E2E-B1A8-C014391F77CD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18" creationId="{EF6F6750-1265-49B7-BB4C-924E96A7E1C6}"/>
          </ac:spMkLst>
        </pc:spChg>
        <pc:spChg chg="mod">
          <ac:chgData name="Frank Sullivan" userId="1c98b164-de24-49c7-93e3-6e89939b5bd1" providerId="ADAL" clId="{BDEDCED8-E247-4315-9979-E53FD9E0158F}" dt="2022-01-24T16:16:05.295" v="585"/>
          <ac:spMkLst>
            <pc:docMk/>
            <pc:sldMk cId="1460474901" sldId="3264"/>
            <ac:spMk id="20" creationId="{CFB7A431-A9BF-4D25-970E-34964F8E7E50}"/>
          </ac:spMkLst>
        </pc:spChg>
        <pc:spChg chg="mod">
          <ac:chgData name="Frank Sullivan" userId="1c98b164-de24-49c7-93e3-6e89939b5bd1" providerId="ADAL" clId="{BDEDCED8-E247-4315-9979-E53FD9E0158F}" dt="2022-01-24T16:16:05.295" v="585"/>
          <ac:spMkLst>
            <pc:docMk/>
            <pc:sldMk cId="1460474901" sldId="3264"/>
            <ac:spMk id="21" creationId="{A8003DB5-F3C6-4D08-9998-4F1B800C96BD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2" creationId="{08A94294-4E89-4D7B-A3E8-95218978E90D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3" creationId="{8052A6D4-9E9B-429B-B44D-8A45667F0004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4" creationId="{F7801B16-D8B0-44A3-8FDA-88AB5F162202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5" creationId="{97268D89-0234-47EA-A50C-9C6BFE7B7431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6" creationId="{906DC1BA-695B-461B-A943-B9FF28D6021A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7" creationId="{641D33F1-038C-47AF-890A-1981EB269D7C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8" creationId="{E772CF38-A4F1-4B5B-BBBC-59FC1D22F5A7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29" creationId="{40CFD30A-CCC1-4AD5-A0AF-633EDA4D86DB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0" creationId="{A47B7977-674E-4C8A-A52C-93948B61EF4F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1" creationId="{07C33DFB-F852-406C-8296-054B2FDFDFF9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2" creationId="{DEF37CA3-DD4E-4A75-862A-3554449E0BC4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3" creationId="{69C3AB5C-5D03-4755-AB6B-AFF66A616023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4" creationId="{F29E1E0A-DE66-4E0C-A07F-1593E8C9A78F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5" creationId="{910448CB-FF9B-4EA3-94D5-540A777BE45C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6" creationId="{5378C211-DDDD-409E-8105-4BA90968DA8D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37" creationId="{93CCD353-272D-4F63-AFAF-D4B8C85F8449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38" creationId="{75F3293C-9166-4374-882C-5799F04EA279}"/>
          </ac:spMkLst>
        </pc:spChg>
        <pc:spChg chg="add mod">
          <ac:chgData name="Frank Sullivan" userId="1c98b164-de24-49c7-93e3-6e89939b5bd1" providerId="ADAL" clId="{BDEDCED8-E247-4315-9979-E53FD9E0158F}" dt="2022-01-24T16:16:11.561" v="586" actId="1076"/>
          <ac:spMkLst>
            <pc:docMk/>
            <pc:sldMk cId="1460474901" sldId="3264"/>
            <ac:spMk id="39" creationId="{48AB5E04-EABA-455A-B819-80EED7BE022C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0" creationId="{49E107E1-4C97-44E0-B807-53C97468BE0B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1" creationId="{BFDD1D03-8EF0-4D19-9828-B9C0C9D913E2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2" creationId="{152D5E24-06E3-4CD9-B1B4-9159195CC581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3" creationId="{8369F769-32DA-4FF1-92E7-CC9C10F813B6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4" creationId="{828130D9-F2AA-4BE7-BCFB-A024C76BA87C}"/>
          </ac:spMkLst>
        </pc:spChg>
        <pc:spChg chg="add mod">
          <ac:chgData name="Frank Sullivan" userId="1c98b164-de24-49c7-93e3-6e89939b5bd1" providerId="ADAL" clId="{BDEDCED8-E247-4315-9979-E53FD9E0158F}" dt="2022-01-24T16:16:33.910" v="587" actId="207"/>
          <ac:spMkLst>
            <pc:docMk/>
            <pc:sldMk cId="1460474901" sldId="3264"/>
            <ac:spMk id="45" creationId="{DDD065AA-D914-40D6-B35C-851C80D6FEA8}"/>
          </ac:spMkLst>
        </pc:spChg>
        <pc:grpChg chg="add mod">
          <ac:chgData name="Frank Sullivan" userId="1c98b164-de24-49c7-93e3-6e89939b5bd1" providerId="ADAL" clId="{BDEDCED8-E247-4315-9979-E53FD9E0158F}" dt="2022-01-24T16:16:11.561" v="586" actId="1076"/>
          <ac:grpSpMkLst>
            <pc:docMk/>
            <pc:sldMk cId="1460474901" sldId="3264"/>
            <ac:grpSpMk id="19" creationId="{E89AFB2E-1B4E-4DAC-A504-709ADEE6D6EB}"/>
          </ac:grpSpMkLst>
        </pc:grpChg>
      </pc:sldChg>
      <pc:sldChg chg="addSp modSp add mod">
        <pc:chgData name="Frank Sullivan" userId="1c98b164-de24-49c7-93e3-6e89939b5bd1" providerId="ADAL" clId="{BDEDCED8-E247-4315-9979-E53FD9E0158F}" dt="2022-01-24T16:19:46.048" v="624" actId="6549"/>
        <pc:sldMkLst>
          <pc:docMk/>
          <pc:sldMk cId="3809395490" sldId="3265"/>
        </pc:sldMkLst>
        <pc:spChg chg="mod">
          <ac:chgData name="Frank Sullivan" userId="1c98b164-de24-49c7-93e3-6e89939b5bd1" providerId="ADAL" clId="{BDEDCED8-E247-4315-9979-E53FD9E0158F}" dt="2022-01-24T16:19:37.329" v="623" actId="20577"/>
          <ac:spMkLst>
            <pc:docMk/>
            <pc:sldMk cId="3809395490" sldId="3265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12" creationId="{652E369A-5029-4931-B9BA-90B2B29D994C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15" creationId="{524DC14D-DEB5-4387-95BF-05967BD32631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16" creationId="{93E29D34-7C48-4DAA-9395-8BCC06136B9F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18" creationId="{9F859D6C-D6FE-47C9-987D-5628076734D2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19" creationId="{CC754D52-2EBD-4BF3-8B6D-9739D70E9284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0" creationId="{68C2F08E-4471-41DA-9642-BE7BE25E855B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1" creationId="{2EFC4AFC-3139-4D26-9C29-23DD92000A78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2" creationId="{FBEB4414-7CE6-4D80-8903-08F643413D13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3" creationId="{30D4338B-9BF1-4DBC-B720-269C215B2F13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4" creationId="{3EEE6CFF-A905-4086-A3FD-D327364701BD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29" creationId="{405D3904-C116-4159-A6CA-8BB4283DFF71}"/>
          </ac:spMkLst>
        </pc:spChg>
        <pc:spChg chg="add mod">
          <ac:chgData name="Frank Sullivan" userId="1c98b164-de24-49c7-93e3-6e89939b5bd1" providerId="ADAL" clId="{BDEDCED8-E247-4315-9979-E53FD9E0158F}" dt="2022-01-24T16:19:46.048" v="624" actId="6549"/>
          <ac:spMkLst>
            <pc:docMk/>
            <pc:sldMk cId="3809395490" sldId="3265"/>
            <ac:spMk id="32" creationId="{4235710A-FC3B-418E-87BF-82AA2B0C51FE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33" creationId="{4BB0F7B5-3B4F-4EA0-8584-48EEFCE877C1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36" creationId="{F21657E9-5B90-48B7-BA58-3BE75BACDB52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37" creationId="{8707431E-0F55-49A5-A1F2-914257C788F1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39" creationId="{E6E1767C-B248-430C-953D-60BE2845BBC0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41" creationId="{8E71DDAE-D706-47FE-BFD1-60F8310CA88F}"/>
          </ac:spMkLst>
        </pc:spChg>
        <pc:spChg chg="add mod">
          <ac:chgData name="Frank Sullivan" userId="1c98b164-de24-49c7-93e3-6e89939b5bd1" providerId="ADAL" clId="{BDEDCED8-E247-4315-9979-E53FD9E0158F}" dt="2022-01-24T16:19:28.537" v="596" actId="1076"/>
          <ac:spMkLst>
            <pc:docMk/>
            <pc:sldMk cId="3809395490" sldId="3265"/>
            <ac:spMk id="43" creationId="{B5706C14-1648-47F6-BCEB-55B8567C4CD2}"/>
          </ac:spMkLst>
        </pc:sp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6" creationId="{1E34104E-6805-4ECA-A38E-915DFD72202C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7" creationId="{7D5D031E-292F-4768-8DAD-AF77F413B0CE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8" creationId="{490E970B-9F30-4211-AA83-37D1692AF93F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9" creationId="{D424ED61-82EE-49C3-9EAD-001B5B58E4A6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17" creationId="{E7BF9972-8666-4908-8AC4-EE429EDEE927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25" creationId="{EDC53646-A1E2-4781-8DD8-4C6BBAC9F6C5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26" creationId="{C622BE68-7221-4953-994A-86FFD82A6723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27" creationId="{896E929E-A41B-4DC7-A234-493CEDE912DA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28" creationId="{7B6B52A9-9B5D-42B2-8B81-3F5F658216A3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30" creationId="{92DEE7CD-9F40-433F-B7E1-FFB61897E430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31" creationId="{D90A3866-0222-4602-A491-34643F80C404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34" creationId="{26EA62CF-AA88-4100-8699-EA3B99583038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35" creationId="{D8BB43B4-5FC4-4DBC-961F-40C974BED630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38" creationId="{280BACE0-C4DB-477F-9C46-F808397682DD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40" creationId="{B3B1E95E-2EF8-476E-A8AD-B11E36C161F6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42" creationId="{024263FC-13E0-4240-9B59-C2097198D444}"/>
          </ac:cxnSpMkLst>
        </pc:cxnChg>
        <pc:cxnChg chg="add mod">
          <ac:chgData name="Frank Sullivan" userId="1c98b164-de24-49c7-93e3-6e89939b5bd1" providerId="ADAL" clId="{BDEDCED8-E247-4315-9979-E53FD9E0158F}" dt="2022-01-24T16:19:28.537" v="596" actId="1076"/>
          <ac:cxnSpMkLst>
            <pc:docMk/>
            <pc:sldMk cId="3809395490" sldId="3265"/>
            <ac:cxnSpMk id="44" creationId="{DCFC371F-240A-49CA-8006-FC455B56E907}"/>
          </ac:cxnSpMkLst>
        </pc:cxnChg>
      </pc:sldChg>
      <pc:sldChg chg="addSp modSp add mod">
        <pc:chgData name="Frank Sullivan" userId="1c98b164-de24-49c7-93e3-6e89939b5bd1" providerId="ADAL" clId="{BDEDCED8-E247-4315-9979-E53FD9E0158F}" dt="2022-01-24T16:17:54.924" v="590" actId="207"/>
        <pc:sldMkLst>
          <pc:docMk/>
          <pc:sldMk cId="360606908" sldId="3266"/>
        </pc:sldMkLst>
        <pc:spChg chg="add mod">
          <ac:chgData name="Frank Sullivan" userId="1c98b164-de24-49c7-93e3-6e89939b5bd1" providerId="ADAL" clId="{BDEDCED8-E247-4315-9979-E53FD9E0158F}" dt="2022-01-24T16:17:54.924" v="590" actId="207"/>
          <ac:spMkLst>
            <pc:docMk/>
            <pc:sldMk cId="360606908" sldId="3266"/>
            <ac:spMk id="7" creationId="{1E1C246D-A33C-462C-97A2-4C077FA23A73}"/>
          </ac:spMkLst>
        </pc:spChg>
        <pc:spChg chg="add mod">
          <ac:chgData name="Frank Sullivan" userId="1c98b164-de24-49c7-93e3-6e89939b5bd1" providerId="ADAL" clId="{BDEDCED8-E247-4315-9979-E53FD9E0158F}" dt="2022-01-24T16:17:54.924" v="590" actId="207"/>
          <ac:spMkLst>
            <pc:docMk/>
            <pc:sldMk cId="360606908" sldId="3266"/>
            <ac:spMk id="8" creationId="{93F8B6EA-DCC6-4D34-B9CF-A10C6F16D532}"/>
          </ac:spMkLst>
        </pc:spChg>
        <pc:spChg chg="add mod">
          <ac:chgData name="Frank Sullivan" userId="1c98b164-de24-49c7-93e3-6e89939b5bd1" providerId="ADAL" clId="{BDEDCED8-E247-4315-9979-E53FD9E0158F}" dt="2022-01-24T16:17:54.924" v="590" actId="207"/>
          <ac:spMkLst>
            <pc:docMk/>
            <pc:sldMk cId="360606908" sldId="3266"/>
            <ac:spMk id="12" creationId="{2E5F5154-DFFC-45DE-BB19-9CBB5B04DDEC}"/>
          </ac:spMkLst>
        </pc:spChg>
        <pc:graphicFrameChg chg="add mod">
          <ac:chgData name="Frank Sullivan" userId="1c98b164-de24-49c7-93e3-6e89939b5bd1" providerId="ADAL" clId="{BDEDCED8-E247-4315-9979-E53FD9E0158F}" dt="2022-01-24T16:17:54.924" v="590" actId="207"/>
          <ac:graphicFrameMkLst>
            <pc:docMk/>
            <pc:sldMk cId="360606908" sldId="3266"/>
            <ac:graphicFrameMk id="6" creationId="{8DC0EDB9-34AB-4EE0-919B-BA28305A351D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17:54.924" v="590" actId="207"/>
          <ac:graphicFrameMkLst>
            <pc:docMk/>
            <pc:sldMk cId="360606908" sldId="3266"/>
            <ac:graphicFrameMk id="9" creationId="{B5D1AB0F-2430-46FF-9E6D-4D8D39548D49}"/>
          </ac:graphicFrameMkLst>
        </pc:graphicFrameChg>
        <pc:cxnChg chg="add mod">
          <ac:chgData name="Frank Sullivan" userId="1c98b164-de24-49c7-93e3-6e89939b5bd1" providerId="ADAL" clId="{BDEDCED8-E247-4315-9979-E53FD9E0158F}" dt="2022-01-24T16:17:54.924" v="590" actId="207"/>
          <ac:cxnSpMkLst>
            <pc:docMk/>
            <pc:sldMk cId="360606908" sldId="3266"/>
            <ac:cxnSpMk id="15" creationId="{802FCA19-0BED-493D-B6D3-87478333A3FC}"/>
          </ac:cxnSpMkLst>
        </pc:cxnChg>
      </pc:sldChg>
      <pc:sldChg chg="addSp modSp add mod">
        <pc:chgData name="Frank Sullivan" userId="1c98b164-de24-49c7-93e3-6e89939b5bd1" providerId="ADAL" clId="{BDEDCED8-E247-4315-9979-E53FD9E0158F}" dt="2022-01-24T16:20:42.340" v="626" actId="1076"/>
        <pc:sldMkLst>
          <pc:docMk/>
          <pc:sldMk cId="1661436807" sldId="3267"/>
        </pc:sldMkLst>
        <pc:graphicFrameChg chg="add mod">
          <ac:chgData name="Frank Sullivan" userId="1c98b164-de24-49c7-93e3-6e89939b5bd1" providerId="ADAL" clId="{BDEDCED8-E247-4315-9979-E53FD9E0158F}" dt="2022-01-24T16:20:42.340" v="626" actId="1076"/>
          <ac:graphicFrameMkLst>
            <pc:docMk/>
            <pc:sldMk cId="1661436807" sldId="3267"/>
            <ac:graphicFrameMk id="6" creationId="{7D7C2043-FB5D-4955-9177-B892D6050A51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20:42.340" v="626" actId="1076"/>
          <ac:graphicFrameMkLst>
            <pc:docMk/>
            <pc:sldMk cId="1661436807" sldId="3267"/>
            <ac:graphicFrameMk id="7" creationId="{31697C5D-7551-485A-96DA-EC24A0E52B21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20:42.340" v="626" actId="1076"/>
          <ac:graphicFrameMkLst>
            <pc:docMk/>
            <pc:sldMk cId="1661436807" sldId="3267"/>
            <ac:graphicFrameMk id="8" creationId="{4DDF4230-101C-43AB-A2DC-D246F96BCC51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20:42.340" v="626" actId="1076"/>
          <ac:graphicFrameMkLst>
            <pc:docMk/>
            <pc:sldMk cId="1661436807" sldId="3267"/>
            <ac:graphicFrameMk id="9" creationId="{03808CC5-F9E7-4DE7-A0C8-1D4FC001FFEB}"/>
          </ac:graphicFrameMkLst>
        </pc:graphicFrameChg>
      </pc:sldChg>
      <pc:sldChg chg="addSp delSp modSp add mod">
        <pc:chgData name="Frank Sullivan" userId="1c98b164-de24-49c7-93e3-6e89939b5bd1" providerId="ADAL" clId="{BDEDCED8-E247-4315-9979-E53FD9E0158F}" dt="2022-01-24T16:21:24.531" v="634" actId="1076"/>
        <pc:sldMkLst>
          <pc:docMk/>
          <pc:sldMk cId="65588770" sldId="3268"/>
        </pc:sldMkLst>
        <pc:spChg chg="add mod">
          <ac:chgData name="Frank Sullivan" userId="1c98b164-de24-49c7-93e3-6e89939b5bd1" providerId="ADAL" clId="{BDEDCED8-E247-4315-9979-E53FD9E0158F}" dt="2022-01-24T16:21:08.311" v="630" actId="14100"/>
          <ac:spMkLst>
            <pc:docMk/>
            <pc:sldMk cId="65588770" sldId="3268"/>
            <ac:spMk id="6" creationId="{BC85E51C-B28A-49E7-B96C-9C9FDD73525B}"/>
          </ac:spMkLst>
        </pc:spChg>
        <pc:spChg chg="add del mod">
          <ac:chgData name="Frank Sullivan" userId="1c98b164-de24-49c7-93e3-6e89939b5bd1" providerId="ADAL" clId="{BDEDCED8-E247-4315-9979-E53FD9E0158F}" dt="2022-01-24T16:21:13.206" v="632"/>
          <ac:spMkLst>
            <pc:docMk/>
            <pc:sldMk cId="65588770" sldId="3268"/>
            <ac:spMk id="8" creationId="{C63803D5-CB4F-4FF6-99BD-B87594149881}"/>
          </ac:spMkLst>
        </pc:spChg>
        <pc:spChg chg="add mod">
          <ac:chgData name="Frank Sullivan" userId="1c98b164-de24-49c7-93e3-6e89939b5bd1" providerId="ADAL" clId="{BDEDCED8-E247-4315-9979-E53FD9E0158F}" dt="2022-01-24T16:21:24.531" v="634" actId="1076"/>
          <ac:spMkLst>
            <pc:docMk/>
            <pc:sldMk cId="65588770" sldId="3268"/>
            <ac:spMk id="12" creationId="{42788910-C938-4861-99A5-222D8C3E1DE3}"/>
          </ac:spMkLst>
        </pc:spChg>
        <pc:graphicFrameChg chg="add mod modGraphic">
          <ac:chgData name="Frank Sullivan" userId="1c98b164-de24-49c7-93e3-6e89939b5bd1" providerId="ADAL" clId="{BDEDCED8-E247-4315-9979-E53FD9E0158F}" dt="2022-01-24T16:21:08.311" v="630" actId="14100"/>
          <ac:graphicFrameMkLst>
            <pc:docMk/>
            <pc:sldMk cId="65588770" sldId="3268"/>
            <ac:graphicFrameMk id="7" creationId="{82C76399-07A4-47B0-A47D-995AC5C49505}"/>
          </ac:graphicFrameMkLst>
        </pc:graphicFrameChg>
        <pc:graphicFrameChg chg="add del mod">
          <ac:chgData name="Frank Sullivan" userId="1c98b164-de24-49c7-93e3-6e89939b5bd1" providerId="ADAL" clId="{BDEDCED8-E247-4315-9979-E53FD9E0158F}" dt="2022-01-24T16:21:13.206" v="632"/>
          <ac:graphicFrameMkLst>
            <pc:docMk/>
            <pc:sldMk cId="65588770" sldId="3268"/>
            <ac:graphicFrameMk id="9" creationId="{3328EDBB-63B8-43F0-A907-B6E9DF3EC062}"/>
          </ac:graphicFrameMkLst>
        </pc:graphicFrameChg>
      </pc:sldChg>
      <pc:sldChg chg="addSp delSp modSp add mod">
        <pc:chgData name="Frank Sullivan" userId="1c98b164-de24-49c7-93e3-6e89939b5bd1" providerId="ADAL" clId="{BDEDCED8-E247-4315-9979-E53FD9E0158F}" dt="2022-01-24T16:29:53.631" v="740"/>
        <pc:sldMkLst>
          <pc:docMk/>
          <pc:sldMk cId="4175102168" sldId="3269"/>
        </pc:sldMkLst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6" creationId="{F9FB3356-73D6-4CF7-A12F-39DA8E0ABF41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7" creationId="{E27FE25D-43EE-4A43-A695-35C0DFBD2152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8" creationId="{AF0472CC-4353-4C4D-9BEF-98F50F890868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9" creationId="{A11FFDF8-D0D7-4426-8400-AFB8360466EA}"/>
          </ac:spMkLst>
        </pc:spChg>
        <pc:spChg chg="mod">
          <ac:chgData name="Frank Sullivan" userId="1c98b164-de24-49c7-93e3-6e89939b5bd1" providerId="ADAL" clId="{BDEDCED8-E247-4315-9979-E53FD9E0158F}" dt="2022-01-24T16:21:59.467" v="660" actId="20577"/>
          <ac:spMkLst>
            <pc:docMk/>
            <pc:sldMk cId="4175102168" sldId="3269"/>
            <ac:spMk id="10" creationId="{00000000-0000-0000-0000-000000000000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2" creationId="{7FE35A83-ECF0-4A1D-985E-84B06AA53D27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5" creationId="{37CA32BE-3505-4DB0-B9BC-D2CF505FC4DB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6" creationId="{73E1AB86-E3A8-4195-85F9-A93E1F9B095F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7" creationId="{C47498E0-C519-4C7B-A3DB-6E8976CB0907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8" creationId="{328C0809-17E6-405F-97A5-1CCCE877840A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19" creationId="{AB76E108-2D7F-4806-94B9-B3B84AB1F733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20" creationId="{423CCBD0-51DD-4DBA-86D9-486A1FCA96EC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21" creationId="{EA526C6E-4F68-4B41-94A8-4AD069EBFA7E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22" creationId="{8019FF7B-CF81-43FF-8A7F-C99E0A25E396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23" creationId="{75CC36C5-8AAC-47CB-8329-28A70D3DD167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25" creationId="{2426E6B4-EBC1-4A99-828D-06E07319BE1D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26" creationId="{F03E735E-AFD2-4D2A-8187-928AA52E75A0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27" creationId="{E7CD1068-5F5F-4067-925F-A6008D9BD90F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29" creationId="{FF6A0A8D-35E0-41D1-B232-732F0D58520B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30" creationId="{636CE6C1-12C6-4178-8188-7B7989D2BF48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1" creationId="{5DD32724-31EC-4B61-B898-8D5813481BB4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2" creationId="{7E299BDB-F9AD-4B26-9126-68971E5E4912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3" creationId="{5FBDC8C8-C453-4FC9-9BC5-518649D0D077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4" creationId="{6B174A68-4F2C-4580-9718-1705777D4047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5" creationId="{43285C3F-B0F3-4374-A58B-ADDB99548574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37" creationId="{91496189-CB9E-4065-A7A5-F130FE330E3E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38" creationId="{56424701-D173-4FF4-893C-E762AF643ACA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39" creationId="{0A6A617A-5023-42F6-B97D-5998BF384F55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40" creationId="{A1CBCB29-F1D6-4864-A048-C6D7E70C1C48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41" creationId="{5BD02E58-9185-4521-A1AA-AD0AF477850E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43" creationId="{4D25A49B-D394-45C7-BB5F-336702657C89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44" creationId="{98CD5EE0-B371-4D19-9953-207F7A272543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45" creationId="{845B8C2E-E9FA-45D4-A9D7-7E878619644E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46" creationId="{1DD213B2-19C7-4669-9C3D-42D566A659DF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47" creationId="{E30D1AC8-DE7A-416D-864C-88107A5D658B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49" creationId="{AF906DF0-7BFE-41C3-92A2-59F632CF0A3A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0" creationId="{C4DE8F51-93B4-4F8D-8166-EA30F12DBF35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51" creationId="{BE54ED19-2CAF-4520-85BA-6176EA7AF0CC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3" creationId="{9627E1AA-10A0-450D-946B-FC272812FC75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4" creationId="{CEF5B4C4-68F0-4226-AC36-C77BA098794E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6" creationId="{29035527-6E10-4F1E-BBAE-11B99CB7E723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7" creationId="{F363339B-301F-4D5C-B8ED-CFFCFD1C40F0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59" creationId="{303043EB-C642-4B16-9E8A-F95C6507D912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60" creationId="{8F2217F4-270A-43E7-8003-2955CA1E41E2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62" creationId="{40C34F94-5574-432C-88AE-7EDC904C4CFF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63" creationId="{083EBB91-3EA0-48AA-A9C4-4AA18DD8A136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70" creationId="{7C680105-0D10-43EA-8419-906482FD76CA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76" creationId="{FA5D2E5F-DEDE-4758-886A-ED67ED8AF677}"/>
          </ac:spMkLst>
        </pc:spChg>
        <pc:spChg chg="mod">
          <ac:chgData name="Frank Sullivan" userId="1c98b164-de24-49c7-93e3-6e89939b5bd1" providerId="ADAL" clId="{BDEDCED8-E247-4315-9979-E53FD9E0158F}" dt="2022-01-24T16:29:51.860" v="735"/>
          <ac:spMkLst>
            <pc:docMk/>
            <pc:sldMk cId="4175102168" sldId="3269"/>
            <ac:spMk id="77" creationId="{4CC13896-672D-4CA8-96DD-B3F8CA729A4C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78" creationId="{3E4FB4D1-B448-4F05-92DB-D3D993AF0FCB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80" creationId="{AAFEB325-CD10-41A2-8D3D-015DFF13BE9B}"/>
          </ac:spMkLst>
        </pc:spChg>
        <pc:spChg chg="add del mod">
          <ac:chgData name="Frank Sullivan" userId="1c98b164-de24-49c7-93e3-6e89939b5bd1" providerId="ADAL" clId="{BDEDCED8-E247-4315-9979-E53FD9E0158F}" dt="2022-01-24T16:29:53.631" v="740"/>
          <ac:spMkLst>
            <pc:docMk/>
            <pc:sldMk cId="4175102168" sldId="3269"/>
            <ac:spMk id="83" creationId="{0BAD9CAC-E7D4-42A9-B454-65CABC573EED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4" creationId="{81D6B868-DDCE-47DB-9215-F19DCD56688C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5" creationId="{2CCFBC44-9ACA-412D-B547-51E5F688E2B8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6" creationId="{3F72DB0D-0BC7-499A-80B2-2B27A8265A20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7" creationId="{119BA7F9-FF46-4784-847C-CC45C0B2B581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8" creationId="{96803430-A4E5-4F9F-A76A-605B771F2CAC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89" creationId="{D9E417CE-FAE1-4CA3-A70C-BF340EA49E90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0" creationId="{3B905685-E872-42E9-8BF4-A1E9496BFF4A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1" creationId="{0212EE5E-8FB9-44DE-9E61-6BAB808411B9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2" creationId="{8AD79723-CEFA-4A94-89F2-6A2EC77D9BF5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3" creationId="{C25A1BD7-3969-441D-B900-3EE6060CEE82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4" creationId="{46B0D808-4395-4499-B675-7C754AE3452B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5" creationId="{A8042F57-706C-412B-803E-15EA4899A109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6" creationId="{39D7C2C4-C007-4642-B71C-A89D9DB42818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97" creationId="{DC2BDBD4-AA71-4337-ACB8-8FE9893CEC58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99" creationId="{3C1F3FF6-CBE9-46A9-8493-B4CFE611DF9A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00" creationId="{5ABE0B78-48A3-4716-B54B-E123BC317D34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1" creationId="{C547B3A3-71E8-4088-BEF1-7634A5C71E4D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03" creationId="{02F500F5-9B67-4EA2-B5D8-36CF844C86B6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04" creationId="{0249C478-EB75-4FD2-B71A-B9DCDCA6D656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5" creationId="{155E5E61-87AE-4591-9841-0710DE261539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6" creationId="{AD6FBF88-BCC4-456F-98AE-C071619084E4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7" creationId="{29B6D5FF-D74A-4646-9B5D-04A93BC1C5DC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8" creationId="{0DE599F5-7AE1-43F6-941F-4105D40A2125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09" creationId="{287A8773-6137-4423-9088-386B959724F4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11" creationId="{40464636-9B55-4B03-85A6-8A941D2E9793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12" creationId="{1388FC5A-E841-47BF-88C6-A2A4165917F4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13" creationId="{CE74EF4E-7CDF-4173-805E-9BE0A33C6606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14" creationId="{F4C8ABDB-D575-4B0F-B594-205ECCF38589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15" creationId="{972D070F-6C63-402E-8598-6C3D0E52268F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17" creationId="{CA2003B0-9057-4933-8EE1-AB0F638D2AD9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18" creationId="{295F72E1-B079-454A-B1D2-C6F4FFDEA9DA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19" creationId="{7250F21C-8F58-4614-B091-E8DC642F7467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20" creationId="{CBA1F0F4-1944-48F2-B0D1-9A28BC28B307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21" creationId="{4F5DC8CF-91CD-4AB1-AE56-309B6EF1F566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23" creationId="{44D832E8-AB54-4317-A5DD-74978FFCFD4B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24" creationId="{69E022D2-3184-4940-B4E9-4FF172820E34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25" creationId="{6F021986-66FD-4568-BF71-5757BFD41901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27" creationId="{A136163C-9319-4FA2-AE66-814B2B366EEF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28" creationId="{65EEEC0C-BA5A-4A42-9D5A-1282EDFF7A3E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0" creationId="{F7E0363A-6BDE-41EB-8CB8-E8BE37909915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1" creationId="{2A864524-8622-49C9-B4BF-0F2EE651D919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3" creationId="{526BE4B6-206F-4412-AF0F-B9C2CD614A5D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4" creationId="{E7095020-EFDA-4A9D-ACB6-CE9A80510A23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6" creationId="{9A7871E0-CCD1-4111-A39B-7F78268892AF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37" creationId="{4593A957-00A6-445A-AC58-DC2D065487AE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44" creationId="{95C94A1B-A069-49C3-8FD1-A2D9BD240D94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50" creationId="{6EB43BC5-2779-47B8-B29A-C2728D3F9ACC}"/>
          </ac:spMkLst>
        </pc:spChg>
        <pc:spChg chg="mod">
          <ac:chgData name="Frank Sullivan" userId="1c98b164-de24-49c7-93e3-6e89939b5bd1" providerId="ADAL" clId="{BDEDCED8-E247-4315-9979-E53FD9E0158F}" dt="2022-01-24T16:29:52.060" v="736"/>
          <ac:spMkLst>
            <pc:docMk/>
            <pc:sldMk cId="4175102168" sldId="3269"/>
            <ac:spMk id="151" creationId="{C70F3C4E-C206-4BC2-8578-05D8FD0C73FE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52" creationId="{188D629D-7DA9-4092-9377-F7D494DD7205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54" creationId="{E475C696-020F-411C-A1C5-3538EB0B6A9C}"/>
          </ac:spMkLst>
        </pc:spChg>
        <pc:spChg chg="add del mod">
          <ac:chgData name="Frank Sullivan" userId="1c98b164-de24-49c7-93e3-6e89939b5bd1" providerId="ADAL" clId="{BDEDCED8-E247-4315-9979-E53FD9E0158F}" dt="2022-01-24T16:29:53.475" v="739"/>
          <ac:spMkLst>
            <pc:docMk/>
            <pc:sldMk cId="4175102168" sldId="3269"/>
            <ac:spMk id="157" creationId="{00DB9FAC-9911-4588-AE1A-2C5B225EEAA2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58" creationId="{E489D571-13D1-4C76-ADC8-5F3A59195AB9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59" creationId="{9E0EB290-D9D2-404B-803B-112E25DEC687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0" creationId="{753452BE-A4D2-47D4-A6AB-192C8E186E42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1" creationId="{C2518193-E941-43E3-ACEA-5A9B80CB2949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2" creationId="{330AAD9F-5164-428B-AFB8-B89153080AFE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3" creationId="{B77C60E9-85E8-4230-8292-9225091E10B9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4" creationId="{CF0A4C6D-51FD-4A23-ADEC-93C11D506FCE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5" creationId="{0F9417F6-14F7-44B6-A147-F7A3397F6D71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6" creationId="{B8142A17-9CA2-440C-ADF7-229CC17BD6AE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7" creationId="{63A0C129-6046-43CE-BFF2-84139748B6F2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8" creationId="{24F4BCC1-ADFD-4E24-8D88-22334F528EEA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69" creationId="{58E21F90-C6DA-45AD-9C30-70D57FDC6DE1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70" creationId="{E15E6086-34D5-401C-BB19-D48F9AAF4640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71" creationId="{0793C628-E760-41D7-B0FB-0E036BE3F1D6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73" creationId="{CAC609C8-0B87-44D4-9082-29CFE6E433C6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74" creationId="{FBD3C053-AC3C-40F4-A989-10C147F5BD2A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75" creationId="{5DBDA3A5-7F37-4D90-878F-72C8FF336ED1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77" creationId="{C5B9CC13-79E2-4AD0-8906-C3B691C5EE4A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78" creationId="{98D99C4F-7C07-45F8-8748-4311EF33D6BD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79" creationId="{57215238-6A7D-41D6-B167-42D2A4ED107C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0" creationId="{46ADE44B-8D76-44DC-B294-B8CBFED8E498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1" creationId="{CBCE095C-7798-436E-A285-6BCE2C3A62D7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2" creationId="{090EB783-680F-4D5C-8AF5-498A182FECD3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3" creationId="{4048614C-0FEF-4259-83C5-D0B20B7D82FF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85" creationId="{1AF2E0C1-62EE-42A2-B848-8944D7B0D1BE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86" creationId="{F2520A42-84CB-4C5D-930E-7A238BB345EE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7" creationId="{31491CE5-B339-420C-91D9-6E2B28525261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8" creationId="{03EA5F92-6933-49B3-9339-EC11251A06BA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89" creationId="{F267A45C-5A62-4DCE-9114-BC1877F79977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91" creationId="{C605C667-18B8-4712-85A0-C9AB569EA174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92" creationId="{5F3823A7-C52A-4EC0-A845-6850ED177A39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93" creationId="{D8BA9401-7A6C-483A-9F1B-B5BFEB1B86D4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94" creationId="{F116BDC7-C22A-437C-82B6-1AC502446E35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95" creationId="{E0729AB8-D008-4901-888F-F0D6372C30A2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97" creationId="{C85DEADE-341D-43BF-8ED7-452DCBB63258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198" creationId="{6BC07B39-D336-4AC4-BAC9-842F0C485D76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199" creationId="{4BAD4853-BFD9-4CE9-8FBA-56382C4AE944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1" creationId="{251DD508-5890-4B3A-AFE8-BF18251DCE0F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2" creationId="{718AFBD5-0130-4243-919E-04B597BC0EDE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4" creationId="{628DE3FC-B790-4A46-B4A1-C37F3581A703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5" creationId="{530B54E3-975B-4A68-9CC9-4542015D046C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7" creationId="{E1CE593D-A871-4EFA-8897-51AFE6B789E0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08" creationId="{7C61E597-9515-402A-858F-2D6FD1D48636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10" creationId="{8F62696E-43D1-4DCD-8CE2-4C0A0FFC7BEC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11" creationId="{EE754293-C1B4-4BB3-B97C-EDD3CE5CB91E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18" creationId="{0C719529-5DFE-4BF9-BDE9-6A101CFDC08D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24" creationId="{1A71C39E-ECF7-449E-B461-ECF67781E9C8}"/>
          </ac:spMkLst>
        </pc:spChg>
        <pc:spChg chg="mod">
          <ac:chgData name="Frank Sullivan" userId="1c98b164-de24-49c7-93e3-6e89939b5bd1" providerId="ADAL" clId="{BDEDCED8-E247-4315-9979-E53FD9E0158F}" dt="2022-01-24T16:29:53.010" v="737"/>
          <ac:spMkLst>
            <pc:docMk/>
            <pc:sldMk cId="4175102168" sldId="3269"/>
            <ac:spMk id="225" creationId="{7F1D0B94-2242-40EB-8E9F-E10197A54398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226" creationId="{E9EFEF6C-1E7B-4EEC-91D6-DB5AD891FB9A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228" creationId="{CDC2CE17-15F5-4491-8763-E955A0E69503}"/>
          </ac:spMkLst>
        </pc:spChg>
        <pc:spChg chg="add del mod">
          <ac:chgData name="Frank Sullivan" userId="1c98b164-de24-49c7-93e3-6e89939b5bd1" providerId="ADAL" clId="{BDEDCED8-E247-4315-9979-E53FD9E0158F}" dt="2022-01-24T16:29:53.295" v="738"/>
          <ac:spMkLst>
            <pc:docMk/>
            <pc:sldMk cId="4175102168" sldId="3269"/>
            <ac:spMk id="231" creationId="{D286B339-88AC-47C3-912C-B0C5FAB9E6A4}"/>
          </ac:spMkLst>
        </pc:s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24" creationId="{E9006E49-C34C-4F8B-8C20-42AC59EF42F3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28" creationId="{5321D6DD-CBBB-469B-9C5F-251A3725E4A2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36" creationId="{7C20C45A-9395-4825-A352-2CEFFE60D82D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42" creationId="{935333E5-057E-473D-8A1A-B57BDACBD66E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48" creationId="{BAE12AD3-03D5-4959-8F43-3089AE399E11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52" creationId="{5D5A5587-CE48-4E8F-B0B5-25FA66DA14D4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55" creationId="{5E5DB087-9D5A-49DA-9F69-3B4AA762FD11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58" creationId="{B09F6390-6185-4BBC-BA08-D406F3366C96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61" creationId="{568A690A-FE9B-4E17-9B90-363F3111FC75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69" creationId="{7183BF17-1899-46C6-9EC8-CA4311FD3BB2}"/>
          </ac:grpSpMkLst>
        </pc:grpChg>
        <pc:grpChg chg="add del mod">
          <ac:chgData name="Frank Sullivan" userId="1c98b164-de24-49c7-93e3-6e89939b5bd1" providerId="ADAL" clId="{BDEDCED8-E247-4315-9979-E53FD9E0158F}" dt="2022-01-24T16:29:53.631" v="740"/>
          <ac:grpSpMkLst>
            <pc:docMk/>
            <pc:sldMk cId="4175102168" sldId="3269"/>
            <ac:grpSpMk id="75" creationId="{84F34A4F-3AD7-420D-BD00-38C818ED1CCA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98" creationId="{90F2E3F8-4E13-43FD-B007-04501817AEEB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02" creationId="{A12DD111-D5ED-4727-9B17-39EC07BACC29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10" creationId="{872399FA-CCB6-4F07-8331-CE2BC2EEF90D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16" creationId="{0A146A0F-A26E-4AAE-A037-DA835348E567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22" creationId="{24EA2674-8B0F-4906-94C7-39B1AC38AE56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26" creationId="{451599DF-245D-424B-9CB6-544BAAA43843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29" creationId="{6BC77054-8DB9-4639-9D9C-02FEEFA0AC93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32" creationId="{4EF07B23-E8AD-41B7-A405-E799590AC527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35" creationId="{416A7CCE-B557-4016-B3DE-C7B92FD4E7E8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43" creationId="{94A8C153-41D2-4715-B67B-FBAA034A239C}"/>
          </ac:grpSpMkLst>
        </pc:grpChg>
        <pc:grpChg chg="add del mod">
          <ac:chgData name="Frank Sullivan" userId="1c98b164-de24-49c7-93e3-6e89939b5bd1" providerId="ADAL" clId="{BDEDCED8-E247-4315-9979-E53FD9E0158F}" dt="2022-01-24T16:29:53.475" v="739"/>
          <ac:grpSpMkLst>
            <pc:docMk/>
            <pc:sldMk cId="4175102168" sldId="3269"/>
            <ac:grpSpMk id="149" creationId="{380715F8-9211-4A9D-84C1-42438C868180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172" creationId="{40349265-E1C8-4244-A716-2F4D1CE4B016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176" creationId="{044F6100-98F9-43FD-A63C-E6DF48010C89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184" creationId="{399321F8-3B44-4234-B337-072E98B390F5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190" creationId="{2FEBCBB7-8EAD-4F81-9EFD-5040F8E04C84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196" creationId="{CD13DDA3-9B91-4491-BCE4-B1D7AA0C910B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00" creationId="{4D698D9A-27BA-45FF-88AA-72F2CE48AA60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03" creationId="{CFB2395B-927B-4702-968D-FE2BA896EC1D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06" creationId="{2CC83BF7-9017-4709-8150-B9CA7B557502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09" creationId="{172758FB-96E2-4650-B68A-50A7A87ABAF2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17" creationId="{2547E872-8742-4BDC-B58F-84EE11D0C81C}"/>
          </ac:grpSpMkLst>
        </pc:grpChg>
        <pc:grpChg chg="add del mod">
          <ac:chgData name="Frank Sullivan" userId="1c98b164-de24-49c7-93e3-6e89939b5bd1" providerId="ADAL" clId="{BDEDCED8-E247-4315-9979-E53FD9E0158F}" dt="2022-01-24T16:29:53.295" v="738"/>
          <ac:grpSpMkLst>
            <pc:docMk/>
            <pc:sldMk cId="4175102168" sldId="3269"/>
            <ac:grpSpMk id="223" creationId="{F534DC04-5261-4342-A9C4-BD490FB5688F}"/>
          </ac:grpSpMkLst>
        </pc:grp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64" creationId="{05484180-31AC-49B7-BCC1-E5B735A9DB95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65" creationId="{C723AF35-7D65-4089-A68E-E80B6555D8D9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66" creationId="{7173F20F-7A68-4F37-8A9D-3F9687C8FE2C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67" creationId="{6ADD71FC-9BE5-4055-9679-B79EEF112AA6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68" creationId="{73321292-C551-4EE5-86E4-8F70D7DE76AF}"/>
          </ac:picMkLst>
        </pc:picChg>
        <pc:picChg chg="mod">
          <ac:chgData name="Frank Sullivan" userId="1c98b164-de24-49c7-93e3-6e89939b5bd1" providerId="ADAL" clId="{BDEDCED8-E247-4315-9979-E53FD9E0158F}" dt="2022-01-24T16:29:51.860" v="735"/>
          <ac:picMkLst>
            <pc:docMk/>
            <pc:sldMk cId="4175102168" sldId="3269"/>
            <ac:picMk id="71" creationId="{C3C98791-D7B7-4ACC-A895-53D674AFC38B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72" creationId="{23DA3FFA-8A47-4EA4-9372-9960ED9B9A4B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73" creationId="{17D87100-B727-4420-A730-E89C233A2FAE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74" creationId="{DD3EDF5B-7840-4102-93A0-1E8D7EF2F2AD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79" creationId="{89FADA44-3CF1-4EDC-BC6E-C5FE7682DB3C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81" creationId="{32AE2734-CC3A-43E9-8683-B55A48E0FECE}"/>
          </ac:picMkLst>
        </pc:picChg>
        <pc:picChg chg="add del mod">
          <ac:chgData name="Frank Sullivan" userId="1c98b164-de24-49c7-93e3-6e89939b5bd1" providerId="ADAL" clId="{BDEDCED8-E247-4315-9979-E53FD9E0158F}" dt="2022-01-24T16:29:53.631" v="740"/>
          <ac:picMkLst>
            <pc:docMk/>
            <pc:sldMk cId="4175102168" sldId="3269"/>
            <ac:picMk id="82" creationId="{272F1F34-3238-4CCC-B8FF-06E6E8A04143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38" creationId="{C792A673-F781-4C1F-81F5-176990575A60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39" creationId="{AD52154E-C0DD-443D-A31B-36827A87397E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0" creationId="{FB7AA8EE-9662-42A6-92B0-E94587BECE86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1" creationId="{8AD787AC-BB23-4FC8-BA06-98C937EF7F0C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2" creationId="{813CF7AC-D5A0-4D5B-B972-61E11B0EA3B4}"/>
          </ac:picMkLst>
        </pc:picChg>
        <pc:picChg chg="mod">
          <ac:chgData name="Frank Sullivan" userId="1c98b164-de24-49c7-93e3-6e89939b5bd1" providerId="ADAL" clId="{BDEDCED8-E247-4315-9979-E53FD9E0158F}" dt="2022-01-24T16:29:52.060" v="736"/>
          <ac:picMkLst>
            <pc:docMk/>
            <pc:sldMk cId="4175102168" sldId="3269"/>
            <ac:picMk id="145" creationId="{566ADD0A-550C-4A9A-9212-5CD33E9A2BCB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6" creationId="{2D85DB4C-34EF-4E9D-9D16-FAD9CC81AA4A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7" creationId="{5A29DB1D-B0DC-487C-9A5B-1C8EFD7911F9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48" creationId="{93407B10-F437-420B-99E7-6529D0A6756F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53" creationId="{B474FA31-EE19-45C6-928F-23E96A4F7F03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55" creationId="{4DDD785A-82E5-4EED-AF3C-12417DACCF46}"/>
          </ac:picMkLst>
        </pc:picChg>
        <pc:picChg chg="add del mod">
          <ac:chgData name="Frank Sullivan" userId="1c98b164-de24-49c7-93e3-6e89939b5bd1" providerId="ADAL" clId="{BDEDCED8-E247-4315-9979-E53FD9E0158F}" dt="2022-01-24T16:29:53.475" v="739"/>
          <ac:picMkLst>
            <pc:docMk/>
            <pc:sldMk cId="4175102168" sldId="3269"/>
            <ac:picMk id="156" creationId="{6787000D-C929-497B-906C-F8BCE8C972C5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12" creationId="{2A98D4B1-42B2-42A8-997B-6B9EBBA82642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13" creationId="{7680D580-AA32-474F-BB47-41F9915E2954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14" creationId="{42D3E5D1-522F-4D10-9CCA-7CCB216A24A2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15" creationId="{D97D5C11-8A62-4CD1-BE1C-4D5FB03A8BB4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16" creationId="{B5265064-A265-4284-A50A-2DC4494338C1}"/>
          </ac:picMkLst>
        </pc:picChg>
        <pc:picChg chg="mod">
          <ac:chgData name="Frank Sullivan" userId="1c98b164-de24-49c7-93e3-6e89939b5bd1" providerId="ADAL" clId="{BDEDCED8-E247-4315-9979-E53FD9E0158F}" dt="2022-01-24T16:29:53.010" v="737"/>
          <ac:picMkLst>
            <pc:docMk/>
            <pc:sldMk cId="4175102168" sldId="3269"/>
            <ac:picMk id="219" creationId="{AE7E8552-8FE9-4B9D-B1BB-290322A6A4B1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20" creationId="{8937B3A4-8E07-4528-A155-42EEC696D052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21" creationId="{F83A5FC6-43CB-4AEA-AEA5-71AB4F2C3C92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22" creationId="{CCDAC76F-E4C1-45B4-B3C6-D932A952E5D3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27" creationId="{700E67CD-5BBE-43CE-B4A3-2112C76A8C68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29" creationId="{D54ABF97-A56F-4E6E-B3CB-080BBB50AEF0}"/>
          </ac:picMkLst>
        </pc:picChg>
        <pc:picChg chg="add del mod">
          <ac:chgData name="Frank Sullivan" userId="1c98b164-de24-49c7-93e3-6e89939b5bd1" providerId="ADAL" clId="{BDEDCED8-E247-4315-9979-E53FD9E0158F}" dt="2022-01-24T16:29:53.295" v="738"/>
          <ac:picMkLst>
            <pc:docMk/>
            <pc:sldMk cId="4175102168" sldId="3269"/>
            <ac:picMk id="230" creationId="{6FD0E5DF-99F9-427E-9DDF-CA060C143836}"/>
          </ac:picMkLst>
        </pc:picChg>
      </pc:sldChg>
      <pc:sldChg chg="addSp modSp add mod">
        <pc:chgData name="Frank Sullivan" userId="1c98b164-de24-49c7-93e3-6e89939b5bd1" providerId="ADAL" clId="{BDEDCED8-E247-4315-9979-E53FD9E0158F}" dt="2022-01-24T16:29:31.668" v="734" actId="1076"/>
        <pc:sldMkLst>
          <pc:docMk/>
          <pc:sldMk cId="4145421063" sldId="3270"/>
        </pc:sldMkLst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6" creationId="{BB2941D3-2C30-48BF-9B0E-308334DDEC65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7" creationId="{C56FF817-B79D-4777-8520-B84BB1F93123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8" creationId="{98924653-91ED-4818-A3D5-9889D9AA14D1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9" creationId="{8EFAC573-A0EE-42C7-9C36-709B02073DBD}"/>
          </ac:spMkLst>
        </pc:spChg>
        <pc:spChg chg="mod">
          <ac:chgData name="Frank Sullivan" userId="1c98b164-de24-49c7-93e3-6e89939b5bd1" providerId="ADAL" clId="{BDEDCED8-E247-4315-9979-E53FD9E0158F}" dt="2022-01-24T16:29:25.391" v="732" actId="20577"/>
          <ac:spMkLst>
            <pc:docMk/>
            <pc:sldMk cId="4145421063" sldId="3270"/>
            <ac:spMk id="10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2" creationId="{470BCC5C-77D5-4DAA-8630-F7FDA30DF28A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5" creationId="{BF1D4EF0-2104-4756-B86E-448FEDF4497A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6" creationId="{75DAA002-A39A-427D-953F-702D12E9DF8F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7" creationId="{8CC06EE1-32C4-4999-A7B8-EC7E5A8AF171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8" creationId="{E7BE0B34-8A97-422C-9547-4829565DB8FE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19" creationId="{F5229526-F813-4DD9-82F2-7B7174C3C00E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20" creationId="{6181170C-8BEF-47B3-A4AB-94B80D58CF29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21" creationId="{617E7CDF-C721-4CA1-88B2-4322566F461F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22" creationId="{B402C907-B716-485D-B7EA-8DD6A14D1228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23" creationId="{29CEF9FD-F274-42C6-89E0-BE15DD77151E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25" creationId="{98101BAC-A862-4291-BB62-84F316255A57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26" creationId="{ACE7281D-CBD1-49E9-8738-0271E764C642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27" creationId="{944C3B78-67A7-44E9-A618-2007B9C09DDD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29" creationId="{16D5AA69-5CC5-4681-9584-FBD0D763F6F7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30" creationId="{EDCF86F6-9318-4F61-9B29-209A0C380559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1" creationId="{756A0389-6F8F-4B19-A30F-90478DEDC8D8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2" creationId="{4D43F16B-9BF6-4DD3-A058-DEA59BBF75B3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3" creationId="{4B6126E0-DA22-4C5C-86E1-39BDEC01EE10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4" creationId="{06A5AF61-23AF-4D77-9283-0E8AA15FA505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5" creationId="{71ED0BA3-3216-46F9-814C-2C01ECC1F8A9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37" creationId="{F16B1C1A-5331-4B1F-B647-E233E996C4B7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38" creationId="{7763A63F-C288-4ABA-9516-68BB93E0FEDE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39" creationId="{8FAACD94-CD3F-4994-AD04-952D815AD82B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40" creationId="{903FF3CA-0549-45A9-B816-57E2388A91AE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41" creationId="{7BAEB7D2-F89A-4776-8E66-73793EBD776D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43" creationId="{A0187490-F9EB-4B3F-AA4C-BA8D782DD4E4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44" creationId="{830DCD1C-24D9-45A8-AB4F-A13D9743A0E7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45" creationId="{1186C58C-C4A3-41EF-A486-0AE2A4FB6007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46" creationId="{D97DF732-191E-47F1-A187-CB58BF7FABA0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47" creationId="{A13A2E22-F451-4551-9F7A-4AAF0FB6DC41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49" creationId="{3826ADBD-FE05-4F1C-8454-E447355C7A2D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0" creationId="{62987881-A16F-4E16-A392-ABA35C719C25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51" creationId="{112769AE-980B-438F-BDCC-F6F9C006E65D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3" creationId="{B78B3E8D-41B2-4FEB-8E95-1EBFF83755C1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4" creationId="{4C3FC3E8-455E-4B61-AECF-F8CE31BD6D44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6" creationId="{69E8C857-F41A-44CF-87E1-1652C9AA210F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7" creationId="{F8F0B3BD-D3E0-4073-96AE-9AF01CBF3EA2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59" creationId="{6FEB7E27-B9D0-47D0-815E-5144DFCEDBAB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60" creationId="{E99445F0-00B1-4598-9B1C-AC169A8A5708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62" creationId="{7D6111A7-1724-45FA-A2A0-CAFA36DCA573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63" creationId="{BD85384E-6BC2-4CD9-9D3C-7DBDF45E5BEF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70" creationId="{74A8FBE2-1B8E-429D-A203-4CBBF7B303E8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76" creationId="{65118DA5-491A-4707-8458-A63D03E57BF6}"/>
          </ac:spMkLst>
        </pc:spChg>
        <pc:spChg chg="mod">
          <ac:chgData name="Frank Sullivan" userId="1c98b164-de24-49c7-93e3-6e89939b5bd1" providerId="ADAL" clId="{BDEDCED8-E247-4315-9979-E53FD9E0158F}" dt="2022-01-24T16:29:27.581" v="733"/>
          <ac:spMkLst>
            <pc:docMk/>
            <pc:sldMk cId="4145421063" sldId="3270"/>
            <ac:spMk id="77" creationId="{5D704D64-0DCB-4A47-856A-8C556CF5383F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78" creationId="{64279B9A-3E30-44E8-B3B0-F51FCB3A1C20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80" creationId="{FEF8A505-2A8A-4FCA-898D-0A96722F3ADD}"/>
          </ac:spMkLst>
        </pc:spChg>
        <pc:spChg chg="add mod">
          <ac:chgData name="Frank Sullivan" userId="1c98b164-de24-49c7-93e3-6e89939b5bd1" providerId="ADAL" clId="{BDEDCED8-E247-4315-9979-E53FD9E0158F}" dt="2022-01-24T16:29:31.668" v="734" actId="1076"/>
          <ac:spMkLst>
            <pc:docMk/>
            <pc:sldMk cId="4145421063" sldId="3270"/>
            <ac:spMk id="83" creationId="{C1166F4A-6F2E-4F33-A13A-CCDA5D4D1208}"/>
          </ac:spMkLst>
        </pc:s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24" creationId="{EBC1ACA0-AFC0-430E-9235-722CE305502C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28" creationId="{37E8621A-9741-4637-8446-BD4EDDC13EC7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36" creationId="{3AC7CE84-FEF9-4234-AE6D-023E440424C3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42" creationId="{79962D6B-743E-4E10-AE3D-1454636593C2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48" creationId="{09EA583C-3939-4220-93A9-A7328EAEB582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52" creationId="{8DB2863E-401E-445D-BB9A-E78B3514EADE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55" creationId="{A2918B45-E8FF-4752-8B4C-340CCC5ADCE4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58" creationId="{E5958D6B-1864-4126-806C-BF4B870A514F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61" creationId="{9D737213-57A4-46E4-9E3E-15A04DDDB251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69" creationId="{9764D81F-9E18-4BBD-88BE-53B250690059}"/>
          </ac:grpSpMkLst>
        </pc:grpChg>
        <pc:grpChg chg="add mod">
          <ac:chgData name="Frank Sullivan" userId="1c98b164-de24-49c7-93e3-6e89939b5bd1" providerId="ADAL" clId="{BDEDCED8-E247-4315-9979-E53FD9E0158F}" dt="2022-01-24T16:29:31.668" v="734" actId="1076"/>
          <ac:grpSpMkLst>
            <pc:docMk/>
            <pc:sldMk cId="4145421063" sldId="3270"/>
            <ac:grpSpMk id="75" creationId="{55252424-334F-4344-8C67-8911B80BE083}"/>
          </ac:grpSpMkLst>
        </pc:grp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64" creationId="{010E06E4-74BA-4A30-91B3-26D2FD994D35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65" creationId="{5434F9E2-AC68-4A0F-AF6B-E1727A90BC01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66" creationId="{8914060F-2C29-48E6-A912-066B7EC6D40E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67" creationId="{2C17B88D-5273-4657-8AC4-6797147E2285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68" creationId="{ECE46924-C4F2-41B0-A4F3-BD92065957EB}"/>
          </ac:picMkLst>
        </pc:picChg>
        <pc:picChg chg="mod">
          <ac:chgData name="Frank Sullivan" userId="1c98b164-de24-49c7-93e3-6e89939b5bd1" providerId="ADAL" clId="{BDEDCED8-E247-4315-9979-E53FD9E0158F}" dt="2022-01-24T16:29:27.581" v="733"/>
          <ac:picMkLst>
            <pc:docMk/>
            <pc:sldMk cId="4145421063" sldId="3270"/>
            <ac:picMk id="71" creationId="{19E5A72D-2DA8-4D47-B2A1-89B01A729D8B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72" creationId="{532BD803-9AD4-4FCE-B6E7-3DF2E997FF96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73" creationId="{6AF4742C-E208-4093-86D9-8549421F9A80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74" creationId="{6D7EEB12-DF47-41B9-B817-A5B11E843DA5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79" creationId="{AB834F34-D19C-41BA-B72D-C796180B9FFE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81" creationId="{99537E37-ACCB-42D8-9F76-1D5652168EB1}"/>
          </ac:picMkLst>
        </pc:picChg>
        <pc:picChg chg="add mod">
          <ac:chgData name="Frank Sullivan" userId="1c98b164-de24-49c7-93e3-6e89939b5bd1" providerId="ADAL" clId="{BDEDCED8-E247-4315-9979-E53FD9E0158F}" dt="2022-01-24T16:29:31.668" v="734" actId="1076"/>
          <ac:picMkLst>
            <pc:docMk/>
            <pc:sldMk cId="4145421063" sldId="3270"/>
            <ac:picMk id="82" creationId="{C4BBEF74-8517-4F15-B636-0319DFE36879}"/>
          </ac:picMkLst>
        </pc:picChg>
      </pc:sldChg>
      <pc:sldChg chg="addSp modSp add mod modAnim">
        <pc:chgData name="Frank Sullivan" userId="1c98b164-de24-49c7-93e3-6e89939b5bd1" providerId="ADAL" clId="{BDEDCED8-E247-4315-9979-E53FD9E0158F}" dt="2022-01-24T16:28:25.185" v="689" actId="1076"/>
        <pc:sldMkLst>
          <pc:docMk/>
          <pc:sldMk cId="2313526671" sldId="3271"/>
        </pc:sldMkLst>
        <pc:spChg chg="add mod">
          <ac:chgData name="Frank Sullivan" userId="1c98b164-de24-49c7-93e3-6e89939b5bd1" providerId="ADAL" clId="{BDEDCED8-E247-4315-9979-E53FD9E0158F}" dt="2022-01-24T16:27:59.123" v="679"/>
          <ac:spMkLst>
            <pc:docMk/>
            <pc:sldMk cId="2313526671" sldId="3271"/>
            <ac:spMk id="7" creationId="{7BD48E5F-74D3-4993-883C-1EC949270351}"/>
          </ac:spMkLst>
        </pc:spChg>
        <pc:spChg chg="add mod">
          <ac:chgData name="Frank Sullivan" userId="1c98b164-de24-49c7-93e3-6e89939b5bd1" providerId="ADAL" clId="{BDEDCED8-E247-4315-9979-E53FD9E0158F}" dt="2022-01-24T16:27:59.123" v="679"/>
          <ac:spMkLst>
            <pc:docMk/>
            <pc:sldMk cId="2313526671" sldId="3271"/>
            <ac:spMk id="8" creationId="{722743F2-06E6-416A-A602-B370EBD38A54}"/>
          </ac:spMkLst>
        </pc:spChg>
        <pc:spChg chg="add mod">
          <ac:chgData name="Frank Sullivan" userId="1c98b164-de24-49c7-93e3-6e89939b5bd1" providerId="ADAL" clId="{BDEDCED8-E247-4315-9979-E53FD9E0158F}" dt="2022-01-24T16:27:59.123" v="679"/>
          <ac:spMkLst>
            <pc:docMk/>
            <pc:sldMk cId="2313526671" sldId="3271"/>
            <ac:spMk id="9" creationId="{C653FAF3-F653-4D2B-A51E-B050FA40DEBF}"/>
          </ac:spMkLst>
        </pc:spChg>
        <pc:spChg chg="add mod">
          <ac:chgData name="Frank Sullivan" userId="1c98b164-de24-49c7-93e3-6e89939b5bd1" providerId="ADAL" clId="{BDEDCED8-E247-4315-9979-E53FD9E0158F}" dt="2022-01-24T16:28:05.501" v="685" actId="20577"/>
          <ac:spMkLst>
            <pc:docMk/>
            <pc:sldMk cId="2313526671" sldId="3271"/>
            <ac:spMk id="12" creationId="{154CCD29-4D1F-473A-92F4-3994960139B4}"/>
          </ac:spMkLst>
        </pc:spChg>
        <pc:spChg chg="add mod">
          <ac:chgData name="Frank Sullivan" userId="1c98b164-de24-49c7-93e3-6e89939b5bd1" providerId="ADAL" clId="{BDEDCED8-E247-4315-9979-E53FD9E0158F}" dt="2022-01-24T16:27:59.123" v="679"/>
          <ac:spMkLst>
            <pc:docMk/>
            <pc:sldMk cId="2313526671" sldId="3271"/>
            <ac:spMk id="15" creationId="{72ECADBC-6BD5-4296-AB9E-FCCBA55382C1}"/>
          </ac:spMkLst>
        </pc:spChg>
        <pc:spChg chg="add mod">
          <ac:chgData name="Frank Sullivan" userId="1c98b164-de24-49c7-93e3-6e89939b5bd1" providerId="ADAL" clId="{BDEDCED8-E247-4315-9979-E53FD9E0158F}" dt="2022-01-24T16:27:59.123" v="679"/>
          <ac:spMkLst>
            <pc:docMk/>
            <pc:sldMk cId="2313526671" sldId="3271"/>
            <ac:spMk id="16" creationId="{16AC5DC9-119F-4E69-A9A2-836DDCD50F47}"/>
          </ac:spMkLst>
        </pc:spChg>
        <pc:spChg chg="add mod">
          <ac:chgData name="Frank Sullivan" userId="1c98b164-de24-49c7-93e3-6e89939b5bd1" providerId="ADAL" clId="{BDEDCED8-E247-4315-9979-E53FD9E0158F}" dt="2022-01-24T16:28:19.273" v="688" actId="1076"/>
          <ac:spMkLst>
            <pc:docMk/>
            <pc:sldMk cId="2313526671" sldId="3271"/>
            <ac:spMk id="17" creationId="{57DFF842-5442-4901-9102-DD5878A1E4D0}"/>
          </ac:spMkLst>
        </pc:spChg>
        <pc:spChg chg="add mod">
          <ac:chgData name="Frank Sullivan" userId="1c98b164-de24-49c7-93e3-6e89939b5bd1" providerId="ADAL" clId="{BDEDCED8-E247-4315-9979-E53FD9E0158F}" dt="2022-01-24T16:28:25.185" v="689" actId="1076"/>
          <ac:spMkLst>
            <pc:docMk/>
            <pc:sldMk cId="2313526671" sldId="3271"/>
            <ac:spMk id="18" creationId="{9F726950-DACE-4CA6-B80A-000C886E98F5}"/>
          </ac:spMkLst>
        </pc:spChg>
        <pc:graphicFrameChg chg="add mod">
          <ac:chgData name="Frank Sullivan" userId="1c98b164-de24-49c7-93e3-6e89939b5bd1" providerId="ADAL" clId="{BDEDCED8-E247-4315-9979-E53FD9E0158F}" dt="2022-01-24T16:27:59.123" v="679"/>
          <ac:graphicFrameMkLst>
            <pc:docMk/>
            <pc:sldMk cId="2313526671" sldId="3271"/>
            <ac:graphicFrameMk id="6" creationId="{6B8E2D38-CFB3-471C-9F43-C96026251CDC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27:59.123" v="679"/>
          <ac:graphicFrameMkLst>
            <pc:docMk/>
            <pc:sldMk cId="2313526671" sldId="3271"/>
            <ac:graphicFrameMk id="19" creationId="{D534E759-5B6E-448A-8E5B-32430C9CFB85}"/>
          </ac:graphicFrameMkLst>
        </pc:graphicFrameChg>
      </pc:sldChg>
      <pc:sldChg chg="addSp modSp add mod">
        <pc:chgData name="Frank Sullivan" userId="1c98b164-de24-49c7-93e3-6e89939b5bd1" providerId="ADAL" clId="{BDEDCED8-E247-4315-9979-E53FD9E0158F}" dt="2022-01-24T16:26:36.783" v="678" actId="1076"/>
        <pc:sldMkLst>
          <pc:docMk/>
          <pc:sldMk cId="3182655822" sldId="3272"/>
        </pc:sldMkLst>
        <pc:spChg chg="mod">
          <ac:chgData name="Frank Sullivan" userId="1c98b164-de24-49c7-93e3-6e89939b5bd1" providerId="ADAL" clId="{BDEDCED8-E247-4315-9979-E53FD9E0158F}" dt="2022-01-24T16:26:28.716" v="677" actId="20577"/>
          <ac:spMkLst>
            <pc:docMk/>
            <pc:sldMk cId="3182655822" sldId="3272"/>
            <ac:spMk id="10" creationId="{00000000-0000-0000-0000-000000000000}"/>
          </ac:spMkLst>
        </pc:spChg>
        <pc:graphicFrameChg chg="add mod">
          <ac:chgData name="Frank Sullivan" userId="1c98b164-de24-49c7-93e3-6e89939b5bd1" providerId="ADAL" clId="{BDEDCED8-E247-4315-9979-E53FD9E0158F}" dt="2022-01-24T16:26:36.783" v="678" actId="1076"/>
          <ac:graphicFrameMkLst>
            <pc:docMk/>
            <pc:sldMk cId="3182655822" sldId="3272"/>
            <ac:graphicFrameMk id="6" creationId="{D1E2BBDD-5E19-468B-ABB6-8350AF275094}"/>
          </ac:graphicFrameMkLst>
        </pc:graphicFrameChg>
      </pc:sldChg>
      <pc:sldChg chg="addSp modSp add mod">
        <pc:chgData name="Frank Sullivan" userId="1c98b164-de24-49c7-93e3-6e89939b5bd1" providerId="ADAL" clId="{BDEDCED8-E247-4315-9979-E53FD9E0158F}" dt="2022-01-24T16:24:29.395" v="667" actId="1076"/>
        <pc:sldMkLst>
          <pc:docMk/>
          <pc:sldMk cId="2589243926" sldId="3273"/>
        </pc:sldMkLst>
        <pc:graphicFrameChg chg="add mod">
          <ac:chgData name="Frank Sullivan" userId="1c98b164-de24-49c7-93e3-6e89939b5bd1" providerId="ADAL" clId="{BDEDCED8-E247-4315-9979-E53FD9E0158F}" dt="2022-01-24T16:24:06.005" v="665" actId="1076"/>
          <ac:graphicFrameMkLst>
            <pc:docMk/>
            <pc:sldMk cId="2589243926" sldId="3273"/>
            <ac:graphicFrameMk id="2" creationId="{7A7EC3B2-82DA-438D-9A59-237AD0EEB3C3}"/>
          </ac:graphicFrameMkLst>
        </pc:graphicFrameChg>
        <pc:graphicFrameChg chg="add mod">
          <ac:chgData name="Frank Sullivan" userId="1c98b164-de24-49c7-93e3-6e89939b5bd1" providerId="ADAL" clId="{BDEDCED8-E247-4315-9979-E53FD9E0158F}" dt="2022-01-24T16:24:29.395" v="667" actId="1076"/>
          <ac:graphicFrameMkLst>
            <pc:docMk/>
            <pc:sldMk cId="2589243926" sldId="3273"/>
            <ac:graphicFrameMk id="3" creationId="{9478C8A6-935D-4A8D-916B-909C249CAD28}"/>
          </ac:graphicFrameMkLst>
        </pc:graphicFrameChg>
      </pc:sldChg>
      <pc:sldChg chg="modSp add mod">
        <pc:chgData name="Frank Sullivan" userId="1c98b164-de24-49c7-93e3-6e89939b5bd1" providerId="ADAL" clId="{BDEDCED8-E247-4315-9979-E53FD9E0158F}" dt="2022-01-24T16:51:59.511" v="1046" actId="20577"/>
        <pc:sldMkLst>
          <pc:docMk/>
          <pc:sldMk cId="3482358719" sldId="3274"/>
        </pc:sldMkLst>
        <pc:spChg chg="mod">
          <ac:chgData name="Frank Sullivan" userId="1c98b164-de24-49c7-93e3-6e89939b5bd1" providerId="ADAL" clId="{BDEDCED8-E247-4315-9979-E53FD9E0158F}" dt="2022-01-24T16:51:59.511" v="1046" actId="20577"/>
          <ac:spMkLst>
            <pc:docMk/>
            <pc:sldMk cId="3482358719" sldId="3274"/>
            <ac:spMk id="10" creationId="{00000000-0000-0000-0000-000000000000}"/>
          </ac:spMkLst>
        </pc:spChg>
      </pc:sldChg>
      <pc:sldChg chg="add">
        <pc:chgData name="Frank Sullivan" userId="1c98b164-de24-49c7-93e3-6e89939b5bd1" providerId="ADAL" clId="{BDEDCED8-E247-4315-9979-E53FD9E0158F}" dt="2022-01-24T16:30:10.566" v="755"/>
        <pc:sldMkLst>
          <pc:docMk/>
          <pc:sldMk cId="877932348" sldId="3275"/>
        </pc:sldMkLst>
      </pc:sldChg>
      <pc:sldChg chg="add del">
        <pc:chgData name="Frank Sullivan" userId="1c98b164-de24-49c7-93e3-6e89939b5bd1" providerId="ADAL" clId="{BDEDCED8-E247-4315-9979-E53FD9E0158F}" dt="2022-01-24T16:30:07.726" v="753" actId="47"/>
        <pc:sldMkLst>
          <pc:docMk/>
          <pc:sldMk cId="3024009035" sldId="3275"/>
        </pc:sldMkLst>
      </pc:sldChg>
      <pc:sldChg chg="add del">
        <pc:chgData name="Frank Sullivan" userId="1c98b164-de24-49c7-93e3-6e89939b5bd1" providerId="ADAL" clId="{BDEDCED8-E247-4315-9979-E53FD9E0158F}" dt="2022-01-24T16:30:08.058" v="754" actId="47"/>
        <pc:sldMkLst>
          <pc:docMk/>
          <pc:sldMk cId="800027069" sldId="3276"/>
        </pc:sldMkLst>
      </pc:sldChg>
      <pc:sldChg chg="addSp modSp add">
        <pc:chgData name="Frank Sullivan" userId="1c98b164-de24-49c7-93e3-6e89939b5bd1" providerId="ADAL" clId="{BDEDCED8-E247-4315-9979-E53FD9E0158F}" dt="2022-01-25T16:11:35.536" v="1526" actId="1076"/>
        <pc:sldMkLst>
          <pc:docMk/>
          <pc:sldMk cId="2081994770" sldId="3276"/>
        </pc:sldMkLst>
        <pc:picChg chg="add mod">
          <ac:chgData name="Frank Sullivan" userId="1c98b164-de24-49c7-93e3-6e89939b5bd1" providerId="ADAL" clId="{BDEDCED8-E247-4315-9979-E53FD9E0158F}" dt="2022-01-25T16:11:35.536" v="1526" actId="1076"/>
          <ac:picMkLst>
            <pc:docMk/>
            <pc:sldMk cId="2081994770" sldId="3276"/>
            <ac:picMk id="1026" creationId="{2E87F404-86C6-4535-89DC-3164E8835054}"/>
          </ac:picMkLst>
        </pc:picChg>
      </pc:sldChg>
      <pc:sldChg chg="addSp modSp add mod">
        <pc:chgData name="Frank Sullivan" userId="1c98b164-de24-49c7-93e3-6e89939b5bd1" providerId="ADAL" clId="{BDEDCED8-E247-4315-9979-E53FD9E0158F}" dt="2022-01-25T10:26:29.770" v="1102" actId="20577"/>
        <pc:sldMkLst>
          <pc:docMk/>
          <pc:sldMk cId="2060886875" sldId="3277"/>
        </pc:sldMkLst>
        <pc:spChg chg="add mod">
          <ac:chgData name="Frank Sullivan" userId="1c98b164-de24-49c7-93e3-6e89939b5bd1" providerId="ADAL" clId="{BDEDCED8-E247-4315-9979-E53FD9E0158F}" dt="2022-01-25T10:26:29.770" v="1102" actId="20577"/>
          <ac:spMkLst>
            <pc:docMk/>
            <pc:sldMk cId="2060886875" sldId="3277"/>
            <ac:spMk id="2" creationId="{81ABBB5B-AA27-44EE-AD36-61F63A144F5C}"/>
          </ac:spMkLst>
        </pc:spChg>
        <pc:spChg chg="mod">
          <ac:chgData name="Frank Sullivan" userId="1c98b164-de24-49c7-93e3-6e89939b5bd1" providerId="ADAL" clId="{BDEDCED8-E247-4315-9979-E53FD9E0158F}" dt="2022-01-24T16:33:39.001" v="793" actId="20577"/>
          <ac:spMkLst>
            <pc:docMk/>
            <pc:sldMk cId="2060886875" sldId="3277"/>
            <ac:spMk id="10" creationId="{00000000-0000-0000-0000-000000000000}"/>
          </ac:spMkLst>
        </pc:spChg>
      </pc:sldChg>
      <pc:sldChg chg="addSp delSp modSp add mod">
        <pc:chgData name="Frank Sullivan" userId="1c98b164-de24-49c7-93e3-6e89939b5bd1" providerId="ADAL" clId="{BDEDCED8-E247-4315-9979-E53FD9E0158F}" dt="2022-01-25T16:16:41.605" v="1544" actId="20577"/>
        <pc:sldMkLst>
          <pc:docMk/>
          <pc:sldMk cId="3819083166" sldId="3278"/>
        </pc:sldMkLst>
        <pc:spChg chg="mod">
          <ac:chgData name="Frank Sullivan" userId="1c98b164-de24-49c7-93e3-6e89939b5bd1" providerId="ADAL" clId="{BDEDCED8-E247-4315-9979-E53FD9E0158F}" dt="2022-01-25T13:00:15.363" v="1136" actId="20577"/>
          <ac:spMkLst>
            <pc:docMk/>
            <pc:sldMk cId="3819083166" sldId="3278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5T16:16:41.605" v="1544" actId="20577"/>
          <ac:spMkLst>
            <pc:docMk/>
            <pc:sldMk cId="3819083166" sldId="3278"/>
            <ac:spMk id="6" creationId="{00000000-0000-0000-0000-000000000000}"/>
          </ac:spMkLst>
        </pc:spChg>
        <pc:spChg chg="del">
          <ac:chgData name="Frank Sullivan" userId="1c98b164-de24-49c7-93e3-6e89939b5bd1" providerId="ADAL" clId="{BDEDCED8-E247-4315-9979-E53FD9E0158F}" dt="2022-01-25T13:00:19.472" v="1137" actId="478"/>
          <ac:spMkLst>
            <pc:docMk/>
            <pc:sldMk cId="3819083166" sldId="3278"/>
            <ac:spMk id="7" creationId="{00000000-0000-0000-0000-000000000000}"/>
          </ac:spMkLst>
        </pc:spChg>
        <pc:spChg chg="add del mod">
          <ac:chgData name="Frank Sullivan" userId="1c98b164-de24-49c7-93e3-6e89939b5bd1" providerId="ADAL" clId="{BDEDCED8-E247-4315-9979-E53FD9E0158F}" dt="2022-01-25T13:00:42.929" v="1142" actId="478"/>
          <ac:spMkLst>
            <pc:docMk/>
            <pc:sldMk cId="3819083166" sldId="3278"/>
            <ac:spMk id="8" creationId="{DA02E5A8-7B73-4E3C-A37D-FC4ABF45FAB3}"/>
          </ac:spMkLst>
        </pc:spChg>
        <pc:spChg chg="add mod">
          <ac:chgData name="Frank Sullivan" userId="1c98b164-de24-49c7-93e3-6e89939b5bd1" providerId="ADAL" clId="{BDEDCED8-E247-4315-9979-E53FD9E0158F}" dt="2022-01-25T13:00:39.819" v="1141"/>
          <ac:spMkLst>
            <pc:docMk/>
            <pc:sldMk cId="3819083166" sldId="3278"/>
            <ac:spMk id="10" creationId="{32ABB627-4B34-403F-B209-990CDB008BFE}"/>
          </ac:spMkLst>
        </pc:spChg>
        <pc:spChg chg="del">
          <ac:chgData name="Frank Sullivan" userId="1c98b164-de24-49c7-93e3-6e89939b5bd1" providerId="ADAL" clId="{BDEDCED8-E247-4315-9979-E53FD9E0158F}" dt="2022-01-25T12:59:52.245" v="1123" actId="478"/>
          <ac:spMkLst>
            <pc:docMk/>
            <pc:sldMk cId="3819083166" sldId="3278"/>
            <ac:spMk id="11" creationId="{4DD2C2C6-5A0C-44B5-BFF8-C2A591C54882}"/>
          </ac:spMkLst>
        </pc:spChg>
      </pc:sldChg>
      <pc:sldChg chg="addSp delSp modSp add del mod">
        <pc:chgData name="Frank Sullivan" userId="1c98b164-de24-49c7-93e3-6e89939b5bd1" providerId="ADAL" clId="{BDEDCED8-E247-4315-9979-E53FD9E0158F}" dt="2022-01-26T16:40:10.966" v="1936" actId="47"/>
        <pc:sldMkLst>
          <pc:docMk/>
          <pc:sldMk cId="926383347" sldId="3385"/>
        </pc:sldMkLst>
        <pc:spChg chg="add mod">
          <ac:chgData name="Frank Sullivan" userId="1c98b164-de24-49c7-93e3-6e89939b5bd1" providerId="ADAL" clId="{BDEDCED8-E247-4315-9979-E53FD9E0158F}" dt="2022-01-26T15:13:33.373" v="1613" actId="14100"/>
          <ac:spMkLst>
            <pc:docMk/>
            <pc:sldMk cId="926383347" sldId="3385"/>
            <ac:spMk id="13" creationId="{795807BE-A5C6-4A10-BCD6-7847F6D377CE}"/>
          </ac:spMkLst>
        </pc:spChg>
        <pc:spChg chg="add mod">
          <ac:chgData name="Frank Sullivan" userId="1c98b164-de24-49c7-93e3-6e89939b5bd1" providerId="ADAL" clId="{BDEDCED8-E247-4315-9979-E53FD9E0158F}" dt="2022-01-26T16:38:14.380" v="1905"/>
          <ac:spMkLst>
            <pc:docMk/>
            <pc:sldMk cId="926383347" sldId="3385"/>
            <ac:spMk id="15" creationId="{FF72A113-E609-41FD-8994-C8DA6D1C2C12}"/>
          </ac:spMkLst>
        </pc:spChg>
        <pc:spChg chg="add mod">
          <ac:chgData name="Frank Sullivan" userId="1c98b164-de24-49c7-93e3-6e89939b5bd1" providerId="ADAL" clId="{BDEDCED8-E247-4315-9979-E53FD9E0158F}" dt="2022-01-26T16:38:48.004" v="1911" actId="1076"/>
          <ac:spMkLst>
            <pc:docMk/>
            <pc:sldMk cId="926383347" sldId="3385"/>
            <ac:spMk id="16" creationId="{8EB0E396-F22B-49CB-A2BE-B411B61E87C9}"/>
          </ac:spMkLst>
        </pc:spChg>
        <pc:spChg chg="del">
          <ac:chgData name="Frank Sullivan" userId="1c98b164-de24-49c7-93e3-6e89939b5bd1" providerId="ADAL" clId="{BDEDCED8-E247-4315-9979-E53FD9E0158F}" dt="2022-01-26T16:38:13.863" v="1904" actId="478"/>
          <ac:spMkLst>
            <pc:docMk/>
            <pc:sldMk cId="926383347" sldId="3385"/>
            <ac:spMk id="34" creationId="{AF8698D6-EC27-49BF-9758-FA1B687F0B5D}"/>
          </ac:spMkLst>
        </pc:spChg>
        <pc:spChg chg="del">
          <ac:chgData name="Frank Sullivan" userId="1c98b164-de24-49c7-93e3-6e89939b5bd1" providerId="ADAL" clId="{BDEDCED8-E247-4315-9979-E53FD9E0158F}" dt="2022-01-26T15:13:27.038" v="1611" actId="478"/>
          <ac:spMkLst>
            <pc:docMk/>
            <pc:sldMk cId="926383347" sldId="3385"/>
            <ac:spMk id="35" creationId="{5444B47E-22EE-4DC1-817F-A23DBA719787}"/>
          </ac:spMkLst>
        </pc:spChg>
        <pc:picChg chg="del">
          <ac:chgData name="Frank Sullivan" userId="1c98b164-de24-49c7-93e3-6e89939b5bd1" providerId="ADAL" clId="{BDEDCED8-E247-4315-9979-E53FD9E0158F}" dt="2022-01-26T15:12:34.669" v="1587" actId="478"/>
          <ac:picMkLst>
            <pc:docMk/>
            <pc:sldMk cId="926383347" sldId="3385"/>
            <ac:picMk id="14" creationId="{E1652AD3-C281-4D4C-90FA-20AE23F1CDEF}"/>
          </ac:picMkLst>
        </pc:picChg>
      </pc:sldChg>
      <pc:sldChg chg="add">
        <pc:chgData name="Frank Sullivan" userId="1c98b164-de24-49c7-93e3-6e89939b5bd1" providerId="ADAL" clId="{BDEDCED8-E247-4315-9979-E53FD9E0158F}" dt="2022-01-26T15:11:31.942" v="1550"/>
        <pc:sldMkLst>
          <pc:docMk/>
          <pc:sldMk cId="840499907" sldId="3386"/>
        </pc:sldMkLst>
      </pc:sldChg>
      <pc:sldChg chg="modSp add mod">
        <pc:chgData name="Frank Sullivan" userId="1c98b164-de24-49c7-93e3-6e89939b5bd1" providerId="ADAL" clId="{BDEDCED8-E247-4315-9979-E53FD9E0158F}" dt="2022-01-26T15:15:37.153" v="1658" actId="14100"/>
        <pc:sldMkLst>
          <pc:docMk/>
          <pc:sldMk cId="3226015157" sldId="3387"/>
        </pc:sldMkLst>
        <pc:spChg chg="mod">
          <ac:chgData name="Frank Sullivan" userId="1c98b164-de24-49c7-93e3-6e89939b5bd1" providerId="ADAL" clId="{BDEDCED8-E247-4315-9979-E53FD9E0158F}" dt="2022-01-26T15:13:59.726" v="1650" actId="20577"/>
          <ac:spMkLst>
            <pc:docMk/>
            <pc:sldMk cId="3226015157" sldId="3387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5:15:37.153" v="1658" actId="14100"/>
          <ac:spMkLst>
            <pc:docMk/>
            <pc:sldMk cId="3226015157" sldId="3387"/>
            <ac:spMk id="9" creationId="{36B6D648-818A-491C-91F3-6CE026DA5318}"/>
          </ac:spMkLst>
        </pc:spChg>
      </pc:sldChg>
      <pc:sldChg chg="addSp delSp modSp add mod">
        <pc:chgData name="Frank Sullivan" userId="1c98b164-de24-49c7-93e3-6e89939b5bd1" providerId="ADAL" clId="{BDEDCED8-E247-4315-9979-E53FD9E0158F}" dt="2022-01-26T16:40:34.981" v="1939"/>
        <pc:sldMkLst>
          <pc:docMk/>
          <pc:sldMk cId="1898701095" sldId="3388"/>
        </pc:sldMkLst>
        <pc:spChg chg="mod">
          <ac:chgData name="Frank Sullivan" userId="1c98b164-de24-49c7-93e3-6e89939b5bd1" providerId="ADAL" clId="{BDEDCED8-E247-4315-9979-E53FD9E0158F}" dt="2022-01-26T16:40:32.901" v="1938" actId="1076"/>
          <ac:spMkLst>
            <pc:docMk/>
            <pc:sldMk cId="1898701095" sldId="3388"/>
            <ac:spMk id="5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6T16:40:34.981" v="1939"/>
          <ac:spMkLst>
            <pc:docMk/>
            <pc:sldMk cId="1898701095" sldId="3388"/>
            <ac:spMk id="7" creationId="{6E94DB06-5E57-45AB-BA2D-4895D9274938}"/>
          </ac:spMkLst>
        </pc:spChg>
        <pc:spChg chg="del mod">
          <ac:chgData name="Frank Sullivan" userId="1c98b164-de24-49c7-93e3-6e89939b5bd1" providerId="ADAL" clId="{BDEDCED8-E247-4315-9979-E53FD9E0158F}" dt="2022-01-26T15:15:59.982" v="1669"/>
          <ac:spMkLst>
            <pc:docMk/>
            <pc:sldMk cId="1898701095" sldId="3388"/>
            <ac:spMk id="9" creationId="{36B6D648-818A-491C-91F3-6CE026DA5318}"/>
          </ac:spMkLst>
        </pc:spChg>
      </pc:sldChg>
      <pc:sldChg chg="addSp modSp add mod">
        <pc:chgData name="Frank Sullivan" userId="1c98b164-de24-49c7-93e3-6e89939b5bd1" providerId="ADAL" clId="{BDEDCED8-E247-4315-9979-E53FD9E0158F}" dt="2022-01-26T16:40:51.488" v="1942" actId="20577"/>
        <pc:sldMkLst>
          <pc:docMk/>
          <pc:sldMk cId="1044690935" sldId="3389"/>
        </pc:sldMkLst>
        <pc:spChg chg="mod">
          <ac:chgData name="Frank Sullivan" userId="1c98b164-de24-49c7-93e3-6e89939b5bd1" providerId="ADAL" clId="{BDEDCED8-E247-4315-9979-E53FD9E0158F}" dt="2022-01-26T15:16:07.317" v="1674" actId="20577"/>
          <ac:spMkLst>
            <pc:docMk/>
            <pc:sldMk cId="1044690935" sldId="3389"/>
            <ac:spMk id="5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6T16:40:51.488" v="1942" actId="20577"/>
          <ac:spMkLst>
            <pc:docMk/>
            <pc:sldMk cId="1044690935" sldId="3389"/>
            <ac:spMk id="6" creationId="{BD3181FB-008F-44E9-B722-62F200E6AB47}"/>
          </ac:spMkLst>
        </pc:spChg>
      </pc:sldChg>
      <pc:sldChg chg="add del">
        <pc:chgData name="Frank Sullivan" userId="1c98b164-de24-49c7-93e3-6e89939b5bd1" providerId="ADAL" clId="{BDEDCED8-E247-4315-9979-E53FD9E0158F}" dt="2022-01-26T15:16:01.921" v="1670" actId="47"/>
        <pc:sldMkLst>
          <pc:docMk/>
          <pc:sldMk cId="2893774690" sldId="3389"/>
        </pc:sldMkLst>
      </pc:sldChg>
      <pc:sldChg chg="addSp modSp add mod ord">
        <pc:chgData name="Frank Sullivan" userId="1c98b164-de24-49c7-93e3-6e89939b5bd1" providerId="ADAL" clId="{BDEDCED8-E247-4315-9979-E53FD9E0158F}" dt="2022-01-26T15:17:31.531" v="1833" actId="255"/>
        <pc:sldMkLst>
          <pc:docMk/>
          <pc:sldMk cId="3002187868" sldId="3390"/>
        </pc:sldMkLst>
        <pc:spChg chg="mod">
          <ac:chgData name="Frank Sullivan" userId="1c98b164-de24-49c7-93e3-6e89939b5bd1" providerId="ADAL" clId="{BDEDCED8-E247-4315-9979-E53FD9E0158F}" dt="2022-01-26T15:16:25.522" v="1700" actId="20577"/>
          <ac:spMkLst>
            <pc:docMk/>
            <pc:sldMk cId="3002187868" sldId="3390"/>
            <ac:spMk id="5" creationId="{00000000-0000-0000-0000-000000000000}"/>
          </ac:spMkLst>
        </pc:spChg>
        <pc:spChg chg="add mod">
          <ac:chgData name="Frank Sullivan" userId="1c98b164-de24-49c7-93e3-6e89939b5bd1" providerId="ADAL" clId="{BDEDCED8-E247-4315-9979-E53FD9E0158F}" dt="2022-01-26T15:17:31.531" v="1833" actId="255"/>
          <ac:spMkLst>
            <pc:docMk/>
            <pc:sldMk cId="3002187868" sldId="3390"/>
            <ac:spMk id="6" creationId="{2F0C0B2B-CAFB-453B-896F-8FFD58ACA39E}"/>
          </ac:spMkLst>
        </pc:spChg>
      </pc:sldChg>
      <pc:sldChg chg="addSp modSp add mod">
        <pc:chgData name="Frank Sullivan" userId="1c98b164-de24-49c7-93e3-6e89939b5bd1" providerId="ADAL" clId="{BDEDCED8-E247-4315-9979-E53FD9E0158F}" dt="2022-01-26T15:25:01.364" v="1882" actId="20577"/>
        <pc:sldMkLst>
          <pc:docMk/>
          <pc:sldMk cId="1823740740" sldId="3391"/>
        </pc:sldMkLst>
        <pc:spChg chg="mod">
          <ac:chgData name="Frank Sullivan" userId="1c98b164-de24-49c7-93e3-6e89939b5bd1" providerId="ADAL" clId="{BDEDCED8-E247-4315-9979-E53FD9E0158F}" dt="2022-01-26T15:23:10.392" v="1861" actId="20577"/>
          <ac:spMkLst>
            <pc:docMk/>
            <pc:sldMk cId="1823740740" sldId="3391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5:25:01.364" v="1882" actId="20577"/>
          <ac:spMkLst>
            <pc:docMk/>
            <pc:sldMk cId="1823740740" sldId="3391"/>
            <ac:spMk id="6" creationId="{BD3181FB-008F-44E9-B722-62F200E6AB47}"/>
          </ac:spMkLst>
        </pc:spChg>
        <pc:picChg chg="add mod">
          <ac:chgData name="Frank Sullivan" userId="1c98b164-de24-49c7-93e3-6e89939b5bd1" providerId="ADAL" clId="{BDEDCED8-E247-4315-9979-E53FD9E0158F}" dt="2022-01-26T15:24:50.925" v="1864" actId="1076"/>
          <ac:picMkLst>
            <pc:docMk/>
            <pc:sldMk cId="1823740740" sldId="3391"/>
            <ac:picMk id="7" creationId="{3FA3AF9C-3559-4991-A79D-AC1C8D348E5D}"/>
          </ac:picMkLst>
        </pc:picChg>
      </pc:sldChg>
      <pc:sldChg chg="addSp delSp modSp add del mod">
        <pc:chgData name="Frank Sullivan" userId="1c98b164-de24-49c7-93e3-6e89939b5bd1" providerId="ADAL" clId="{BDEDCED8-E247-4315-9979-E53FD9E0158F}" dt="2022-01-26T16:40:13.425" v="1937" actId="47"/>
        <pc:sldMkLst>
          <pc:docMk/>
          <pc:sldMk cId="2494365113" sldId="3392"/>
        </pc:sldMkLst>
        <pc:spChg chg="mod">
          <ac:chgData name="Frank Sullivan" userId="1c98b164-de24-49c7-93e3-6e89939b5bd1" providerId="ADAL" clId="{BDEDCED8-E247-4315-9979-E53FD9E0158F}" dt="2022-01-26T16:38:00.029" v="1901" actId="20577"/>
          <ac:spMkLst>
            <pc:docMk/>
            <pc:sldMk cId="2494365113" sldId="3392"/>
            <ac:spMk id="6" creationId="{743626B9-C725-4682-8C3B-725644E0A376}"/>
          </ac:spMkLst>
        </pc:spChg>
        <pc:spChg chg="del">
          <ac:chgData name="Frank Sullivan" userId="1c98b164-de24-49c7-93e3-6e89939b5bd1" providerId="ADAL" clId="{BDEDCED8-E247-4315-9979-E53FD9E0158F}" dt="2022-01-26T16:38:04.233" v="1902" actId="478"/>
          <ac:spMkLst>
            <pc:docMk/>
            <pc:sldMk cId="2494365113" sldId="3392"/>
            <ac:spMk id="13" creationId="{795807BE-A5C6-4A10-BCD6-7847F6D377CE}"/>
          </ac:spMkLst>
        </pc:spChg>
        <pc:spChg chg="add mod">
          <ac:chgData name="Frank Sullivan" userId="1c98b164-de24-49c7-93e3-6e89939b5bd1" providerId="ADAL" clId="{BDEDCED8-E247-4315-9979-E53FD9E0158F}" dt="2022-01-26T16:38:22.214" v="1907"/>
          <ac:spMkLst>
            <pc:docMk/>
            <pc:sldMk cId="2494365113" sldId="3392"/>
            <ac:spMk id="14" creationId="{05E8F5D9-C279-40F8-9C52-D87C702C1EAD}"/>
          </ac:spMkLst>
        </pc:spChg>
        <pc:spChg chg="del">
          <ac:chgData name="Frank Sullivan" userId="1c98b164-de24-49c7-93e3-6e89939b5bd1" providerId="ADAL" clId="{BDEDCED8-E247-4315-9979-E53FD9E0158F}" dt="2022-01-26T16:38:21.681" v="1906" actId="478"/>
          <ac:spMkLst>
            <pc:docMk/>
            <pc:sldMk cId="2494365113" sldId="3392"/>
            <ac:spMk id="34" creationId="{AF8698D6-EC27-49BF-9758-FA1B687F0B5D}"/>
          </ac:spMkLst>
        </pc:spChg>
        <pc:graphicFrameChg chg="add mod">
          <ac:chgData name="Frank Sullivan" userId="1c98b164-de24-49c7-93e3-6e89939b5bd1" providerId="ADAL" clId="{BDEDCED8-E247-4315-9979-E53FD9E0158F}" dt="2022-01-26T16:38:05.104" v="1903"/>
          <ac:graphicFrameMkLst>
            <pc:docMk/>
            <pc:sldMk cId="2494365113" sldId="3392"/>
            <ac:graphicFrameMk id="10" creationId="{B59D2CB0-A2F3-4CBF-BC7E-8BA6C2D70A7F}"/>
          </ac:graphicFrameMkLst>
        </pc:graphicFrameChg>
      </pc:sldChg>
      <pc:sldChg chg="modSp add mod">
        <pc:chgData name="Frank Sullivan" userId="1c98b164-de24-49c7-93e3-6e89939b5bd1" providerId="ADAL" clId="{BDEDCED8-E247-4315-9979-E53FD9E0158F}" dt="2022-01-26T16:39:08.398" v="1916"/>
        <pc:sldMkLst>
          <pc:docMk/>
          <pc:sldMk cId="4112325213" sldId="3393"/>
        </pc:sldMkLst>
        <pc:spChg chg="mod">
          <ac:chgData name="Frank Sullivan" userId="1c98b164-de24-49c7-93e3-6e89939b5bd1" providerId="ADAL" clId="{BDEDCED8-E247-4315-9979-E53FD9E0158F}" dt="2022-01-26T16:39:08.398" v="1916"/>
          <ac:spMkLst>
            <pc:docMk/>
            <pc:sldMk cId="4112325213" sldId="3393"/>
            <ac:spMk id="5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6T16:40:00.041" v="1935" actId="108"/>
        <pc:sldMkLst>
          <pc:docMk/>
          <pc:sldMk cId="2378488017" sldId="3394"/>
        </pc:sldMkLst>
        <pc:spChg chg="mod">
          <ac:chgData name="Frank Sullivan" userId="1c98b164-de24-49c7-93e3-6e89939b5bd1" providerId="ADAL" clId="{BDEDCED8-E247-4315-9979-E53FD9E0158F}" dt="2022-01-26T16:39:48.056" v="1934" actId="20577"/>
          <ac:spMkLst>
            <pc:docMk/>
            <pc:sldMk cId="2378488017" sldId="3394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0:00.041" v="1935" actId="108"/>
          <ac:spMkLst>
            <pc:docMk/>
            <pc:sldMk cId="2378488017" sldId="3394"/>
            <ac:spMk id="9" creationId="{36B6D648-818A-491C-91F3-6CE026DA5318}"/>
          </ac:spMkLst>
        </pc:spChg>
      </pc:sldChg>
      <pc:sldChg chg="modSp add mod">
        <pc:chgData name="Frank Sullivan" userId="1c98b164-de24-49c7-93e3-6e89939b5bd1" providerId="ADAL" clId="{BDEDCED8-E247-4315-9979-E53FD9E0158F}" dt="2022-01-26T16:41:14.144" v="1955" actId="20577"/>
        <pc:sldMkLst>
          <pc:docMk/>
          <pc:sldMk cId="2738180643" sldId="3395"/>
        </pc:sldMkLst>
        <pc:spChg chg="mod">
          <ac:chgData name="Frank Sullivan" userId="1c98b164-de24-49c7-93e3-6e89939b5bd1" providerId="ADAL" clId="{BDEDCED8-E247-4315-9979-E53FD9E0158F}" dt="2022-01-26T16:41:14.144" v="1955" actId="20577"/>
          <ac:spMkLst>
            <pc:docMk/>
            <pc:sldMk cId="2738180643" sldId="3395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1:10.820" v="1949" actId="20577"/>
          <ac:spMkLst>
            <pc:docMk/>
            <pc:sldMk cId="2738180643" sldId="3395"/>
            <ac:spMk id="6" creationId="{BD3181FB-008F-44E9-B722-62F200E6AB47}"/>
          </ac:spMkLst>
        </pc:spChg>
      </pc:sldChg>
      <pc:sldChg chg="modSp add mod">
        <pc:chgData name="Frank Sullivan" userId="1c98b164-de24-49c7-93e3-6e89939b5bd1" providerId="ADAL" clId="{BDEDCED8-E247-4315-9979-E53FD9E0158F}" dt="2022-01-26T16:41:22.438" v="1962" actId="20577"/>
        <pc:sldMkLst>
          <pc:docMk/>
          <pc:sldMk cId="268808299" sldId="3396"/>
        </pc:sldMkLst>
        <pc:spChg chg="mod">
          <ac:chgData name="Frank Sullivan" userId="1c98b164-de24-49c7-93e3-6e89939b5bd1" providerId="ADAL" clId="{BDEDCED8-E247-4315-9979-E53FD9E0158F}" dt="2022-01-26T16:41:18.027" v="1959" actId="20577"/>
          <ac:spMkLst>
            <pc:docMk/>
            <pc:sldMk cId="268808299" sldId="3396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1:22.438" v="1962" actId="20577"/>
          <ac:spMkLst>
            <pc:docMk/>
            <pc:sldMk cId="268808299" sldId="3396"/>
            <ac:spMk id="6" creationId="{BD3181FB-008F-44E9-B722-62F200E6AB47}"/>
          </ac:spMkLst>
        </pc:spChg>
      </pc:sldChg>
      <pc:sldChg chg="modSp add mod">
        <pc:chgData name="Frank Sullivan" userId="1c98b164-de24-49c7-93e3-6e89939b5bd1" providerId="ADAL" clId="{BDEDCED8-E247-4315-9979-E53FD9E0158F}" dt="2022-01-26T16:41:43.724" v="1974" actId="20577"/>
        <pc:sldMkLst>
          <pc:docMk/>
          <pc:sldMk cId="2987929480" sldId="3397"/>
        </pc:sldMkLst>
        <pc:spChg chg="mod">
          <ac:chgData name="Frank Sullivan" userId="1c98b164-de24-49c7-93e3-6e89939b5bd1" providerId="ADAL" clId="{BDEDCED8-E247-4315-9979-E53FD9E0158F}" dt="2022-01-26T16:41:39.260" v="1971" actId="20577"/>
          <ac:spMkLst>
            <pc:docMk/>
            <pc:sldMk cId="2987929480" sldId="3397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1:43.724" v="1974" actId="20577"/>
          <ac:spMkLst>
            <pc:docMk/>
            <pc:sldMk cId="2987929480" sldId="3397"/>
            <ac:spMk id="6" creationId="{BD3181FB-008F-44E9-B722-62F200E6AB47}"/>
          </ac:spMkLst>
        </pc:spChg>
      </pc:sldChg>
      <pc:sldChg chg="modSp add mod">
        <pc:chgData name="Frank Sullivan" userId="1c98b164-de24-49c7-93e3-6e89939b5bd1" providerId="ADAL" clId="{BDEDCED8-E247-4315-9979-E53FD9E0158F}" dt="2022-01-26T16:45:37.926" v="2054" actId="14100"/>
        <pc:sldMkLst>
          <pc:docMk/>
          <pc:sldMk cId="1865908752" sldId="3398"/>
        </pc:sldMkLst>
        <pc:spChg chg="mod">
          <ac:chgData name="Frank Sullivan" userId="1c98b164-de24-49c7-93e3-6e89939b5bd1" providerId="ADAL" clId="{BDEDCED8-E247-4315-9979-E53FD9E0158F}" dt="2022-01-26T16:44:16.105" v="2041" actId="20577"/>
          <ac:spMkLst>
            <pc:docMk/>
            <pc:sldMk cId="1865908752" sldId="3398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5:37.926" v="2054" actId="14100"/>
          <ac:spMkLst>
            <pc:docMk/>
            <pc:sldMk cId="1865908752" sldId="3398"/>
            <ac:spMk id="6" creationId="{00000000-0000-0000-0000-000000000000}"/>
          </ac:spMkLst>
        </pc:spChg>
      </pc:sldChg>
      <pc:sldChg chg="add del">
        <pc:chgData name="Frank Sullivan" userId="1c98b164-de24-49c7-93e3-6e89939b5bd1" providerId="ADAL" clId="{BDEDCED8-E247-4315-9979-E53FD9E0158F}" dt="2022-01-26T16:42:20.834" v="1976"/>
        <pc:sldMkLst>
          <pc:docMk/>
          <pc:sldMk cId="2937984769" sldId="3398"/>
        </pc:sldMkLst>
      </pc:sldChg>
      <pc:sldChg chg="modSp add mod">
        <pc:chgData name="Frank Sullivan" userId="1c98b164-de24-49c7-93e3-6e89939b5bd1" providerId="ADAL" clId="{BDEDCED8-E247-4315-9979-E53FD9E0158F}" dt="2022-01-26T16:43:49.796" v="2031" actId="20577"/>
        <pc:sldMkLst>
          <pc:docMk/>
          <pc:sldMk cId="2788776736" sldId="3399"/>
        </pc:sldMkLst>
        <pc:spChg chg="mod">
          <ac:chgData name="Frank Sullivan" userId="1c98b164-de24-49c7-93e3-6e89939b5bd1" providerId="ADAL" clId="{BDEDCED8-E247-4315-9979-E53FD9E0158F}" dt="2022-01-26T16:43:49.796" v="2031" actId="20577"/>
          <ac:spMkLst>
            <pc:docMk/>
            <pc:sldMk cId="2788776736" sldId="3399"/>
            <ac:spMk id="7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6T16:46:15.804" v="2066" actId="20577"/>
        <pc:sldMkLst>
          <pc:docMk/>
          <pc:sldMk cId="2147732182" sldId="3400"/>
        </pc:sldMkLst>
        <pc:spChg chg="mod">
          <ac:chgData name="Frank Sullivan" userId="1c98b164-de24-49c7-93e3-6e89939b5bd1" providerId="ADAL" clId="{BDEDCED8-E247-4315-9979-E53FD9E0158F}" dt="2022-01-26T16:46:15.804" v="2066" actId="20577"/>
          <ac:spMkLst>
            <pc:docMk/>
            <pc:sldMk cId="2147732182" sldId="3400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6:12.110" v="2059" actId="108"/>
          <ac:spMkLst>
            <pc:docMk/>
            <pc:sldMk cId="2147732182" sldId="3400"/>
            <ac:spMk id="6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6T16:47:07.772" v="2075" actId="5793"/>
        <pc:sldMkLst>
          <pc:docMk/>
          <pc:sldMk cId="1698332158" sldId="3401"/>
        </pc:sldMkLst>
        <pc:spChg chg="mod">
          <ac:chgData name="Frank Sullivan" userId="1c98b164-de24-49c7-93e3-6e89939b5bd1" providerId="ADAL" clId="{BDEDCED8-E247-4315-9979-E53FD9E0158F}" dt="2022-01-26T16:46:25.372" v="2068" actId="20577"/>
          <ac:spMkLst>
            <pc:docMk/>
            <pc:sldMk cId="1698332158" sldId="3401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7:07.772" v="2075" actId="5793"/>
          <ac:spMkLst>
            <pc:docMk/>
            <pc:sldMk cId="1698332158" sldId="3401"/>
            <ac:spMk id="6" creationId="{00000000-0000-0000-0000-000000000000}"/>
          </ac:spMkLst>
        </pc:spChg>
      </pc:sldChg>
      <pc:sldChg chg="modSp add mod">
        <pc:chgData name="Frank Sullivan" userId="1c98b164-de24-49c7-93e3-6e89939b5bd1" providerId="ADAL" clId="{BDEDCED8-E247-4315-9979-E53FD9E0158F}" dt="2022-01-26T16:48:00.714" v="2153" actId="20577"/>
        <pc:sldMkLst>
          <pc:docMk/>
          <pc:sldMk cId="1201218037" sldId="3402"/>
        </pc:sldMkLst>
        <pc:spChg chg="mod">
          <ac:chgData name="Frank Sullivan" userId="1c98b164-de24-49c7-93e3-6e89939b5bd1" providerId="ADAL" clId="{BDEDCED8-E247-4315-9979-E53FD9E0158F}" dt="2022-01-26T16:47:18.340" v="2097" actId="20577"/>
          <ac:spMkLst>
            <pc:docMk/>
            <pc:sldMk cId="1201218037" sldId="3402"/>
            <ac:spMk id="5" creationId="{00000000-0000-0000-0000-000000000000}"/>
          </ac:spMkLst>
        </pc:spChg>
        <pc:spChg chg="mod">
          <ac:chgData name="Frank Sullivan" userId="1c98b164-de24-49c7-93e3-6e89939b5bd1" providerId="ADAL" clId="{BDEDCED8-E247-4315-9979-E53FD9E0158F}" dt="2022-01-26T16:48:00.714" v="2153" actId="20577"/>
          <ac:spMkLst>
            <pc:docMk/>
            <pc:sldMk cId="1201218037" sldId="3402"/>
            <ac:spMk id="6" creationId="{00000000-0000-0000-0000-000000000000}"/>
          </ac:spMkLst>
        </pc:spChg>
      </pc:sldChg>
      <pc:sldChg chg="modSp add mod ord">
        <pc:chgData name="Frank Sullivan" userId="1c98b164-de24-49c7-93e3-6e89939b5bd1" providerId="ADAL" clId="{BDEDCED8-E247-4315-9979-E53FD9E0158F}" dt="2022-01-26T16:48:25.339" v="2185" actId="20577"/>
        <pc:sldMkLst>
          <pc:docMk/>
          <pc:sldMk cId="683002383" sldId="3403"/>
        </pc:sldMkLst>
        <pc:spChg chg="mod">
          <ac:chgData name="Frank Sullivan" userId="1c98b164-de24-49c7-93e3-6e89939b5bd1" providerId="ADAL" clId="{BDEDCED8-E247-4315-9979-E53FD9E0158F}" dt="2022-01-26T16:48:25.339" v="2185" actId="20577"/>
          <ac:spMkLst>
            <pc:docMk/>
            <pc:sldMk cId="683002383" sldId="3403"/>
            <ac:spMk id="7" creationId="{00000000-0000-0000-0000-000000000000}"/>
          </ac:spMkLst>
        </pc:spChg>
      </pc:sldChg>
      <pc:sldMasterChg chg="delSldLayout modSldLayout">
        <pc:chgData name="Frank Sullivan" userId="1c98b164-de24-49c7-93e3-6e89939b5bd1" providerId="ADAL" clId="{BDEDCED8-E247-4315-9979-E53FD9E0158F}" dt="2022-01-26T16:48:51.517" v="2186"/>
        <pc:sldMasterMkLst>
          <pc:docMk/>
          <pc:sldMasterMk cId="1713154430" sldId="2147483660"/>
        </pc:sldMasterMkLst>
        <pc:sldLayoutChg chg="del">
          <pc:chgData name="Frank Sullivan" userId="1c98b164-de24-49c7-93e3-6e89939b5bd1" providerId="ADAL" clId="{BDEDCED8-E247-4315-9979-E53FD9E0158F}" dt="2022-01-24T09:16:59.240" v="167" actId="47"/>
          <pc:sldLayoutMkLst>
            <pc:docMk/>
            <pc:sldMasterMk cId="1713154430" sldId="2147483660"/>
            <pc:sldLayoutMk cId="1229887285" sldId="2147483684"/>
          </pc:sldLayoutMkLst>
        </pc:sldLayoutChg>
        <pc:sldLayoutChg chg="modSp">
          <pc:chgData name="Frank Sullivan" userId="1c98b164-de24-49c7-93e3-6e89939b5bd1" providerId="ADAL" clId="{BDEDCED8-E247-4315-9979-E53FD9E0158F}" dt="2022-01-26T16:48:51.517" v="2186"/>
          <pc:sldLayoutMkLst>
            <pc:docMk/>
            <pc:sldMasterMk cId="1713154430" sldId="2147483660"/>
            <pc:sldLayoutMk cId="1653781902" sldId="2147483685"/>
          </pc:sldLayoutMkLst>
          <pc:spChg chg="mod">
            <ac:chgData name="Frank Sullivan" userId="1c98b164-de24-49c7-93e3-6e89939b5bd1" providerId="ADAL" clId="{BDEDCED8-E247-4315-9979-E53FD9E0158F}" dt="2022-01-26T16:48:51.517" v="2186"/>
            <ac:spMkLst>
              <pc:docMk/>
              <pc:sldMasterMk cId="1713154430" sldId="2147483660"/>
              <pc:sldLayoutMk cId="1653781902" sldId="2147483685"/>
              <ac:spMk id="14" creationId="{00000000-0000-0000-0000-000000000000}"/>
            </ac:spMkLst>
          </pc:spChg>
        </pc:sldLayoutChg>
        <pc:sldLayoutChg chg="del">
          <pc:chgData name="Frank Sullivan" userId="1c98b164-de24-49c7-93e3-6e89939b5bd1" providerId="ADAL" clId="{BDEDCED8-E247-4315-9979-E53FD9E0158F}" dt="2022-01-24T15:56:01.060" v="243" actId="47"/>
          <pc:sldLayoutMkLst>
            <pc:docMk/>
            <pc:sldMasterMk cId="1713154430" sldId="2147483660"/>
            <pc:sldLayoutMk cId="2531618618" sldId="2147483685"/>
          </pc:sldLayoutMkLst>
        </pc:sldLayoutChg>
        <pc:sldLayoutChg chg="del">
          <pc:chgData name="Frank Sullivan" userId="1c98b164-de24-49c7-93e3-6e89939b5bd1" providerId="ADAL" clId="{BDEDCED8-E247-4315-9979-E53FD9E0158F}" dt="2022-01-26T16:40:13.425" v="1937" actId="47"/>
          <pc:sldLayoutMkLst>
            <pc:docMk/>
            <pc:sldMasterMk cId="1713154430" sldId="2147483660"/>
            <pc:sldLayoutMk cId="3033818002" sldId="2147483686"/>
          </pc:sldLayoutMkLst>
        </pc:sldLayoutChg>
      </pc:sldMasterChg>
    </pc:docChg>
  </pc:docChgLst>
  <pc:docChgLst>
    <pc:chgData name="Conor Kiernan" userId="S::conor.kiernan@expleogroup.com::d4a633d5-cbec-4c2b-826e-872b47d038d9" providerId="AD" clId="Web-{9ACDA8AF-A5D5-F30A-C1DE-638D87BAB8D5}"/>
    <pc:docChg chg="modSld">
      <pc:chgData name="Conor Kiernan" userId="S::conor.kiernan@expleogroup.com::d4a633d5-cbec-4c2b-826e-872b47d038d9" providerId="AD" clId="Web-{9ACDA8AF-A5D5-F30A-C1DE-638D87BAB8D5}" dt="2022-02-04T17:20:54.439" v="508" actId="20577"/>
      <pc:docMkLst>
        <pc:docMk/>
      </pc:docMkLst>
      <pc:sldChg chg="modSp">
        <pc:chgData name="Conor Kiernan" userId="S::conor.kiernan@expleogroup.com::d4a633d5-cbec-4c2b-826e-872b47d038d9" providerId="AD" clId="Web-{9ACDA8AF-A5D5-F30A-C1DE-638D87BAB8D5}" dt="2022-02-04T15:26:49.008" v="118"/>
        <pc:sldMkLst>
          <pc:docMk/>
          <pc:sldMk cId="510468482" sldId="3456"/>
        </pc:sldMkLst>
        <pc:graphicFrameChg chg="mod modGraphic">
          <ac:chgData name="Conor Kiernan" userId="S::conor.kiernan@expleogroup.com::d4a633d5-cbec-4c2b-826e-872b47d038d9" providerId="AD" clId="Web-{9ACDA8AF-A5D5-F30A-C1DE-638D87BAB8D5}" dt="2022-02-04T15:26:49.008" v="118"/>
          <ac:graphicFrameMkLst>
            <pc:docMk/>
            <pc:sldMk cId="510468482" sldId="3456"/>
            <ac:graphicFrameMk id="9" creationId="{65E5703E-1015-4D40-8D8A-B9CEC433F11F}"/>
          </ac:graphicFrameMkLst>
        </pc:graphicFrameChg>
      </pc:sldChg>
      <pc:sldChg chg="modSp">
        <pc:chgData name="Conor Kiernan" userId="S::conor.kiernan@expleogroup.com::d4a633d5-cbec-4c2b-826e-872b47d038d9" providerId="AD" clId="Web-{9ACDA8AF-A5D5-F30A-C1DE-638D87BAB8D5}" dt="2022-02-04T15:35:57.128" v="135" actId="1076"/>
        <pc:sldMkLst>
          <pc:docMk/>
          <pc:sldMk cId="1753732938" sldId="3462"/>
        </pc:sldMkLst>
        <pc:spChg chg="mod">
          <ac:chgData name="Conor Kiernan" userId="S::conor.kiernan@expleogroup.com::d4a633d5-cbec-4c2b-826e-872b47d038d9" providerId="AD" clId="Web-{9ACDA8AF-A5D5-F30A-C1DE-638D87BAB8D5}" dt="2022-02-04T15:35:53.737" v="134" actId="14100"/>
          <ac:spMkLst>
            <pc:docMk/>
            <pc:sldMk cId="1753732938" sldId="3462"/>
            <ac:spMk id="37" creationId="{980B3FD2-C19F-45C5-A0C2-6B9E21F90321}"/>
          </ac:spMkLst>
        </pc:spChg>
        <pc:spChg chg="mod">
          <ac:chgData name="Conor Kiernan" userId="S::conor.kiernan@expleogroup.com::d4a633d5-cbec-4c2b-826e-872b47d038d9" providerId="AD" clId="Web-{9ACDA8AF-A5D5-F30A-C1DE-638D87BAB8D5}" dt="2022-02-04T15:35:57.128" v="135" actId="1076"/>
          <ac:spMkLst>
            <pc:docMk/>
            <pc:sldMk cId="1753732938" sldId="3462"/>
            <ac:spMk id="38" creationId="{F6BC6EA6-2969-448F-AA4B-0BE19C22D92A}"/>
          </ac:spMkLst>
        </pc:spChg>
      </pc:sldChg>
      <pc:sldChg chg="modSp">
        <pc:chgData name="Conor Kiernan" userId="S::conor.kiernan@expleogroup.com::d4a633d5-cbec-4c2b-826e-872b47d038d9" providerId="AD" clId="Web-{9ACDA8AF-A5D5-F30A-C1DE-638D87BAB8D5}" dt="2022-02-04T17:20:54.439" v="508" actId="20577"/>
        <pc:sldMkLst>
          <pc:docMk/>
          <pc:sldMk cId="3986173051" sldId="3463"/>
        </pc:sldMkLst>
        <pc:spChg chg="mod">
          <ac:chgData name="Conor Kiernan" userId="S::conor.kiernan@expleogroup.com::d4a633d5-cbec-4c2b-826e-872b47d038d9" providerId="AD" clId="Web-{9ACDA8AF-A5D5-F30A-C1DE-638D87BAB8D5}" dt="2022-02-04T17:20:54.439" v="508" actId="20577"/>
          <ac:spMkLst>
            <pc:docMk/>
            <pc:sldMk cId="3986173051" sldId="3463"/>
            <ac:spMk id="6" creationId="{2F0C0B2B-CAFB-453B-896F-8FFD58ACA39E}"/>
          </ac:spMkLst>
        </pc:spChg>
      </pc:sldChg>
      <pc:sldChg chg="modSp">
        <pc:chgData name="Conor Kiernan" userId="S::conor.kiernan@expleogroup.com::d4a633d5-cbec-4c2b-826e-872b47d038d9" providerId="AD" clId="Web-{9ACDA8AF-A5D5-F30A-C1DE-638D87BAB8D5}" dt="2022-02-04T17:20:05.500" v="487" actId="20577"/>
        <pc:sldMkLst>
          <pc:docMk/>
          <pc:sldMk cId="3495176647" sldId="3464"/>
        </pc:sldMkLst>
        <pc:spChg chg="mod">
          <ac:chgData name="Conor Kiernan" userId="S::conor.kiernan@expleogroup.com::d4a633d5-cbec-4c2b-826e-872b47d038d9" providerId="AD" clId="Web-{9ACDA8AF-A5D5-F30A-C1DE-638D87BAB8D5}" dt="2022-02-04T17:20:05.500" v="487" actId="20577"/>
          <ac:spMkLst>
            <pc:docMk/>
            <pc:sldMk cId="3495176647" sldId="3464"/>
            <ac:spMk id="6" creationId="{2F0C0B2B-CAFB-453B-896F-8FFD58ACA39E}"/>
          </ac:spMkLst>
        </pc:spChg>
      </pc:sldChg>
      <pc:sldChg chg="modSp">
        <pc:chgData name="Conor Kiernan" userId="S::conor.kiernan@expleogroup.com::d4a633d5-cbec-4c2b-826e-872b47d038d9" providerId="AD" clId="Web-{9ACDA8AF-A5D5-F30A-C1DE-638D87BAB8D5}" dt="2022-02-04T15:45:59.749" v="184" actId="20577"/>
        <pc:sldMkLst>
          <pc:docMk/>
          <pc:sldMk cId="215890781" sldId="3466"/>
        </pc:sldMkLst>
        <pc:spChg chg="mod">
          <ac:chgData name="Conor Kiernan" userId="S::conor.kiernan@expleogroup.com::d4a633d5-cbec-4c2b-826e-872b47d038d9" providerId="AD" clId="Web-{9ACDA8AF-A5D5-F30A-C1DE-638D87BAB8D5}" dt="2022-02-04T15:33:40.516" v="120" actId="1076"/>
          <ac:spMkLst>
            <pc:docMk/>
            <pc:sldMk cId="215890781" sldId="3466"/>
            <ac:spMk id="38" creationId="{F6BC6EA6-2969-448F-AA4B-0BE19C22D92A}"/>
          </ac:spMkLst>
        </pc:spChg>
        <pc:spChg chg="mod">
          <ac:chgData name="Conor Kiernan" userId="S::conor.kiernan@expleogroup.com::d4a633d5-cbec-4c2b-826e-872b47d038d9" providerId="AD" clId="Web-{9ACDA8AF-A5D5-F30A-C1DE-638D87BAB8D5}" dt="2022-02-04T15:45:59.749" v="184" actId="20577"/>
          <ac:spMkLst>
            <pc:docMk/>
            <pc:sldMk cId="215890781" sldId="3466"/>
            <ac:spMk id="60" creationId="{A2DA0280-358A-431A-B757-CB9DA70756E9}"/>
          </ac:spMkLst>
        </pc:spChg>
      </pc:sldChg>
      <pc:sldChg chg="modSp">
        <pc:chgData name="Conor Kiernan" userId="S::conor.kiernan@expleogroup.com::d4a633d5-cbec-4c2b-826e-872b47d038d9" providerId="AD" clId="Web-{9ACDA8AF-A5D5-F30A-C1DE-638D87BAB8D5}" dt="2022-02-04T17:16:08.510" v="465"/>
        <pc:sldMkLst>
          <pc:docMk/>
          <pc:sldMk cId="2168471359" sldId="3468"/>
        </pc:sldMkLst>
        <pc:graphicFrameChg chg="mod modGraphic">
          <ac:chgData name="Conor Kiernan" userId="S::conor.kiernan@expleogroup.com::d4a633d5-cbec-4c2b-826e-872b47d038d9" providerId="AD" clId="Web-{9ACDA8AF-A5D5-F30A-C1DE-638D87BAB8D5}" dt="2022-02-04T17:16:08.510" v="465"/>
          <ac:graphicFrameMkLst>
            <pc:docMk/>
            <pc:sldMk cId="2168471359" sldId="3468"/>
            <ac:graphicFrameMk id="2" creationId="{7B078801-0B3E-471D-8C6A-91E557A7461C}"/>
          </ac:graphicFrameMkLst>
        </pc:graphicFrameChg>
      </pc:sldChg>
    </pc:docChg>
  </pc:docChgLst>
  <pc:docChgLst>
    <pc:chgData name="Frank Sullivan" userId="1c98b164-de24-49c7-93e3-6e89939b5bd1" providerId="ADAL" clId="{E72D3329-3D55-4769-B412-4793D3A316A7}"/>
    <pc:docChg chg="undo redo custSel addSld delSld modSld sldOrd">
      <pc:chgData name="Frank Sullivan" userId="1c98b164-de24-49c7-93e3-6e89939b5bd1" providerId="ADAL" clId="{E72D3329-3D55-4769-B412-4793D3A316A7}" dt="2022-02-01T16:26:28.712" v="1872" actId="47"/>
      <pc:docMkLst>
        <pc:docMk/>
      </pc:docMkLst>
      <pc:sldChg chg="modSp del mod">
        <pc:chgData name="Frank Sullivan" userId="1c98b164-de24-49c7-93e3-6e89939b5bd1" providerId="ADAL" clId="{E72D3329-3D55-4769-B412-4793D3A316A7}" dt="2022-02-01T16:26:28.712" v="1872" actId="47"/>
        <pc:sldMkLst>
          <pc:docMk/>
          <pc:sldMk cId="1398050865" sldId="256"/>
        </pc:sldMkLst>
        <pc:spChg chg="mod">
          <ac:chgData name="Frank Sullivan" userId="1c98b164-de24-49c7-93e3-6e89939b5bd1" providerId="ADAL" clId="{E72D3329-3D55-4769-B412-4793D3A316A7}" dt="2022-01-30T19:23:10.256" v="395" actId="20577"/>
          <ac:spMkLst>
            <pc:docMk/>
            <pc:sldMk cId="1398050865" sldId="256"/>
            <ac:spMk id="4" creationId="{00000000-0000-0000-0000-000000000000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508258883" sldId="257"/>
        </pc:sldMkLst>
      </pc:sldChg>
      <pc:sldChg chg="del">
        <pc:chgData name="Frank Sullivan" userId="1c98b164-de24-49c7-93e3-6e89939b5bd1" providerId="ADAL" clId="{E72D3329-3D55-4769-B412-4793D3A316A7}" dt="2022-01-30T19:47:30.509" v="745" actId="47"/>
        <pc:sldMkLst>
          <pc:docMk/>
          <pc:sldMk cId="2179724659" sldId="26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037820365" sldId="26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327495580" sldId="269"/>
        </pc:sldMkLst>
      </pc:sldChg>
      <pc:sldChg chg="add del">
        <pc:chgData name="Frank Sullivan" userId="1c98b164-de24-49c7-93e3-6e89939b5bd1" providerId="ADAL" clId="{E72D3329-3D55-4769-B412-4793D3A316A7}" dt="2022-02-01T16:20:51.230" v="1336" actId="47"/>
        <pc:sldMkLst>
          <pc:docMk/>
          <pc:sldMk cId="1571602873" sldId="270"/>
        </pc:sldMkLst>
      </pc:sldChg>
      <pc:sldChg chg="del">
        <pc:chgData name="Frank Sullivan" userId="1c98b164-de24-49c7-93e3-6e89939b5bd1" providerId="ADAL" clId="{E72D3329-3D55-4769-B412-4793D3A316A7}" dt="2022-01-30T19:28:26.217" v="413" actId="2696"/>
        <pc:sldMkLst>
          <pc:docMk/>
          <pc:sldMk cId="3122416749" sldId="27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4019300579" sldId="33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818415370" sldId="34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605959152" sldId="34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510132841" sldId="348"/>
        </pc:sldMkLst>
      </pc:sldChg>
      <pc:sldChg chg="modSp del mod">
        <pc:chgData name="Frank Sullivan" userId="1c98b164-de24-49c7-93e3-6e89939b5bd1" providerId="ADAL" clId="{E72D3329-3D55-4769-B412-4793D3A316A7}" dt="2022-02-01T16:20:49.874" v="1327" actId="47"/>
        <pc:sldMkLst>
          <pc:docMk/>
          <pc:sldMk cId="1058617158" sldId="350"/>
        </pc:sldMkLst>
        <pc:spChg chg="mod">
          <ac:chgData name="Frank Sullivan" userId="1c98b164-de24-49c7-93e3-6e89939b5bd1" providerId="ADAL" clId="{E72D3329-3D55-4769-B412-4793D3A316A7}" dt="2022-01-30T19:47:46.862" v="752" actId="20577"/>
          <ac:spMkLst>
            <pc:docMk/>
            <pc:sldMk cId="1058617158" sldId="350"/>
            <ac:spMk id="7" creationId="{00000000-0000-0000-0000-000000000000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645469457" sldId="351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346478254" sldId="35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633966116" sldId="353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25963443" sldId="35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488612166" sldId="35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847418119" sldId="35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620073091" sldId="35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54977506" sldId="358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928327441" sldId="359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460505546" sldId="36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076078243" sldId="36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879115797" sldId="36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138603703" sldId="36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189454462" sldId="36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684981107" sldId="369"/>
        </pc:sldMkLst>
      </pc:sldChg>
      <pc:sldChg chg="del">
        <pc:chgData name="Frank Sullivan" userId="1c98b164-de24-49c7-93e3-6e89939b5bd1" providerId="ADAL" clId="{E72D3329-3D55-4769-B412-4793D3A316A7}" dt="2022-01-30T19:28:26.217" v="413" actId="2696"/>
        <pc:sldMkLst>
          <pc:docMk/>
          <pc:sldMk cId="1194347959" sldId="473"/>
        </pc:sldMkLst>
      </pc:sldChg>
      <pc:sldChg chg="add del">
        <pc:chgData name="Frank Sullivan" userId="1c98b164-de24-49c7-93e3-6e89939b5bd1" providerId="ADAL" clId="{E72D3329-3D55-4769-B412-4793D3A316A7}" dt="2022-02-01T16:20:51.199" v="1335" actId="47"/>
        <pc:sldMkLst>
          <pc:docMk/>
          <pc:sldMk cId="2325321790" sldId="473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956314718" sldId="474"/>
        </pc:sldMkLst>
      </pc:sldChg>
      <pc:sldChg chg="del">
        <pc:chgData name="Frank Sullivan" userId="1c98b164-de24-49c7-93e3-6e89939b5bd1" providerId="ADAL" clId="{E72D3329-3D55-4769-B412-4793D3A316A7}" dt="2022-01-30T19:29:14.648" v="415" actId="47"/>
        <pc:sldMkLst>
          <pc:docMk/>
          <pc:sldMk cId="1796809382" sldId="93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4071372145" sldId="323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426088570" sldId="323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045643014" sldId="3253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722582791" sldId="3255"/>
        </pc:sldMkLst>
      </pc:sldChg>
      <pc:sldChg chg="del">
        <pc:chgData name="Frank Sullivan" userId="1c98b164-de24-49c7-93e3-6e89939b5bd1" providerId="ADAL" clId="{E72D3329-3D55-4769-B412-4793D3A316A7}" dt="2022-01-30T19:04:47.883" v="192" actId="2696"/>
        <pc:sldMkLst>
          <pc:docMk/>
          <pc:sldMk cId="1615992193" sldId="3256"/>
        </pc:sldMkLst>
      </pc:sldChg>
      <pc:sldChg chg="modSp add del mod modClrScheme chgLayout">
        <pc:chgData name="Frank Sullivan" userId="1c98b164-de24-49c7-93e3-6e89939b5bd1" providerId="ADAL" clId="{E72D3329-3D55-4769-B412-4793D3A316A7}" dt="2022-02-01T16:20:50.393" v="1329" actId="47"/>
        <pc:sldMkLst>
          <pc:docMk/>
          <pc:sldMk cId="4188346251" sldId="3256"/>
        </pc:sldMkLst>
        <pc:spChg chg="mod">
          <ac:chgData name="Frank Sullivan" userId="1c98b164-de24-49c7-93e3-6e89939b5bd1" providerId="ADAL" clId="{E72D3329-3D55-4769-B412-4793D3A316A7}" dt="2022-01-30T19:15:45.138" v="306" actId="26606"/>
          <ac:spMkLst>
            <pc:docMk/>
            <pc:sldMk cId="4188346251" sldId="3256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45.138" v="306" actId="26606"/>
          <ac:spMkLst>
            <pc:docMk/>
            <pc:sldMk cId="4188346251" sldId="3256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45.138" v="306" actId="26606"/>
          <ac:spMkLst>
            <pc:docMk/>
            <pc:sldMk cId="4188346251" sldId="3256"/>
            <ac:spMk id="13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5:45.138" v="306" actId="26606"/>
          <ac:spMkLst>
            <pc:docMk/>
            <pc:sldMk cId="4188346251" sldId="3256"/>
            <ac:spMk id="14" creationId="{00000000-0000-0000-0000-000000000000}"/>
          </ac:spMkLst>
        </pc:spChg>
        <pc:graphicFrameChg chg="mod modGraphic">
          <ac:chgData name="Frank Sullivan" userId="1c98b164-de24-49c7-93e3-6e89939b5bd1" providerId="ADAL" clId="{E72D3329-3D55-4769-B412-4793D3A316A7}" dt="2022-01-30T19:25:23.911" v="411" actId="1076"/>
          <ac:graphicFrameMkLst>
            <pc:docMk/>
            <pc:sldMk cId="4188346251" sldId="3256"/>
            <ac:graphicFrameMk id="7" creationId="{16AB20F8-C10A-4A38-A0C0-6A0545293A6D}"/>
          </ac:graphicFrameMkLst>
        </pc:graphicFrameChg>
      </pc:sldChg>
      <pc:sldChg chg="modSp add del mod modClrScheme chgLayout">
        <pc:chgData name="Frank Sullivan" userId="1c98b164-de24-49c7-93e3-6e89939b5bd1" providerId="ADAL" clId="{E72D3329-3D55-4769-B412-4793D3A316A7}" dt="2022-01-30T19:24:51.854" v="409" actId="47"/>
        <pc:sldMkLst>
          <pc:docMk/>
          <pc:sldMk cId="503708928" sldId="3257"/>
        </pc:sldMkLst>
        <pc:spChg chg="mod">
          <ac:chgData name="Frank Sullivan" userId="1c98b164-de24-49c7-93e3-6e89939b5bd1" providerId="ADAL" clId="{E72D3329-3D55-4769-B412-4793D3A316A7}" dt="2022-01-30T19:15:18.015" v="300" actId="26606"/>
          <ac:spMkLst>
            <pc:docMk/>
            <pc:sldMk cId="503708928" sldId="3257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18.015" v="300" actId="26606"/>
          <ac:spMkLst>
            <pc:docMk/>
            <pc:sldMk cId="503708928" sldId="3257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18.015" v="300" actId="26606"/>
          <ac:spMkLst>
            <pc:docMk/>
            <pc:sldMk cId="503708928" sldId="3257"/>
            <ac:spMk id="13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5:18.015" v="300" actId="26606"/>
          <ac:spMkLst>
            <pc:docMk/>
            <pc:sldMk cId="503708928" sldId="3257"/>
            <ac:spMk id="14" creationId="{00000000-0000-0000-0000-000000000000}"/>
          </ac:spMkLst>
        </pc:spChg>
        <pc:graphicFrameChg chg="mod modGraphic">
          <ac:chgData name="Frank Sullivan" userId="1c98b164-de24-49c7-93e3-6e89939b5bd1" providerId="ADAL" clId="{E72D3329-3D55-4769-B412-4793D3A316A7}" dt="2022-01-30T19:24:23.638" v="403" actId="1076"/>
          <ac:graphicFrameMkLst>
            <pc:docMk/>
            <pc:sldMk cId="503708928" sldId="3257"/>
            <ac:graphicFrameMk id="7" creationId="{2019BE80-F495-4E7A-A171-3AE3EDC56061}"/>
          </ac:graphicFrameMkLst>
        </pc:graphicFrameChg>
      </pc:sldChg>
      <pc:sldChg chg="del">
        <pc:chgData name="Frank Sullivan" userId="1c98b164-de24-49c7-93e3-6e89939b5bd1" providerId="ADAL" clId="{E72D3329-3D55-4769-B412-4793D3A316A7}" dt="2022-01-30T19:04:47.883" v="192" actId="2696"/>
        <pc:sldMkLst>
          <pc:docMk/>
          <pc:sldMk cId="3417656413" sldId="3257"/>
        </pc:sldMkLst>
      </pc:sldChg>
      <pc:sldChg chg="addSp delSp modSp del mod ord">
        <pc:chgData name="Frank Sullivan" userId="1c98b164-de24-49c7-93e3-6e89939b5bd1" providerId="ADAL" clId="{E72D3329-3D55-4769-B412-4793D3A316A7}" dt="2022-02-01T16:20:51.309" v="1337" actId="47"/>
        <pc:sldMkLst>
          <pc:docMk/>
          <pc:sldMk cId="819472672" sldId="3258"/>
        </pc:sldMkLst>
        <pc:graphicFrameChg chg="add del modGraphic">
          <ac:chgData name="Frank Sullivan" userId="1c98b164-de24-49c7-93e3-6e89939b5bd1" providerId="ADAL" clId="{E72D3329-3D55-4769-B412-4793D3A316A7}" dt="2022-01-30T19:30:32.195" v="421" actId="1032"/>
          <ac:graphicFrameMkLst>
            <pc:docMk/>
            <pc:sldMk cId="819472672" sldId="3258"/>
            <ac:graphicFrameMk id="2" creationId="{4136B3C3-A718-4CF3-A91F-4147902FA536}"/>
          </ac:graphicFrameMkLst>
        </pc:graphicFrameChg>
      </pc:sldChg>
      <pc:sldChg chg="modSp del mod ord">
        <pc:chgData name="Frank Sullivan" userId="1c98b164-de24-49c7-93e3-6e89939b5bd1" providerId="ADAL" clId="{E72D3329-3D55-4769-B412-4793D3A316A7}" dt="2022-02-01T16:20:50.178" v="1328" actId="47"/>
        <pc:sldMkLst>
          <pc:docMk/>
          <pc:sldMk cId="3503861400" sldId="3259"/>
        </pc:sldMkLst>
        <pc:spChg chg="mod">
          <ac:chgData name="Frank Sullivan" userId="1c98b164-de24-49c7-93e3-6e89939b5bd1" providerId="ADAL" clId="{E72D3329-3D55-4769-B412-4793D3A316A7}" dt="2022-01-31T18:54:49.827" v="1248" actId="1076"/>
          <ac:spMkLst>
            <pc:docMk/>
            <pc:sldMk cId="3503861400" sldId="3259"/>
            <ac:spMk id="8" creationId="{4EE87A87-7F4D-45E0-AF2C-2DDBF05A659A}"/>
          </ac:spMkLst>
        </pc:spChg>
        <pc:spChg chg="mod">
          <ac:chgData name="Frank Sullivan" userId="1c98b164-de24-49c7-93e3-6e89939b5bd1" providerId="ADAL" clId="{E72D3329-3D55-4769-B412-4793D3A316A7}" dt="2022-01-30T19:01:32.821" v="30" actId="20577"/>
          <ac:spMkLst>
            <pc:docMk/>
            <pc:sldMk cId="3503861400" sldId="3259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8:54:50.352" v="1249" actId="1076"/>
          <ac:spMkLst>
            <pc:docMk/>
            <pc:sldMk cId="3503861400" sldId="3259"/>
            <ac:spMk id="12" creationId="{D240F0AF-8802-40F1-8DBD-761840AAA1FD}"/>
          </ac:spMkLst>
        </pc:spChg>
        <pc:spChg chg="mod">
          <ac:chgData name="Frank Sullivan" userId="1c98b164-de24-49c7-93e3-6e89939b5bd1" providerId="ADAL" clId="{E72D3329-3D55-4769-B412-4793D3A316A7}" dt="2022-01-30T19:02:50.526" v="106" actId="20577"/>
          <ac:spMkLst>
            <pc:docMk/>
            <pc:sldMk cId="3503861400" sldId="3259"/>
            <ac:spMk id="20" creationId="{A79BCB58-35BE-4522-9160-57825D827ADA}"/>
          </ac:spMkLst>
        </pc:spChg>
        <pc:spChg chg="mod">
          <ac:chgData name="Frank Sullivan" userId="1c98b164-de24-49c7-93e3-6e89939b5bd1" providerId="ADAL" clId="{E72D3329-3D55-4769-B412-4793D3A316A7}" dt="2022-01-30T19:03:32.138" v="165" actId="20577"/>
          <ac:spMkLst>
            <pc:docMk/>
            <pc:sldMk cId="3503861400" sldId="3259"/>
            <ac:spMk id="23" creationId="{79951DBC-4F47-4B1A-8527-CE1753DE80FF}"/>
          </ac:spMkLst>
        </pc:spChg>
        <pc:spChg chg="mod">
          <ac:chgData name="Frank Sullivan" userId="1c98b164-de24-49c7-93e3-6e89939b5bd1" providerId="ADAL" clId="{E72D3329-3D55-4769-B412-4793D3A316A7}" dt="2022-01-30T19:02:25.235" v="76" actId="20577"/>
          <ac:spMkLst>
            <pc:docMk/>
            <pc:sldMk cId="3503861400" sldId="3259"/>
            <ac:spMk id="37" creationId="{5FC7C6F1-63B1-41BA-AF3D-CFCC2FE7AF97}"/>
          </ac:spMkLst>
        </pc:spChg>
      </pc:sldChg>
      <pc:sldChg chg="del">
        <pc:chgData name="Frank Sullivan" userId="1c98b164-de24-49c7-93e3-6e89939b5bd1" providerId="ADAL" clId="{E72D3329-3D55-4769-B412-4793D3A316A7}" dt="2022-01-30T19:05:54.026" v="194" actId="2696"/>
        <pc:sldMkLst>
          <pc:docMk/>
          <pc:sldMk cId="1829352545" sldId="3260"/>
        </pc:sldMkLst>
      </pc:sldChg>
      <pc:sldChg chg="delSp add del mod">
        <pc:chgData name="Frank Sullivan" userId="1c98b164-de24-49c7-93e3-6e89939b5bd1" providerId="ADAL" clId="{E72D3329-3D55-4769-B412-4793D3A316A7}" dt="2022-02-01T16:20:50.912" v="1331" actId="47"/>
        <pc:sldMkLst>
          <pc:docMk/>
          <pc:sldMk cId="2494933777" sldId="3260"/>
        </pc:sldMkLst>
        <pc:spChg chg="del">
          <ac:chgData name="Frank Sullivan" userId="1c98b164-de24-49c7-93e3-6e89939b5bd1" providerId="ADAL" clId="{E72D3329-3D55-4769-B412-4793D3A316A7}" dt="2022-01-31T18:56:37.866" v="1289" actId="478"/>
          <ac:spMkLst>
            <pc:docMk/>
            <pc:sldMk cId="2494933777" sldId="3260"/>
            <ac:spMk id="19" creationId="{613F169B-9139-4A3D-928A-36B5929D0933}"/>
          </ac:spMkLst>
        </pc:spChg>
        <pc:spChg chg="del">
          <ac:chgData name="Frank Sullivan" userId="1c98b164-de24-49c7-93e3-6e89939b5bd1" providerId="ADAL" clId="{E72D3329-3D55-4769-B412-4793D3A316A7}" dt="2022-01-31T18:56:37.866" v="1289" actId="478"/>
          <ac:spMkLst>
            <pc:docMk/>
            <pc:sldMk cId="2494933777" sldId="3260"/>
            <ac:spMk id="20" creationId="{010CCDC5-AE55-4FB7-A518-C0669C73E93C}"/>
          </ac:spMkLst>
        </pc:spChg>
        <pc:spChg chg="del">
          <ac:chgData name="Frank Sullivan" userId="1c98b164-de24-49c7-93e3-6e89939b5bd1" providerId="ADAL" clId="{E72D3329-3D55-4769-B412-4793D3A316A7}" dt="2022-01-31T18:56:37.866" v="1289" actId="478"/>
          <ac:spMkLst>
            <pc:docMk/>
            <pc:sldMk cId="2494933777" sldId="3260"/>
            <ac:spMk id="21" creationId="{65FD5E81-B4FC-4A19-ADE1-18285C5666FA}"/>
          </ac:spMkLst>
        </pc:spChg>
        <pc:spChg chg="del">
          <ac:chgData name="Frank Sullivan" userId="1c98b164-de24-49c7-93e3-6e89939b5bd1" providerId="ADAL" clId="{E72D3329-3D55-4769-B412-4793D3A316A7}" dt="2022-01-31T18:56:37.866" v="1289" actId="478"/>
          <ac:spMkLst>
            <pc:docMk/>
            <pc:sldMk cId="2494933777" sldId="3260"/>
            <ac:spMk id="22" creationId="{0707B646-B466-4AF2-A14B-4A9B0BE76FF9}"/>
          </ac:spMkLst>
        </pc:spChg>
        <pc:spChg chg="del">
          <ac:chgData name="Frank Sullivan" userId="1c98b164-de24-49c7-93e3-6e89939b5bd1" providerId="ADAL" clId="{E72D3329-3D55-4769-B412-4793D3A316A7}" dt="2022-01-31T18:56:37.866" v="1289" actId="478"/>
          <ac:spMkLst>
            <pc:docMk/>
            <pc:sldMk cId="2494933777" sldId="3260"/>
            <ac:spMk id="23" creationId="{A02FB7E7-6EF0-49C7-90ED-0E3925AF8CCC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605914478" sldId="3261"/>
        </pc:sldMkLst>
      </pc:sldChg>
      <pc:sldChg chg="add del">
        <pc:chgData name="Frank Sullivan" userId="1c98b164-de24-49c7-93e3-6e89939b5bd1" providerId="ADAL" clId="{E72D3329-3D55-4769-B412-4793D3A316A7}" dt="2022-01-31T18:55:59.121" v="1288" actId="47"/>
        <pc:sldMkLst>
          <pc:docMk/>
          <pc:sldMk cId="566640399" sldId="3262"/>
        </pc:sldMkLst>
      </pc:sldChg>
      <pc:sldChg chg="del">
        <pc:chgData name="Frank Sullivan" userId="1c98b164-de24-49c7-93e3-6e89939b5bd1" providerId="ADAL" clId="{E72D3329-3D55-4769-B412-4793D3A316A7}" dt="2022-01-30T19:05:54.026" v="194" actId="2696"/>
        <pc:sldMkLst>
          <pc:docMk/>
          <pc:sldMk cId="4094639356" sldId="326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465511959" sldId="3263"/>
        </pc:sldMkLst>
      </pc:sldChg>
      <pc:sldChg chg="delSp modSp del mod">
        <pc:chgData name="Frank Sullivan" userId="1c98b164-de24-49c7-93e3-6e89939b5bd1" providerId="ADAL" clId="{E72D3329-3D55-4769-B412-4793D3A316A7}" dt="2022-02-01T16:20:57.620" v="1339" actId="47"/>
        <pc:sldMkLst>
          <pc:docMk/>
          <pc:sldMk cId="3084032082" sldId="3264"/>
        </pc:sldMkLst>
        <pc:spChg chg="del">
          <ac:chgData name="Frank Sullivan" userId="1c98b164-de24-49c7-93e3-6e89939b5bd1" providerId="ADAL" clId="{E72D3329-3D55-4769-B412-4793D3A316A7}" dt="2022-01-30T19:50:03.686" v="774" actId="478"/>
          <ac:spMkLst>
            <pc:docMk/>
            <pc:sldMk cId="3084032082" sldId="3264"/>
            <ac:spMk id="23" creationId="{8052A6D4-9E9B-429B-B44D-8A45667F0004}"/>
          </ac:spMkLst>
        </pc:spChg>
        <pc:spChg chg="del">
          <ac:chgData name="Frank Sullivan" userId="1c98b164-de24-49c7-93e3-6e89939b5bd1" providerId="ADAL" clId="{E72D3329-3D55-4769-B412-4793D3A316A7}" dt="2022-01-30T19:49:57.584" v="772" actId="478"/>
          <ac:spMkLst>
            <pc:docMk/>
            <pc:sldMk cId="3084032082" sldId="3264"/>
            <ac:spMk id="24" creationId="{F7801B16-D8B0-44A3-8FDA-88AB5F162202}"/>
          </ac:spMkLst>
        </pc:spChg>
        <pc:spChg chg="del">
          <ac:chgData name="Frank Sullivan" userId="1c98b164-de24-49c7-93e3-6e89939b5bd1" providerId="ADAL" clId="{E72D3329-3D55-4769-B412-4793D3A316A7}" dt="2022-01-30T19:50:12.383" v="778" actId="478"/>
          <ac:spMkLst>
            <pc:docMk/>
            <pc:sldMk cId="3084032082" sldId="3264"/>
            <ac:spMk id="25" creationId="{97268D89-0234-47EA-A50C-9C6BFE7B7431}"/>
          </ac:spMkLst>
        </pc:spChg>
        <pc:spChg chg="del">
          <ac:chgData name="Frank Sullivan" userId="1c98b164-de24-49c7-93e3-6e89939b5bd1" providerId="ADAL" clId="{E72D3329-3D55-4769-B412-4793D3A316A7}" dt="2022-01-30T19:49:59.588" v="773" actId="478"/>
          <ac:spMkLst>
            <pc:docMk/>
            <pc:sldMk cId="3084032082" sldId="3264"/>
            <ac:spMk id="26" creationId="{906DC1BA-695B-461B-A943-B9FF28D6021A}"/>
          </ac:spMkLst>
        </pc:spChg>
        <pc:spChg chg="del">
          <ac:chgData name="Frank Sullivan" userId="1c98b164-de24-49c7-93e3-6e89939b5bd1" providerId="ADAL" clId="{E72D3329-3D55-4769-B412-4793D3A316A7}" dt="2022-01-30T19:50:17.341" v="781" actId="478"/>
          <ac:spMkLst>
            <pc:docMk/>
            <pc:sldMk cId="3084032082" sldId="3264"/>
            <ac:spMk id="27" creationId="{641D33F1-038C-47AF-890A-1981EB269D7C}"/>
          </ac:spMkLst>
        </pc:spChg>
        <pc:spChg chg="del">
          <ac:chgData name="Frank Sullivan" userId="1c98b164-de24-49c7-93e3-6e89939b5bd1" providerId="ADAL" clId="{E72D3329-3D55-4769-B412-4793D3A316A7}" dt="2022-01-30T19:50:21.030" v="783" actId="478"/>
          <ac:spMkLst>
            <pc:docMk/>
            <pc:sldMk cId="3084032082" sldId="3264"/>
            <ac:spMk id="28" creationId="{E772CF38-A4F1-4B5B-BBBC-59FC1D22F5A7}"/>
          </ac:spMkLst>
        </pc:spChg>
        <pc:spChg chg="del">
          <ac:chgData name="Frank Sullivan" userId="1c98b164-de24-49c7-93e3-6e89939b5bd1" providerId="ADAL" clId="{E72D3329-3D55-4769-B412-4793D3A316A7}" dt="2022-01-30T19:50:03.686" v="774" actId="478"/>
          <ac:spMkLst>
            <pc:docMk/>
            <pc:sldMk cId="3084032082" sldId="3264"/>
            <ac:spMk id="29" creationId="{40CFD30A-CCC1-4AD5-A0AF-633EDA4D86DB}"/>
          </ac:spMkLst>
        </pc:spChg>
        <pc:spChg chg="del mod">
          <ac:chgData name="Frank Sullivan" userId="1c98b164-de24-49c7-93e3-6e89939b5bd1" providerId="ADAL" clId="{E72D3329-3D55-4769-B412-4793D3A316A7}" dt="2022-01-30T19:50:19.238" v="782" actId="478"/>
          <ac:spMkLst>
            <pc:docMk/>
            <pc:sldMk cId="3084032082" sldId="3264"/>
            <ac:spMk id="30" creationId="{A47B7977-674E-4C8A-A52C-93948B61EF4F}"/>
          </ac:spMkLst>
        </pc:spChg>
        <pc:spChg chg="mod">
          <ac:chgData name="Frank Sullivan" userId="1c98b164-de24-49c7-93e3-6e89939b5bd1" providerId="ADAL" clId="{E72D3329-3D55-4769-B412-4793D3A316A7}" dt="2022-01-30T19:49:26.838" v="758" actId="20577"/>
          <ac:spMkLst>
            <pc:docMk/>
            <pc:sldMk cId="3084032082" sldId="3264"/>
            <ac:spMk id="31" creationId="{07C33DFB-F852-406C-8296-054B2FDFDFF9}"/>
          </ac:spMkLst>
        </pc:spChg>
        <pc:spChg chg="mod">
          <ac:chgData name="Frank Sullivan" userId="1c98b164-de24-49c7-93e3-6e89939b5bd1" providerId="ADAL" clId="{E72D3329-3D55-4769-B412-4793D3A316A7}" dt="2022-01-30T19:49:48.983" v="771" actId="20577"/>
          <ac:spMkLst>
            <pc:docMk/>
            <pc:sldMk cId="3084032082" sldId="3264"/>
            <ac:spMk id="32" creationId="{DEF37CA3-DD4E-4A75-862A-3554449E0BC4}"/>
          </ac:spMkLst>
        </pc:spChg>
        <pc:spChg chg="del">
          <ac:chgData name="Frank Sullivan" userId="1c98b164-de24-49c7-93e3-6e89939b5bd1" providerId="ADAL" clId="{E72D3329-3D55-4769-B412-4793D3A316A7}" dt="2022-01-30T19:50:07.348" v="775" actId="478"/>
          <ac:spMkLst>
            <pc:docMk/>
            <pc:sldMk cId="3084032082" sldId="3264"/>
            <ac:spMk id="33" creationId="{69C3AB5C-5D03-4755-AB6B-AFF66A616023}"/>
          </ac:spMkLst>
        </pc:spChg>
        <pc:spChg chg="del">
          <ac:chgData name="Frank Sullivan" userId="1c98b164-de24-49c7-93e3-6e89939b5bd1" providerId="ADAL" clId="{E72D3329-3D55-4769-B412-4793D3A316A7}" dt="2022-01-30T19:50:08.819" v="776" actId="478"/>
          <ac:spMkLst>
            <pc:docMk/>
            <pc:sldMk cId="3084032082" sldId="3264"/>
            <ac:spMk id="34" creationId="{F29E1E0A-DE66-4E0C-A07F-1593E8C9A78F}"/>
          </ac:spMkLst>
        </pc:spChg>
        <pc:spChg chg="del">
          <ac:chgData name="Frank Sullivan" userId="1c98b164-de24-49c7-93e3-6e89939b5bd1" providerId="ADAL" clId="{E72D3329-3D55-4769-B412-4793D3A316A7}" dt="2022-01-30T19:50:13.947" v="779" actId="478"/>
          <ac:spMkLst>
            <pc:docMk/>
            <pc:sldMk cId="3084032082" sldId="3264"/>
            <ac:spMk id="35" creationId="{910448CB-FF9B-4EA3-94D5-540A777BE45C}"/>
          </ac:spMkLst>
        </pc:spChg>
        <pc:spChg chg="del">
          <ac:chgData name="Frank Sullivan" userId="1c98b164-de24-49c7-93e3-6e89939b5bd1" providerId="ADAL" clId="{E72D3329-3D55-4769-B412-4793D3A316A7}" dt="2022-01-30T19:50:03.686" v="774" actId="478"/>
          <ac:spMkLst>
            <pc:docMk/>
            <pc:sldMk cId="3084032082" sldId="3264"/>
            <ac:spMk id="40" creationId="{49E107E1-4C97-44E0-B807-53C97468BE0B}"/>
          </ac:spMkLst>
        </pc:spChg>
        <pc:spChg chg="del">
          <ac:chgData name="Frank Sullivan" userId="1c98b164-de24-49c7-93e3-6e89939b5bd1" providerId="ADAL" clId="{E72D3329-3D55-4769-B412-4793D3A316A7}" dt="2022-01-30T19:50:15.631" v="780" actId="478"/>
          <ac:spMkLst>
            <pc:docMk/>
            <pc:sldMk cId="3084032082" sldId="3264"/>
            <ac:spMk id="41" creationId="{BFDD1D03-8EF0-4D19-9828-B9C0C9D913E2}"/>
          </ac:spMkLst>
        </pc:spChg>
        <pc:spChg chg="del">
          <ac:chgData name="Frank Sullivan" userId="1c98b164-de24-49c7-93e3-6e89939b5bd1" providerId="ADAL" clId="{E72D3329-3D55-4769-B412-4793D3A316A7}" dt="2022-01-30T19:50:10.811" v="777" actId="478"/>
          <ac:spMkLst>
            <pc:docMk/>
            <pc:sldMk cId="3084032082" sldId="3264"/>
            <ac:spMk id="42" creationId="{152D5E24-06E3-4CD9-B1B4-9159195CC581}"/>
          </ac:spMkLst>
        </pc:spChg>
        <pc:spChg chg="del">
          <ac:chgData name="Frank Sullivan" userId="1c98b164-de24-49c7-93e3-6e89939b5bd1" providerId="ADAL" clId="{E72D3329-3D55-4769-B412-4793D3A316A7}" dt="2022-01-30T19:50:23.876" v="784" actId="478"/>
          <ac:spMkLst>
            <pc:docMk/>
            <pc:sldMk cId="3084032082" sldId="3264"/>
            <ac:spMk id="43" creationId="{8369F769-32DA-4FF1-92E7-CC9C10F813B6}"/>
          </ac:spMkLst>
        </pc:spChg>
        <pc:spChg chg="del">
          <ac:chgData name="Frank Sullivan" userId="1c98b164-de24-49c7-93e3-6e89939b5bd1" providerId="ADAL" clId="{E72D3329-3D55-4769-B412-4793D3A316A7}" dt="2022-01-30T19:49:43.336" v="765" actId="478"/>
          <ac:spMkLst>
            <pc:docMk/>
            <pc:sldMk cId="3084032082" sldId="3264"/>
            <ac:spMk id="44" creationId="{828130D9-F2AA-4BE7-BCFB-A024C76BA87C}"/>
          </ac:spMkLst>
        </pc:spChg>
        <pc:spChg chg="del">
          <ac:chgData name="Frank Sullivan" userId="1c98b164-de24-49c7-93e3-6e89939b5bd1" providerId="ADAL" clId="{E72D3329-3D55-4769-B412-4793D3A316A7}" dt="2022-01-30T19:50:03.686" v="774" actId="478"/>
          <ac:spMkLst>
            <pc:docMk/>
            <pc:sldMk cId="3084032082" sldId="3264"/>
            <ac:spMk id="45" creationId="{DDD065AA-D914-40D6-B35C-851C80D6FEA8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948710575" sldId="326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620468285" sldId="326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661436807" sldId="326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65588770" sldId="3268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4175102168" sldId="3269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813651300" sldId="327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100726940" sldId="3271"/>
        </pc:sldMkLst>
      </pc:sldChg>
      <pc:sldChg chg="addSp delSp modSp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1978532940" sldId="3272"/>
        </pc:sldMkLst>
        <pc:spChg chg="mod">
          <ac:chgData name="Frank Sullivan" userId="1c98b164-de24-49c7-93e3-6e89939b5bd1" providerId="ADAL" clId="{E72D3329-3D55-4769-B412-4793D3A316A7}" dt="2022-01-30T19:14:21.680" v="284" actId="26606"/>
          <ac:spMkLst>
            <pc:docMk/>
            <pc:sldMk cId="1978532940" sldId="3272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4:21.680" v="284" actId="26606"/>
          <ac:spMkLst>
            <pc:docMk/>
            <pc:sldMk cId="1978532940" sldId="3272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4:21.680" v="284" actId="26606"/>
          <ac:spMkLst>
            <pc:docMk/>
            <pc:sldMk cId="1978532940" sldId="3272"/>
            <ac:spMk id="13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4:21.680" v="284" actId="26606"/>
          <ac:spMkLst>
            <pc:docMk/>
            <pc:sldMk cId="1978532940" sldId="3272"/>
            <ac:spMk id="14" creationId="{00000000-0000-0000-0000-000000000000}"/>
          </ac:spMkLst>
        </pc:spChg>
        <pc:spChg chg="add del mod">
          <ac:chgData name="Frank Sullivan" userId="1c98b164-de24-49c7-93e3-6e89939b5bd1" providerId="ADAL" clId="{E72D3329-3D55-4769-B412-4793D3A316A7}" dt="2022-01-30T19:14:21.649" v="283" actId="26606"/>
          <ac:spMkLst>
            <pc:docMk/>
            <pc:sldMk cId="1978532940" sldId="3272"/>
            <ac:spMk id="19" creationId="{4254C50C-C82C-454F-B925-114D15EC8DBD}"/>
          </ac:spMkLst>
        </pc:spChg>
        <pc:graphicFrameChg chg="add mod modGraphic">
          <ac:chgData name="Frank Sullivan" userId="1c98b164-de24-49c7-93e3-6e89939b5bd1" providerId="ADAL" clId="{E72D3329-3D55-4769-B412-4793D3A316A7}" dt="2022-01-30T19:14:25.979" v="285" actId="14100"/>
          <ac:graphicFrameMkLst>
            <pc:docMk/>
            <pc:sldMk cId="1978532940" sldId="3272"/>
            <ac:graphicFrameMk id="6" creationId="{D1E2BBDD-5E19-468B-ABB6-8350AF275094}"/>
          </ac:graphicFrameMkLst>
        </pc:graphicFrame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482358719" sldId="327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877932348" sldId="327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081994770" sldId="327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060886875" sldId="327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819083166" sldId="3278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840499907" sldId="3386"/>
        </pc:sldMkLst>
      </pc:sldChg>
      <pc:sldChg chg="modSp del mod modClrScheme chgLayout">
        <pc:chgData name="Frank Sullivan" userId="1c98b164-de24-49c7-93e3-6e89939b5bd1" providerId="ADAL" clId="{E72D3329-3D55-4769-B412-4793D3A316A7}" dt="2022-01-30T19:35:49.578" v="544" actId="2696"/>
        <pc:sldMkLst>
          <pc:docMk/>
          <pc:sldMk cId="3226015157" sldId="3387"/>
        </pc:sldMkLst>
        <pc:spChg chg="mod ord">
          <ac:chgData name="Frank Sullivan" userId="1c98b164-de24-49c7-93e3-6e89939b5bd1" providerId="ADAL" clId="{E72D3329-3D55-4769-B412-4793D3A316A7}" dt="2022-01-30T19:15:44.364" v="305" actId="26606"/>
          <ac:spMkLst>
            <pc:docMk/>
            <pc:sldMk cId="3226015157" sldId="3387"/>
            <ac:spMk id="3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5:44.364" v="305" actId="26606"/>
          <ac:spMkLst>
            <pc:docMk/>
            <pc:sldMk cId="3226015157" sldId="3387"/>
            <ac:spMk id="4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44.364" v="305" actId="26606"/>
          <ac:spMkLst>
            <pc:docMk/>
            <pc:sldMk cId="3226015157" sldId="3387"/>
            <ac:spMk id="5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5:44.364" v="305" actId="26606"/>
          <ac:spMkLst>
            <pc:docMk/>
            <pc:sldMk cId="3226015157" sldId="3387"/>
            <ac:spMk id="9" creationId="{36B6D648-818A-491C-91F3-6CE026DA5318}"/>
          </ac:spMkLst>
        </pc:spChg>
        <pc:spChg chg="mod ord">
          <ac:chgData name="Frank Sullivan" userId="1c98b164-de24-49c7-93e3-6e89939b5bd1" providerId="ADAL" clId="{E72D3329-3D55-4769-B412-4793D3A316A7}" dt="2022-01-30T19:15:44.364" v="305" actId="26606"/>
          <ac:spMkLst>
            <pc:docMk/>
            <pc:sldMk cId="3226015157" sldId="3387"/>
            <ac:spMk id="14" creationId="{9CD22260-0B6B-435E-A5F1-5B0FC7B75B0C}"/>
          </ac:spMkLst>
        </pc:spChg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3758371402" sldId="3387"/>
        </pc:sldMkLst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1563552292" sldId="3388"/>
        </pc:sldMkLst>
      </pc:sldChg>
      <pc:sldChg chg="del">
        <pc:chgData name="Frank Sullivan" userId="1c98b164-de24-49c7-93e3-6e89939b5bd1" providerId="ADAL" clId="{E72D3329-3D55-4769-B412-4793D3A316A7}" dt="2022-01-30T19:35:49.578" v="544" actId="2696"/>
        <pc:sldMkLst>
          <pc:docMk/>
          <pc:sldMk cId="1898701095" sldId="3388"/>
        </pc:sldMkLst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878050603" sldId="3389"/>
        </pc:sldMkLst>
      </pc:sldChg>
      <pc:sldChg chg="del">
        <pc:chgData name="Frank Sullivan" userId="1c98b164-de24-49c7-93e3-6e89939b5bd1" providerId="ADAL" clId="{E72D3329-3D55-4769-B412-4793D3A316A7}" dt="2022-01-30T19:35:49.578" v="544" actId="2696"/>
        <pc:sldMkLst>
          <pc:docMk/>
          <pc:sldMk cId="1044690935" sldId="3389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002187868" sldId="339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823740740" sldId="3391"/>
        </pc:sldMkLst>
      </pc:sldChg>
      <pc:sldChg chg="addSp delSp modSp del mod modMedia modClrScheme delAnim chgLayout">
        <pc:chgData name="Frank Sullivan" userId="1c98b164-de24-49c7-93e3-6e89939b5bd1" providerId="ADAL" clId="{E72D3329-3D55-4769-B412-4793D3A316A7}" dt="2022-02-01T16:20:48.563" v="1324" actId="47"/>
        <pc:sldMkLst>
          <pc:docMk/>
          <pc:sldMk cId="4112325213" sldId="3393"/>
        </pc:sldMkLst>
        <pc:spChg chg="mod ord">
          <ac:chgData name="Frank Sullivan" userId="1c98b164-de24-49c7-93e3-6e89939b5bd1" providerId="ADAL" clId="{E72D3329-3D55-4769-B412-4793D3A316A7}" dt="2022-01-31T19:03:39.439" v="1321" actId="26606"/>
          <ac:spMkLst>
            <pc:docMk/>
            <pc:sldMk cId="4112325213" sldId="3393"/>
            <ac:spMk id="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9:03:39.439" v="1321" actId="26606"/>
          <ac:spMkLst>
            <pc:docMk/>
            <pc:sldMk cId="4112325213" sldId="3393"/>
            <ac:spMk id="4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9:03:39.439" v="1321" actId="26606"/>
          <ac:spMkLst>
            <pc:docMk/>
            <pc:sldMk cId="4112325213" sldId="3393"/>
            <ac:spMk id="5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9:03:39.439" v="1321" actId="26606"/>
          <ac:spMkLst>
            <pc:docMk/>
            <pc:sldMk cId="4112325213" sldId="3393"/>
            <ac:spMk id="9" creationId="{36B6D648-818A-491C-91F3-6CE026DA5318}"/>
          </ac:spMkLst>
        </pc:spChg>
        <pc:spChg chg="mod ord">
          <ac:chgData name="Frank Sullivan" userId="1c98b164-de24-49c7-93e3-6e89939b5bd1" providerId="ADAL" clId="{E72D3329-3D55-4769-B412-4793D3A316A7}" dt="2022-01-31T19:03:39.439" v="1321" actId="26606"/>
          <ac:spMkLst>
            <pc:docMk/>
            <pc:sldMk cId="4112325213" sldId="3393"/>
            <ac:spMk id="14" creationId="{9CD22260-0B6B-435E-A5F1-5B0FC7B75B0C}"/>
          </ac:spMkLst>
        </pc:spChg>
        <pc:spChg chg="add del mod">
          <ac:chgData name="Frank Sullivan" userId="1c98b164-de24-49c7-93e3-6e89939b5bd1" providerId="ADAL" clId="{E72D3329-3D55-4769-B412-4793D3A316A7}" dt="2022-02-01T16:20:42.180" v="1322" actId="26606"/>
          <ac:spMkLst>
            <pc:docMk/>
            <pc:sldMk cId="4112325213" sldId="3393"/>
            <ac:spMk id="20" creationId="{A4D4EA55-C6C5-4A68-A79E-1C99F595DA70}"/>
          </ac:spMkLst>
        </pc:spChg>
        <pc:spChg chg="add">
          <ac:chgData name="Frank Sullivan" userId="1c98b164-de24-49c7-93e3-6e89939b5bd1" providerId="ADAL" clId="{E72D3329-3D55-4769-B412-4793D3A316A7}" dt="2022-02-01T16:20:42.180" v="1322" actId="26606"/>
          <ac:spMkLst>
            <pc:docMk/>
            <pc:sldMk cId="4112325213" sldId="3393"/>
            <ac:spMk id="26" creationId="{E2371F21-924F-4950-9E0C-6EDCBE4A0BB4}"/>
          </ac:spMkLst>
        </pc:spChg>
        <pc:picChg chg="add del mod">
          <ac:chgData name="Frank Sullivan" userId="1c98b164-de24-49c7-93e3-6e89939b5bd1" providerId="ADAL" clId="{E72D3329-3D55-4769-B412-4793D3A316A7}" dt="2022-01-31T19:01:43.186" v="1316" actId="26606"/>
          <ac:picMkLst>
            <pc:docMk/>
            <pc:sldMk cId="4112325213" sldId="3393"/>
            <ac:picMk id="16" creationId="{1178C588-7DFF-4F48-ACBF-4862E8B2FFB1}"/>
          </ac:picMkLst>
        </pc:picChg>
        <pc:picChg chg="add del">
          <ac:chgData name="Frank Sullivan" userId="1c98b164-de24-49c7-93e3-6e89939b5bd1" providerId="ADAL" clId="{E72D3329-3D55-4769-B412-4793D3A316A7}" dt="2022-01-31T19:01:57.393" v="1318" actId="26606"/>
          <ac:picMkLst>
            <pc:docMk/>
            <pc:sldMk cId="4112325213" sldId="3393"/>
            <ac:picMk id="18" creationId="{76EC35FE-7A90-48E0-B3DB-841A5E593E48}"/>
          </ac:picMkLst>
        </pc:picChg>
        <pc:picChg chg="add del mod">
          <ac:chgData name="Frank Sullivan" userId="1c98b164-de24-49c7-93e3-6e89939b5bd1" providerId="ADAL" clId="{E72D3329-3D55-4769-B412-4793D3A316A7}" dt="2022-02-01T16:20:42.180" v="1322" actId="26606"/>
          <ac:picMkLst>
            <pc:docMk/>
            <pc:sldMk cId="4112325213" sldId="3393"/>
            <ac:picMk id="21" creationId="{B3909CD0-BEFF-4778-8C0C-22BB9D9BDA09}"/>
          </ac:picMkLst>
        </pc:picChg>
      </pc:sldChg>
      <pc:sldChg chg="modSp del mod">
        <pc:chgData name="Frank Sullivan" userId="1c98b164-de24-49c7-93e3-6e89939b5bd1" providerId="ADAL" clId="{E72D3329-3D55-4769-B412-4793D3A316A7}" dt="2022-01-30T19:47:30.045" v="744" actId="47"/>
        <pc:sldMkLst>
          <pc:docMk/>
          <pc:sldMk cId="2378488017" sldId="3394"/>
        </pc:sldMkLst>
        <pc:spChg chg="mod">
          <ac:chgData name="Frank Sullivan" userId="1c98b164-de24-49c7-93e3-6e89939b5bd1" providerId="ADAL" clId="{E72D3329-3D55-4769-B412-4793D3A316A7}" dt="2022-01-30T19:40:49.754" v="626" actId="14100"/>
          <ac:spMkLst>
            <pc:docMk/>
            <pc:sldMk cId="2378488017" sldId="3394"/>
            <ac:spMk id="9" creationId="{36B6D648-818A-491C-91F3-6CE026DA5318}"/>
          </ac:spMkLst>
        </pc:spChg>
      </pc:sldChg>
      <pc:sldChg chg="add del ord">
        <pc:chgData name="Frank Sullivan" userId="1c98b164-de24-49c7-93e3-6e89939b5bd1" providerId="ADAL" clId="{E72D3329-3D55-4769-B412-4793D3A316A7}" dt="2022-02-01T16:20:57.620" v="1339" actId="47"/>
        <pc:sldMkLst>
          <pc:docMk/>
          <pc:sldMk cId="14544299" sldId="3395"/>
        </pc:sldMkLst>
      </pc:sldChg>
      <pc:sldChg chg="del">
        <pc:chgData name="Frank Sullivan" userId="1c98b164-de24-49c7-93e3-6e89939b5bd1" providerId="ADAL" clId="{E72D3329-3D55-4769-B412-4793D3A316A7}" dt="2022-01-30T19:35:49.578" v="544" actId="2696"/>
        <pc:sldMkLst>
          <pc:docMk/>
          <pc:sldMk cId="2738180643" sldId="3395"/>
        </pc:sldMkLst>
      </pc:sldChg>
      <pc:sldChg chg="del">
        <pc:chgData name="Frank Sullivan" userId="1c98b164-de24-49c7-93e3-6e89939b5bd1" providerId="ADAL" clId="{E72D3329-3D55-4769-B412-4793D3A316A7}" dt="2022-01-30T19:35:49.578" v="544" actId="2696"/>
        <pc:sldMkLst>
          <pc:docMk/>
          <pc:sldMk cId="268808299" sldId="3396"/>
        </pc:sldMkLst>
      </pc:sldChg>
      <pc:sldChg chg="addSp modSp add del mod">
        <pc:chgData name="Frank Sullivan" userId="1c98b164-de24-49c7-93e3-6e89939b5bd1" providerId="ADAL" clId="{E72D3329-3D55-4769-B412-4793D3A316A7}" dt="2022-02-01T16:20:57.620" v="1339" actId="47"/>
        <pc:sldMkLst>
          <pc:docMk/>
          <pc:sldMk cId="2669599439" sldId="3396"/>
        </pc:sldMkLst>
        <pc:spChg chg="mod">
          <ac:chgData name="Frank Sullivan" userId="1c98b164-de24-49c7-93e3-6e89939b5bd1" providerId="ADAL" clId="{E72D3329-3D55-4769-B412-4793D3A316A7}" dt="2022-01-31T15:54:04.821" v="963" actId="20577"/>
          <ac:spMkLst>
            <pc:docMk/>
            <pc:sldMk cId="2669599439" sldId="3396"/>
            <ac:spMk id="5" creationId="{00000000-0000-0000-0000-000000000000}"/>
          </ac:spMkLst>
        </pc:spChg>
        <pc:spChg chg="add mod">
          <ac:chgData name="Frank Sullivan" userId="1c98b164-de24-49c7-93e3-6e89939b5bd1" providerId="ADAL" clId="{E72D3329-3D55-4769-B412-4793D3A316A7}" dt="2022-01-31T16:07:52.657" v="1229" actId="20577"/>
          <ac:spMkLst>
            <pc:docMk/>
            <pc:sldMk cId="2669599439" sldId="3396"/>
            <ac:spMk id="7" creationId="{8097EF90-CFFE-4658-9CD3-EE8E9872475D}"/>
          </ac:spMkLst>
        </pc:spChg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293559263" sldId="3397"/>
        </pc:sldMkLst>
      </pc:sldChg>
      <pc:sldChg chg="del">
        <pc:chgData name="Frank Sullivan" userId="1c98b164-de24-49c7-93e3-6e89939b5bd1" providerId="ADAL" clId="{E72D3329-3D55-4769-B412-4793D3A316A7}" dt="2022-01-30T19:35:49.578" v="544" actId="2696"/>
        <pc:sldMkLst>
          <pc:docMk/>
          <pc:sldMk cId="2987929480" sldId="339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865908752" sldId="3398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788776736" sldId="3399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147732182" sldId="340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698332158" sldId="3401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201218037" sldId="340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220275221" sldId="340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961842462" sldId="340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051886050" sldId="3410"/>
        </pc:sldMkLst>
      </pc:sldChg>
      <pc:sldChg chg="addSp delSp modSp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3059181100" sldId="3411"/>
        </pc:sldMkLst>
        <pc:spChg chg="add del mod ord">
          <ac:chgData name="Frank Sullivan" userId="1c98b164-de24-49c7-93e3-6e89939b5bd1" providerId="ADAL" clId="{E72D3329-3D55-4769-B412-4793D3A316A7}" dt="2022-01-30T19:16:42.748" v="317" actId="26606"/>
          <ac:spMkLst>
            <pc:docMk/>
            <pc:sldMk cId="3059181100" sldId="3411"/>
            <ac:spMk id="6" creationId="{33DA1BA6-8F13-47FF-9939-6D694581F6C9}"/>
          </ac:spMkLst>
        </pc:spChg>
        <pc:spChg chg="mod ord">
          <ac:chgData name="Frank Sullivan" userId="1c98b164-de24-49c7-93e3-6e89939b5bd1" providerId="ADAL" clId="{E72D3329-3D55-4769-B412-4793D3A316A7}" dt="2022-01-30T19:16:42.748" v="317" actId="26606"/>
          <ac:spMkLst>
            <pc:docMk/>
            <pc:sldMk cId="3059181100" sldId="3411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6:42.748" v="317" actId="26606"/>
          <ac:spMkLst>
            <pc:docMk/>
            <pc:sldMk cId="3059181100" sldId="3411"/>
            <ac:spMk id="11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6:42.748" v="317" actId="26606"/>
          <ac:spMkLst>
            <pc:docMk/>
            <pc:sldMk cId="3059181100" sldId="3411"/>
            <ac:spMk id="1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6:42.748" v="317" actId="26606"/>
          <ac:spMkLst>
            <pc:docMk/>
            <pc:sldMk cId="3059181100" sldId="3411"/>
            <ac:spMk id="14" creationId="{00000000-0000-0000-0000-000000000000}"/>
          </ac:spMkLst>
        </pc:spChg>
        <pc:spChg chg="add del mod">
          <ac:chgData name="Frank Sullivan" userId="1c98b164-de24-49c7-93e3-6e89939b5bd1" providerId="ADAL" clId="{E72D3329-3D55-4769-B412-4793D3A316A7}" dt="2022-01-30T19:16:30.498" v="310" actId="26606"/>
          <ac:spMkLst>
            <pc:docMk/>
            <pc:sldMk cId="3059181100" sldId="3411"/>
            <ac:spMk id="19" creationId="{3E60AAE4-BDF0-491E-8A76-1AC615AB7A32}"/>
          </ac:spMkLst>
        </pc:spChg>
        <pc:spChg chg="add del mod">
          <ac:chgData name="Frank Sullivan" userId="1c98b164-de24-49c7-93e3-6e89939b5bd1" providerId="ADAL" clId="{E72D3329-3D55-4769-B412-4793D3A316A7}" dt="2022-01-30T19:16:31.783" v="312" actId="26606"/>
          <ac:spMkLst>
            <pc:docMk/>
            <pc:sldMk cId="3059181100" sldId="3411"/>
            <ac:spMk id="20" creationId="{A13832AD-C283-46C4-BB0C-978A2C05A95D}"/>
          </ac:spMkLst>
        </pc:spChg>
        <pc:spChg chg="add del">
          <ac:chgData name="Frank Sullivan" userId="1c98b164-de24-49c7-93e3-6e89939b5bd1" providerId="ADAL" clId="{E72D3329-3D55-4769-B412-4793D3A316A7}" dt="2022-01-30T19:16:34.707" v="314" actId="26606"/>
          <ac:spMkLst>
            <pc:docMk/>
            <pc:sldMk cId="3059181100" sldId="3411"/>
            <ac:spMk id="22" creationId="{33DA1BA6-8F13-47FF-9939-6D694581F6C9}"/>
          </ac:spMkLst>
        </pc:spChg>
        <pc:spChg chg="add del">
          <ac:chgData name="Frank Sullivan" userId="1c98b164-de24-49c7-93e3-6e89939b5bd1" providerId="ADAL" clId="{E72D3329-3D55-4769-B412-4793D3A316A7}" dt="2022-01-30T19:16:40.882" v="316" actId="26606"/>
          <ac:spMkLst>
            <pc:docMk/>
            <pc:sldMk cId="3059181100" sldId="3411"/>
            <ac:spMk id="24" creationId="{33DA1BA6-8F13-47FF-9939-6D694581F6C9}"/>
          </ac:spMkLst>
        </pc:spChg>
        <pc:spChg chg="add del mod">
          <ac:chgData name="Frank Sullivan" userId="1c98b164-de24-49c7-93e3-6e89939b5bd1" providerId="ADAL" clId="{E72D3329-3D55-4769-B412-4793D3A316A7}" dt="2022-01-30T19:16:40.882" v="316" actId="26606"/>
          <ac:spMkLst>
            <pc:docMk/>
            <pc:sldMk cId="3059181100" sldId="3411"/>
            <ac:spMk id="25" creationId="{2B789607-B205-4C7E-A095-5903E09F58B5}"/>
          </ac:spMkLst>
        </pc:spChg>
        <pc:graphicFrameChg chg="add del">
          <ac:chgData name="Frank Sullivan" userId="1c98b164-de24-49c7-93e3-6e89939b5bd1" providerId="ADAL" clId="{E72D3329-3D55-4769-B412-4793D3A316A7}" dt="2022-01-30T19:16:31.783" v="312" actId="26606"/>
          <ac:graphicFrameMkLst>
            <pc:docMk/>
            <pc:sldMk cId="3059181100" sldId="3411"/>
            <ac:graphicFrameMk id="16" creationId="{FA709EA5-CC76-4B84-8246-5B568D531D10}"/>
          </ac:graphicFrameMkLst>
        </pc:graphicFrameChg>
      </pc:sldChg>
      <pc:sldChg chg="modSp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944391617" sldId="3412"/>
        </pc:sldMkLst>
        <pc:spChg chg="mod ord">
          <ac:chgData name="Frank Sullivan" userId="1c98b164-de24-49c7-93e3-6e89939b5bd1" providerId="ADAL" clId="{E72D3329-3D55-4769-B412-4793D3A316A7}" dt="2022-01-31T16:25:29.549" v="1232"/>
          <ac:spMkLst>
            <pc:docMk/>
            <pc:sldMk cId="944391617" sldId="3412"/>
            <ac:spMk id="6" creationId="{95555243-95C7-485B-B9C3-139DEC8CC592}"/>
          </ac:spMkLst>
        </pc:spChg>
        <pc:spChg chg="mod">
          <ac:chgData name="Frank Sullivan" userId="1c98b164-de24-49c7-93e3-6e89939b5bd1" providerId="ADAL" clId="{E72D3329-3D55-4769-B412-4793D3A316A7}" dt="2022-01-30T19:16:46.555" v="318" actId="26606"/>
          <ac:spMkLst>
            <pc:docMk/>
            <pc:sldMk cId="944391617" sldId="3412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6:46.555" v="318" actId="26606"/>
          <ac:spMkLst>
            <pc:docMk/>
            <pc:sldMk cId="944391617" sldId="3412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6:46.555" v="318" actId="26606"/>
          <ac:spMkLst>
            <pc:docMk/>
            <pc:sldMk cId="944391617" sldId="3412"/>
            <ac:spMk id="1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6:46.555" v="318" actId="26606"/>
          <ac:spMkLst>
            <pc:docMk/>
            <pc:sldMk cId="944391617" sldId="3412"/>
            <ac:spMk id="14" creationId="{00000000-0000-0000-0000-000000000000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199460457" sldId="341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730524100" sldId="341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191203076" sldId="341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664157613" sldId="3419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4100285491" sldId="3420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094625018" sldId="3421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578506470" sldId="342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761806838" sldId="3423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484776423" sldId="342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095291218" sldId="3425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591237778" sldId="3426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195398014" sldId="3427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083352252" sldId="3428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132391238" sldId="3429"/>
        </pc:sldMkLst>
      </pc:sldChg>
      <pc:sldChg chg="addSp modSp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99078047" sldId="3430"/>
        </pc:sldMkLst>
        <pc:spChg chg="add mod or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6" creationId="{6BB7303D-6698-41C9-8868-14AE4620D712}"/>
          </ac:spMkLst>
        </pc:spChg>
        <pc:spChg chg="mo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1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14" creationId="{00000000-0000-0000-0000-000000000000}"/>
          </ac:spMkLst>
        </pc:spChg>
        <pc:spChg chg="add mod">
          <ac:chgData name="Frank Sullivan" userId="1c98b164-de24-49c7-93e3-6e89939b5bd1" providerId="ADAL" clId="{E72D3329-3D55-4769-B412-4793D3A316A7}" dt="2022-01-30T19:13:19.830" v="277" actId="26606"/>
          <ac:spMkLst>
            <pc:docMk/>
            <pc:sldMk cId="99078047" sldId="3430"/>
            <ac:spMk id="19" creationId="{67791CD0-78DF-4CCA-9CE4-182BC0AD8ECF}"/>
          </ac:spMkLst>
        </pc:spChg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135261507" sldId="3432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676623235" sldId="3433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2544649005" sldId="3434"/>
        </pc:sldMkLst>
      </pc:sldChg>
      <pc:sldChg chg="del">
        <pc:chgData name="Frank Sullivan" userId="1c98b164-de24-49c7-93e3-6e89939b5bd1" providerId="ADAL" clId="{E72D3329-3D55-4769-B412-4793D3A316A7}" dt="2022-02-01T16:20:57.620" v="1339" actId="47"/>
        <pc:sldMkLst>
          <pc:docMk/>
          <pc:sldMk cId="3700813858" sldId="3435"/>
        </pc:sldMkLst>
      </pc:sldChg>
      <pc:sldChg chg="addSp delSp modSp del mod modClrScheme chgLayout">
        <pc:chgData name="Frank Sullivan" userId="1c98b164-de24-49c7-93e3-6e89939b5bd1" providerId="ADAL" clId="{E72D3329-3D55-4769-B412-4793D3A316A7}" dt="2022-02-01T16:20:49.514" v="1326" actId="47"/>
        <pc:sldMkLst>
          <pc:docMk/>
          <pc:sldMk cId="223522751" sldId="3436"/>
        </pc:sldMkLst>
        <pc:spChg chg="mod ord">
          <ac:chgData name="Frank Sullivan" userId="1c98b164-de24-49c7-93e3-6e89939b5bd1" providerId="ADAL" clId="{E72D3329-3D55-4769-B412-4793D3A316A7}" dt="2022-01-30T19:36:46.788" v="547" actId="26606"/>
          <ac:spMkLst>
            <pc:docMk/>
            <pc:sldMk cId="223522751" sldId="3436"/>
            <ac:spMk id="3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36:46.788" v="547" actId="26606"/>
          <ac:spMkLst>
            <pc:docMk/>
            <pc:sldMk cId="223522751" sldId="3436"/>
            <ac:spMk id="4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47:18.286" v="742" actId="20577"/>
          <ac:spMkLst>
            <pc:docMk/>
            <pc:sldMk cId="223522751" sldId="3436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E72D3329-3D55-4769-B412-4793D3A316A7}" dt="2022-01-30T19:39:56.209" v="616"/>
          <ac:spMkLst>
            <pc:docMk/>
            <pc:sldMk cId="223522751" sldId="3436"/>
            <ac:spMk id="7" creationId="{A2A02B1D-6E96-4E5D-B417-1EB6CB8B5596}"/>
          </ac:spMkLst>
        </pc:spChg>
        <pc:spChg chg="add del mod">
          <ac:chgData name="Frank Sullivan" userId="1c98b164-de24-49c7-93e3-6e89939b5bd1" providerId="ADAL" clId="{E72D3329-3D55-4769-B412-4793D3A316A7}" dt="2022-01-30T19:39:55.380" v="615"/>
          <ac:spMkLst>
            <pc:docMk/>
            <pc:sldMk cId="223522751" sldId="3436"/>
            <ac:spMk id="8" creationId="{4AA1FA57-1FB4-444C-BF3B-7CD65A5163A9}"/>
          </ac:spMkLst>
        </pc:spChg>
        <pc:spChg chg="mod">
          <ac:chgData name="Frank Sullivan" userId="1c98b164-de24-49c7-93e3-6e89939b5bd1" providerId="ADAL" clId="{E72D3329-3D55-4769-B412-4793D3A316A7}" dt="2022-01-30T19:51:38.028" v="786" actId="6549"/>
          <ac:spMkLst>
            <pc:docMk/>
            <pc:sldMk cId="223522751" sldId="3436"/>
            <ac:spMk id="9" creationId="{36B6D648-818A-491C-91F3-6CE026DA5318}"/>
          </ac:spMkLst>
        </pc:spChg>
        <pc:spChg chg="add mod">
          <ac:chgData name="Frank Sullivan" userId="1c98b164-de24-49c7-93e3-6e89939b5bd1" providerId="ADAL" clId="{E72D3329-3D55-4769-B412-4793D3A316A7}" dt="2022-01-30T19:51:27.062" v="785" actId="6549"/>
          <ac:spMkLst>
            <pc:docMk/>
            <pc:sldMk cId="223522751" sldId="3436"/>
            <ac:spMk id="10" creationId="{488A24E3-0637-41D6-9F4D-A700F7013259}"/>
          </ac:spMkLst>
        </pc:spChg>
        <pc:spChg chg="add del mod">
          <ac:chgData name="Frank Sullivan" userId="1c98b164-de24-49c7-93e3-6e89939b5bd1" providerId="ADAL" clId="{E72D3329-3D55-4769-B412-4793D3A316A7}" dt="2022-01-30T19:41:11.362" v="632"/>
          <ac:spMkLst>
            <pc:docMk/>
            <pc:sldMk cId="223522751" sldId="3436"/>
            <ac:spMk id="11" creationId="{B8EA785D-E528-4EE7-B873-5D21D1C3A933}"/>
          </ac:spMkLst>
        </pc:spChg>
        <pc:spChg chg="add mod">
          <ac:chgData name="Frank Sullivan" userId="1c98b164-de24-49c7-93e3-6e89939b5bd1" providerId="ADAL" clId="{E72D3329-3D55-4769-B412-4793D3A316A7}" dt="2022-01-30T19:51:41.484" v="787" actId="6549"/>
          <ac:spMkLst>
            <pc:docMk/>
            <pc:sldMk cId="223522751" sldId="3436"/>
            <ac:spMk id="12" creationId="{8E5AA74C-41F9-4784-8983-577E4D108D36}"/>
          </ac:spMkLst>
        </pc:spChg>
        <pc:spChg chg="mod ord">
          <ac:chgData name="Frank Sullivan" userId="1c98b164-de24-49c7-93e3-6e89939b5bd1" providerId="ADAL" clId="{E72D3329-3D55-4769-B412-4793D3A316A7}" dt="2022-01-30T19:51:43.515" v="788" actId="1076"/>
          <ac:spMkLst>
            <pc:docMk/>
            <pc:sldMk cId="223522751" sldId="3436"/>
            <ac:spMk id="14" creationId="{9CD22260-0B6B-435E-A5F1-5B0FC7B75B0C}"/>
          </ac:spMkLst>
        </pc:spChg>
      </pc:sldChg>
      <pc:sldChg chg="add del">
        <pc:chgData name="Frank Sullivan" userId="1c98b164-de24-49c7-93e3-6e89939b5bd1" providerId="ADAL" clId="{E72D3329-3D55-4769-B412-4793D3A316A7}" dt="2022-01-30T19:35:49.578" v="544" actId="2696"/>
        <pc:sldMkLst>
          <pc:docMk/>
          <pc:sldMk cId="76696667" sldId="3437"/>
        </pc:sldMkLst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3499916430" sldId="3437"/>
        </pc:sldMkLst>
      </pc:sldChg>
      <pc:sldChg chg="addSp modSp add del mod ord">
        <pc:chgData name="Frank Sullivan" userId="1c98b164-de24-49c7-93e3-6e89939b5bd1" providerId="ADAL" clId="{E72D3329-3D55-4769-B412-4793D3A316A7}" dt="2022-02-01T16:20:57.620" v="1339" actId="47"/>
        <pc:sldMkLst>
          <pc:docMk/>
          <pc:sldMk cId="3420179437" sldId="3438"/>
        </pc:sldMkLst>
        <pc:spChg chg="add mod">
          <ac:chgData name="Frank Sullivan" userId="1c98b164-de24-49c7-93e3-6e89939b5bd1" providerId="ADAL" clId="{E72D3329-3D55-4769-B412-4793D3A316A7}" dt="2022-01-30T19:09:49.505" v="214" actId="207"/>
          <ac:spMkLst>
            <pc:docMk/>
            <pc:sldMk cId="3420179437" sldId="3438"/>
            <ac:spMk id="7" creationId="{36F29731-39D4-43E7-97F8-B325BCBDCCB3}"/>
          </ac:spMkLst>
        </pc:spChg>
        <pc:spChg chg="mod">
          <ac:chgData name="Frank Sullivan" userId="1c98b164-de24-49c7-93e3-6e89939b5bd1" providerId="ADAL" clId="{E72D3329-3D55-4769-B412-4793D3A316A7}" dt="2022-01-30T19:09:35.474" v="212"/>
          <ac:spMkLst>
            <pc:docMk/>
            <pc:sldMk cId="3420179437" sldId="3438"/>
            <ac:spMk id="10" creationId="{00000000-0000-0000-0000-000000000000}"/>
          </ac:spMkLst>
        </pc:spChg>
      </pc:sldChg>
      <pc:sldChg chg="addSp modSp add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225510902" sldId="3439"/>
        </pc:sldMkLst>
        <pc:spChg chg="add mod or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6" creationId="{C722A5C2-F7ED-4B93-9872-EE3C0347AD01}"/>
          </ac:spMkLst>
        </pc:spChg>
        <pc:spChg chg="mo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11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1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14" creationId="{00000000-0000-0000-0000-000000000000}"/>
          </ac:spMkLst>
        </pc:spChg>
        <pc:spChg chg="add mod">
          <ac:chgData name="Frank Sullivan" userId="1c98b164-de24-49c7-93e3-6e89939b5bd1" providerId="ADAL" clId="{E72D3329-3D55-4769-B412-4793D3A316A7}" dt="2022-01-30T19:13:11.807" v="276" actId="26606"/>
          <ac:spMkLst>
            <pc:docMk/>
            <pc:sldMk cId="225510902" sldId="3439"/>
            <ac:spMk id="19" creationId="{6A9DE55F-9DFD-4948-9A3D-DF9417B489AD}"/>
          </ac:spMkLst>
        </pc:spChg>
      </pc:sldChg>
      <pc:sldChg chg="addSp modSp add del mod modClrScheme chgLayout">
        <pc:chgData name="Frank Sullivan" userId="1c98b164-de24-49c7-93e3-6e89939b5bd1" providerId="ADAL" clId="{E72D3329-3D55-4769-B412-4793D3A316A7}" dt="2022-02-01T16:20:57.620" v="1339" actId="47"/>
        <pc:sldMkLst>
          <pc:docMk/>
          <pc:sldMk cId="2569323817" sldId="3440"/>
        </pc:sldMkLst>
        <pc:spChg chg="add mo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6" creationId="{A9400CD4-35A2-4385-9685-87952780BD43}"/>
          </ac:spMkLst>
        </pc:spChg>
        <pc:spChg chg="mo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10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11" creationId="{00000000-0000-0000-0000-000000000000}"/>
          </ac:spMkLst>
        </pc:spChg>
        <pc:spChg chg="mod or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13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14" creationId="{00000000-0000-0000-0000-000000000000}"/>
          </ac:spMkLst>
        </pc:spChg>
        <pc:spChg chg="add mod">
          <ac:chgData name="Frank Sullivan" userId="1c98b164-de24-49c7-93e3-6e89939b5bd1" providerId="ADAL" clId="{E72D3329-3D55-4769-B412-4793D3A316A7}" dt="2022-01-30T19:12:55.202" v="275" actId="26606"/>
          <ac:spMkLst>
            <pc:docMk/>
            <pc:sldMk cId="2569323817" sldId="3440"/>
            <ac:spMk id="19" creationId="{C7A7821A-D343-4995-AA5B-A6095263A98B}"/>
          </ac:spMkLst>
        </pc:spChg>
        <pc:picChg chg="add mod">
          <ac:chgData name="Frank Sullivan" userId="1c98b164-de24-49c7-93e3-6e89939b5bd1" providerId="ADAL" clId="{E72D3329-3D55-4769-B412-4793D3A316A7}" dt="2022-01-30T19:12:55.202" v="275" actId="26606"/>
          <ac:picMkLst>
            <pc:docMk/>
            <pc:sldMk cId="2569323817" sldId="3440"/>
            <ac:picMk id="7" creationId="{35923EDE-D399-49B5-B5E5-19A2BED258B0}"/>
          </ac:picMkLst>
        </pc:picChg>
      </pc:sldChg>
      <pc:sldChg chg="addSp delSp modSp add del mod">
        <pc:chgData name="Frank Sullivan" userId="1c98b164-de24-49c7-93e3-6e89939b5bd1" providerId="ADAL" clId="{E72D3329-3D55-4769-B412-4793D3A316A7}" dt="2022-02-01T16:20:50.447" v="1330" actId="47"/>
        <pc:sldMkLst>
          <pc:docMk/>
          <pc:sldMk cId="2718179073" sldId="3441"/>
        </pc:sldMkLst>
        <pc:spChg chg="mod">
          <ac:chgData name="Frank Sullivan" userId="1c98b164-de24-49c7-93e3-6e89939b5bd1" providerId="ADAL" clId="{E72D3329-3D55-4769-B412-4793D3A316A7}" dt="2022-01-30T19:24:39.441" v="407" actId="20577"/>
          <ac:spMkLst>
            <pc:docMk/>
            <pc:sldMk cId="2718179073" sldId="3441"/>
            <ac:spMk id="10" creationId="{00000000-0000-0000-0000-000000000000}"/>
          </ac:spMkLst>
        </pc:spChg>
        <pc:graphicFrameChg chg="del">
          <ac:chgData name="Frank Sullivan" userId="1c98b164-de24-49c7-93e3-6e89939b5bd1" providerId="ADAL" clId="{E72D3329-3D55-4769-B412-4793D3A316A7}" dt="2022-01-30T19:24:36.751" v="405" actId="478"/>
          <ac:graphicFrameMkLst>
            <pc:docMk/>
            <pc:sldMk cId="2718179073" sldId="3441"/>
            <ac:graphicFrameMk id="7" creationId="{16AB20F8-C10A-4A38-A0C0-6A0545293A6D}"/>
          </ac:graphicFrameMkLst>
        </pc:graphicFrameChg>
        <pc:graphicFrameChg chg="add mod">
          <ac:chgData name="Frank Sullivan" userId="1c98b164-de24-49c7-93e3-6e89939b5bd1" providerId="ADAL" clId="{E72D3329-3D55-4769-B412-4793D3A316A7}" dt="2022-01-30T19:25:32.879" v="412" actId="1076"/>
          <ac:graphicFrameMkLst>
            <pc:docMk/>
            <pc:sldMk cId="2718179073" sldId="3441"/>
            <ac:graphicFrameMk id="8" creationId="{CB006E36-0C58-411B-A4FE-3AF283F69C98}"/>
          </ac:graphicFrameMkLst>
        </pc:graphicFrameChg>
      </pc:sldChg>
      <pc:sldChg chg="addSp delSp modSp add del mod">
        <pc:chgData name="Frank Sullivan" userId="1c98b164-de24-49c7-93e3-6e89939b5bd1" providerId="ADAL" clId="{E72D3329-3D55-4769-B412-4793D3A316A7}" dt="2022-02-01T16:20:51.447" v="1338" actId="47"/>
        <pc:sldMkLst>
          <pc:docMk/>
          <pc:sldMk cId="657250485" sldId="3442"/>
        </pc:sldMkLst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8" creationId="{2161451D-D071-485D-A3EE-84E9B73E3FDA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9" creationId="{BE753502-4AC8-40A1-8144-2FCDCC749C84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12" creationId="{FFA605BD-BE7F-4EFA-AE08-5B224DE8863C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15" creationId="{BB30FC1C-7900-452D-9D52-664DA0FAD50F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16" creationId="{90E1C0B9-8F4A-4D11-8DAB-A64E44152223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22" creationId="{A2D84DBD-7F1B-4E16-9C6B-74EFD8509119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23" creationId="{4633261D-EE60-4F0C-AA4E-B0D6004E93FE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24" creationId="{BA12345F-0AF6-4AA5-9D13-DF029C1A5974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25" creationId="{E568D404-96AF-4471-9B6E-55EF27476D88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42" creationId="{F9FC12A2-8742-44CC-9410-669CBAD5095A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43" creationId="{E55953EE-1B42-4710-B790-5687DB08CEA0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44" creationId="{544AD2B6-F628-4D1D-A182-B4886981B4F3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49" creationId="{BFB52889-0272-4815-A1C9-1F0E73D91972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50" creationId="{8804B755-2F8F-4A9D-957F-6BE679AB1818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51" creationId="{CFD9546A-76D2-44A9-BE23-55E425DE9D63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52" creationId="{0AEF0956-540A-4896-810F-AA3D0C8E2380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56" creationId="{4EE9D8DE-0037-4559-AE38-FEE1D59180CD}"/>
          </ac:spMkLst>
        </pc:spChg>
        <pc:spChg chg="add mod">
          <ac:chgData name="Frank Sullivan" userId="1c98b164-de24-49c7-93e3-6e89939b5bd1" providerId="ADAL" clId="{E72D3329-3D55-4769-B412-4793D3A316A7}" dt="2022-01-30T19:33:30.674" v="543"/>
          <ac:spMkLst>
            <pc:docMk/>
            <pc:sldMk cId="657250485" sldId="3442"/>
            <ac:spMk id="57" creationId="{AD741262-7276-4CB2-9058-AF863B5E399F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70" creationId="{F4528356-CF89-42B6-BA07-5D6ADA8E9AA2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73" creationId="{787F7FB7-A1DF-41D2-89F6-A937A070E77B}"/>
          </ac:spMkLst>
        </pc:spChg>
        <pc:spChg chg="del">
          <ac:chgData name="Frank Sullivan" userId="1c98b164-de24-49c7-93e3-6e89939b5bd1" providerId="ADAL" clId="{E72D3329-3D55-4769-B412-4793D3A316A7}" dt="2022-01-30T19:30:41.756" v="423" actId="478"/>
          <ac:spMkLst>
            <pc:docMk/>
            <pc:sldMk cId="657250485" sldId="3442"/>
            <ac:spMk id="74" creationId="{6CA7DAA0-48F4-423D-84A2-234F1A3AE813}"/>
          </ac:spMkLst>
        </pc:spChg>
        <pc:grpChg chg="del">
          <ac:chgData name="Frank Sullivan" userId="1c98b164-de24-49c7-93e3-6e89939b5bd1" providerId="ADAL" clId="{E72D3329-3D55-4769-B412-4793D3A316A7}" dt="2022-01-30T19:30:46.475" v="424" actId="478"/>
          <ac:grpSpMkLst>
            <pc:docMk/>
            <pc:sldMk cId="657250485" sldId="3442"/>
            <ac:grpSpMk id="17" creationId="{81EFB4DE-0593-4740-B295-790289843FF3}"/>
          </ac:grpSpMkLst>
        </pc:grpChg>
        <pc:grpChg chg="del">
          <ac:chgData name="Frank Sullivan" userId="1c98b164-de24-49c7-93e3-6e89939b5bd1" providerId="ADAL" clId="{E72D3329-3D55-4769-B412-4793D3A316A7}" dt="2022-01-30T19:30:41.756" v="423" actId="478"/>
          <ac:grpSpMkLst>
            <pc:docMk/>
            <pc:sldMk cId="657250485" sldId="3442"/>
            <ac:grpSpMk id="26" creationId="{95A0EE1B-62A0-45D0-9355-7F212957224C}"/>
          </ac:grpSpMkLst>
        </pc:grpChg>
        <pc:graphicFrameChg chg="add mod modGraphic">
          <ac:chgData name="Frank Sullivan" userId="1c98b164-de24-49c7-93e3-6e89939b5bd1" providerId="ADAL" clId="{E72D3329-3D55-4769-B412-4793D3A316A7}" dt="2022-01-30T19:32:56.618" v="542" actId="108"/>
          <ac:graphicFrameMkLst>
            <pc:docMk/>
            <pc:sldMk cId="657250485" sldId="3442"/>
            <ac:graphicFrameMk id="2" creationId="{8EA21E46-4CF4-4E32-AA55-514E2D93FF70}"/>
          </ac:graphicFrameMkLst>
        </pc:graphicFrameChg>
      </pc:sldChg>
      <pc:sldChg chg="modSp add del mod">
        <pc:chgData name="Frank Sullivan" userId="1c98b164-de24-49c7-93e3-6e89939b5bd1" providerId="ADAL" clId="{E72D3329-3D55-4769-B412-4793D3A316A7}" dt="2022-01-30T19:37:51.107" v="571" actId="2696"/>
        <pc:sldMkLst>
          <pc:docMk/>
          <pc:sldMk cId="1163496778" sldId="3443"/>
        </pc:sldMkLst>
        <pc:spChg chg="mod">
          <ac:chgData name="Frank Sullivan" userId="1c98b164-de24-49c7-93e3-6e89939b5bd1" providerId="ADAL" clId="{E72D3329-3D55-4769-B412-4793D3A316A7}" dt="2022-01-30T19:37:39.975" v="568" actId="20577"/>
          <ac:spMkLst>
            <pc:docMk/>
            <pc:sldMk cId="1163496778" sldId="3443"/>
            <ac:spMk id="5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0T19:37:46.287" v="570" actId="5793"/>
          <ac:spMkLst>
            <pc:docMk/>
            <pc:sldMk cId="1163496778" sldId="3443"/>
            <ac:spMk id="9" creationId="{36B6D648-818A-491C-91F3-6CE026DA5318}"/>
          </ac:spMkLst>
        </pc:spChg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2757019871" sldId="3443"/>
        </pc:sldMkLst>
      </pc:sldChg>
      <pc:sldChg chg="modSp add del mod ord">
        <pc:chgData name="Frank Sullivan" userId="1c98b164-de24-49c7-93e3-6e89939b5bd1" providerId="ADAL" clId="{E72D3329-3D55-4769-B412-4793D3A316A7}" dt="2022-02-01T16:20:48.979" v="1325" actId="47"/>
        <pc:sldMkLst>
          <pc:docMk/>
          <pc:sldMk cId="1531518849" sldId="3444"/>
        </pc:sldMkLst>
        <pc:spChg chg="mod">
          <ac:chgData name="Frank Sullivan" userId="1c98b164-de24-49c7-93e3-6e89939b5bd1" providerId="ADAL" clId="{E72D3329-3D55-4769-B412-4793D3A316A7}" dt="2022-01-31T18:54:01.496" v="1240" actId="20577"/>
          <ac:spMkLst>
            <pc:docMk/>
            <pc:sldMk cId="1531518849" sldId="3444"/>
            <ac:spMk id="7" creationId="{00000000-0000-0000-0000-000000000000}"/>
          </ac:spMkLst>
        </pc:spChg>
      </pc:sldChg>
      <pc:sldChg chg="addSp modSp add del mod">
        <pc:chgData name="Frank Sullivan" userId="1c98b164-de24-49c7-93e3-6e89939b5bd1" providerId="ADAL" clId="{E72D3329-3D55-4769-B412-4793D3A316A7}" dt="2022-02-01T16:20:57.620" v="1339" actId="47"/>
        <pc:sldMkLst>
          <pc:docMk/>
          <pc:sldMk cId="2282259684" sldId="3445"/>
        </pc:sldMkLst>
        <pc:spChg chg="mod">
          <ac:chgData name="Frank Sullivan" userId="1c98b164-de24-49c7-93e3-6e89939b5bd1" providerId="ADAL" clId="{E72D3329-3D55-4769-B412-4793D3A316A7}" dt="2022-01-31T16:13:36.107" v="1231" actId="20577"/>
          <ac:spMkLst>
            <pc:docMk/>
            <pc:sldMk cId="2282259684" sldId="3445"/>
            <ac:spMk id="5" creationId="{00000000-0000-0000-0000-000000000000}"/>
          </ac:spMkLst>
        </pc:spChg>
        <pc:spChg chg="add mod">
          <ac:chgData name="Frank Sullivan" userId="1c98b164-de24-49c7-93e3-6e89939b5bd1" providerId="ADAL" clId="{E72D3329-3D55-4769-B412-4793D3A316A7}" dt="2022-01-31T13:06:47.356" v="800"/>
          <ac:spMkLst>
            <pc:docMk/>
            <pc:sldMk cId="2282259684" sldId="3445"/>
            <ac:spMk id="7" creationId="{661E9F48-0D98-46FD-9995-27412DC28032}"/>
          </ac:spMkLst>
        </pc:spChg>
      </pc:sldChg>
      <pc:sldChg chg="add del">
        <pc:chgData name="Frank Sullivan" userId="1c98b164-de24-49c7-93e3-6e89939b5bd1" providerId="ADAL" clId="{E72D3329-3D55-4769-B412-4793D3A316A7}" dt="2022-02-01T16:20:57.620" v="1339" actId="47"/>
        <pc:sldMkLst>
          <pc:docMk/>
          <pc:sldMk cId="500263415" sldId="3446"/>
        </pc:sldMkLst>
      </pc:sldChg>
      <pc:sldChg chg="addSp modSp add del mod">
        <pc:chgData name="Frank Sullivan" userId="1c98b164-de24-49c7-93e3-6e89939b5bd1" providerId="ADAL" clId="{E72D3329-3D55-4769-B412-4793D3A316A7}" dt="2022-02-01T16:20:50.961" v="1332" actId="47"/>
        <pc:sldMkLst>
          <pc:docMk/>
          <pc:sldMk cId="3543065547" sldId="3447"/>
        </pc:sldMkLst>
        <pc:spChg chg="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6" creationId="{27EA3EFC-0FB7-4B78-81A9-A7934560E058}"/>
          </ac:spMkLst>
        </pc:spChg>
        <pc:spChg chg="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7" creationId="{7FFBC3EB-28F0-4016-9D04-AFD57FD715B1}"/>
          </ac:spMkLst>
        </pc:spChg>
        <pc:spChg chg="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8" creationId="{AF9BE0F8-D393-47D3-ABFA-EC8878A212B0}"/>
          </ac:spMkLst>
        </pc:spChg>
        <pc:spChg chg="mod">
          <ac:chgData name="Frank Sullivan" userId="1c98b164-de24-49c7-93e3-6e89939b5bd1" providerId="ADAL" clId="{E72D3329-3D55-4769-B412-4793D3A316A7}" dt="2022-01-31T14:07:06.105" v="845" actId="20577"/>
          <ac:spMkLst>
            <pc:docMk/>
            <pc:sldMk cId="3543065547" sldId="3447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19" creationId="{613F169B-9139-4A3D-928A-36B5929D0933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20" creationId="{010CCDC5-AE55-4FB7-A518-C0669C73E93C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21" creationId="{65FD5E81-B4FC-4A19-ADE1-18285C5666FA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22" creationId="{0707B646-B466-4AF2-A14B-4A9B0BE76FF9}"/>
          </ac:spMkLst>
        </pc:spChg>
        <pc:spChg chg="mod">
          <ac:chgData name="Frank Sullivan" userId="1c98b164-de24-49c7-93e3-6e89939b5bd1" providerId="ADAL" clId="{E72D3329-3D55-4769-B412-4793D3A316A7}" dt="2022-01-31T19:00:17.414" v="1310" actId="20577"/>
          <ac:spMkLst>
            <pc:docMk/>
            <pc:sldMk cId="3543065547" sldId="3447"/>
            <ac:spMk id="23" creationId="{A02FB7E7-6EF0-49C7-90ED-0E3925AF8CCC}"/>
          </ac:spMkLst>
        </pc:spChg>
        <pc:spChg chg="add 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27" creationId="{A66DCFC6-A5B9-45A0-AC71-176CE8641CBA}"/>
          </ac:spMkLst>
        </pc:spChg>
        <pc:spChg chg="add mod">
          <ac:chgData name="Frank Sullivan" userId="1c98b164-de24-49c7-93e3-6e89939b5bd1" providerId="ADAL" clId="{E72D3329-3D55-4769-B412-4793D3A316A7}" dt="2022-01-31T14:09:47.841" v="949" actId="20577"/>
          <ac:spMkLst>
            <pc:docMk/>
            <pc:sldMk cId="3543065547" sldId="3447"/>
            <ac:spMk id="28" creationId="{56603883-328D-4CD5-8BB1-2A9654E9337A}"/>
          </ac:spMkLst>
        </pc:spChg>
        <pc:spChg chg="add 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29" creationId="{83C2A843-1F3D-426F-9316-F079A33B5C2B}"/>
          </ac:spMkLst>
        </pc:spChg>
        <pc:spChg chg="add mod">
          <ac:chgData name="Frank Sullivan" userId="1c98b164-de24-49c7-93e3-6e89939b5bd1" providerId="ADAL" clId="{E72D3329-3D55-4769-B412-4793D3A316A7}" dt="2022-01-31T15:59:17.677" v="1002" actId="1076"/>
          <ac:spMkLst>
            <pc:docMk/>
            <pc:sldMk cId="3543065547" sldId="3447"/>
            <ac:spMk id="30" creationId="{7465D592-220A-4E50-93A0-DCF4815B5973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1" creationId="{500BEC4B-A789-4515-8A43-294BF52F3883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2" creationId="{4A2E6BE0-3E1E-48E5-BEFF-D73E978A1F5A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3" creationId="{9165D74E-1957-4342-A610-8A9F82179997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4" creationId="{71D1E5DC-A1C9-46BA-89D3-186DC292A103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5" creationId="{F5AB86A3-BD43-43EA-A889-A8C32DFD98D1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6" creationId="{A2D20996-4AD6-45D7-A7D5-BC382DA63712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7" creationId="{980B3FD2-C19F-45C5-A0C2-6B9E21F90321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8" creationId="{F6BC6EA6-2969-448F-AA4B-0BE19C22D92A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39" creationId="{9BBBE9F4-03B2-4121-9157-3E14F1A67E56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40" creationId="{4FABE941-6413-40D0-BE02-6DEAC2EBA67F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41" creationId="{AC037727-615E-41C5-9235-791D4F79911B}"/>
          </ac:spMkLst>
        </pc:spChg>
        <pc:spChg chg="mod">
          <ac:chgData name="Frank Sullivan" userId="1c98b164-de24-49c7-93e3-6e89939b5bd1" providerId="ADAL" clId="{E72D3329-3D55-4769-B412-4793D3A316A7}" dt="2022-01-31T14:07:12.509" v="849" actId="1036"/>
          <ac:spMkLst>
            <pc:docMk/>
            <pc:sldMk cId="3543065547" sldId="3447"/>
            <ac:spMk id="42" creationId="{E2C4AA4F-48FF-43AA-9FC6-366AE1058B7E}"/>
          </ac:spMkLst>
        </pc:spChg>
        <pc:spChg chg="add mod">
          <ac:chgData name="Frank Sullivan" userId="1c98b164-de24-49c7-93e3-6e89939b5bd1" providerId="ADAL" clId="{E72D3329-3D55-4769-B412-4793D3A316A7}" dt="2022-01-31T15:59:26.186" v="1003" actId="1076"/>
          <ac:spMkLst>
            <pc:docMk/>
            <pc:sldMk cId="3543065547" sldId="3447"/>
            <ac:spMk id="43" creationId="{09DC5588-78B6-453D-B6D2-2A3FBBBD3050}"/>
          </ac:spMkLst>
        </pc:spChg>
        <pc:spChg chg="add mod">
          <ac:chgData name="Frank Sullivan" userId="1c98b164-de24-49c7-93e3-6e89939b5bd1" providerId="ADAL" clId="{E72D3329-3D55-4769-B412-4793D3A316A7}" dt="2022-01-31T15:59:36.253" v="1004" actId="1076"/>
          <ac:spMkLst>
            <pc:docMk/>
            <pc:sldMk cId="3543065547" sldId="3447"/>
            <ac:spMk id="44" creationId="{C1DF66CF-8FDE-4A41-8FEF-5C4EAE81BBF5}"/>
          </ac:spMkLst>
        </pc:spChg>
        <pc:spChg chg="add mod">
          <ac:chgData name="Frank Sullivan" userId="1c98b164-de24-49c7-93e3-6e89939b5bd1" providerId="ADAL" clId="{E72D3329-3D55-4769-B412-4793D3A316A7}" dt="2022-01-31T14:09:39.997" v="942" actId="255"/>
          <ac:spMkLst>
            <pc:docMk/>
            <pc:sldMk cId="3543065547" sldId="3447"/>
            <ac:spMk id="45" creationId="{55025103-1D43-4BA3-91C9-3C231D39D82C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46" creationId="{5A2919AA-B6A5-4DB3-B900-49CF164105BE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47" creationId="{4BA1B3B0-7152-4179-833E-BF4F0EEE8110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48" creationId="{6B1F4B4A-5C17-4F0F-9D3C-2CABC62964C4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49" creationId="{8ADF9BB8-8C69-4EB3-89E2-54C8CA9A73F0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0" creationId="{36E39D94-08CD-4DB6-A41D-1A37F2A6DF8A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1" creationId="{0DD8B5BD-B8CB-4A72-A72C-6BD35C0303E7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2" creationId="{1C5D2881-A9BD-481D-AE9A-701BC4ECD093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3" creationId="{0C54CD93-25C1-471D-B03B-A07B52880394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4" creationId="{0B9A34C3-AEF7-4416-B7A2-591737E7B55B}"/>
          </ac:spMkLst>
        </pc:spChg>
        <pc:spChg chg="add mod">
          <ac:chgData name="Frank Sullivan" userId="1c98b164-de24-49c7-93e3-6e89939b5bd1" providerId="ADAL" clId="{E72D3329-3D55-4769-B412-4793D3A316A7}" dt="2022-01-31T14:07:43.825" v="866" actId="1076"/>
          <ac:spMkLst>
            <pc:docMk/>
            <pc:sldMk cId="3543065547" sldId="3447"/>
            <ac:spMk id="55" creationId="{1946CE87-958B-45AF-9291-7DFC04A04598}"/>
          </ac:spMkLst>
        </pc:spChg>
        <pc:spChg chg="add mod">
          <ac:chgData name="Frank Sullivan" userId="1c98b164-de24-49c7-93e3-6e89939b5bd1" providerId="ADAL" clId="{E72D3329-3D55-4769-B412-4793D3A316A7}" dt="2022-01-31T15:58:35.831" v="967" actId="14100"/>
          <ac:spMkLst>
            <pc:docMk/>
            <pc:sldMk cId="3543065547" sldId="3447"/>
            <ac:spMk id="56" creationId="{176A0C55-FC7B-4677-8C6A-FF781984153E}"/>
          </ac:spMkLst>
        </pc:spChg>
        <pc:spChg chg="add mod">
          <ac:chgData name="Frank Sullivan" userId="1c98b164-de24-49c7-93e3-6e89939b5bd1" providerId="ADAL" clId="{E72D3329-3D55-4769-B412-4793D3A316A7}" dt="2022-01-31T15:58:31.105" v="966" actId="1076"/>
          <ac:spMkLst>
            <pc:docMk/>
            <pc:sldMk cId="3543065547" sldId="3447"/>
            <ac:spMk id="57" creationId="{724B9E8B-899D-484D-A1D0-422AC294A646}"/>
          </ac:spMkLst>
        </pc:spChg>
        <pc:spChg chg="add mod ord">
          <ac:chgData name="Frank Sullivan" userId="1c98b164-de24-49c7-93e3-6e89939b5bd1" providerId="ADAL" clId="{E72D3329-3D55-4769-B412-4793D3A316A7}" dt="2022-01-31T15:59:02.533" v="1001" actId="167"/>
          <ac:spMkLst>
            <pc:docMk/>
            <pc:sldMk cId="3543065547" sldId="3447"/>
            <ac:spMk id="58" creationId="{89FA8ACE-62D5-4403-BEAB-1360F0D51144}"/>
          </ac:spMkLst>
        </pc:spChg>
        <pc:graphicFrameChg chg="mod">
          <ac:chgData name="Frank Sullivan" userId="1c98b164-de24-49c7-93e3-6e89939b5bd1" providerId="ADAL" clId="{E72D3329-3D55-4769-B412-4793D3A316A7}" dt="2022-01-31T14:06:58.902" v="834" actId="1036"/>
          <ac:graphicFrameMkLst>
            <pc:docMk/>
            <pc:sldMk cId="3543065547" sldId="3447"/>
            <ac:graphicFrameMk id="24" creationId="{14A81D40-14A9-40C1-8722-D865FB8D0E13}"/>
          </ac:graphicFrameMkLst>
        </pc:graphicFrameChg>
      </pc:sldChg>
      <pc:sldChg chg="add del">
        <pc:chgData name="Frank Sullivan" userId="1c98b164-de24-49c7-93e3-6e89939b5bd1" providerId="ADAL" clId="{E72D3329-3D55-4769-B412-4793D3A316A7}" dt="2022-01-31T18:57:07.163" v="1292" actId="47"/>
        <pc:sldMkLst>
          <pc:docMk/>
          <pc:sldMk cId="1860399029" sldId="3448"/>
        </pc:sldMkLst>
      </pc:sldChg>
      <pc:sldChg chg="addSp delSp modSp add del mod">
        <pc:chgData name="Frank Sullivan" userId="1c98b164-de24-49c7-93e3-6e89939b5bd1" providerId="ADAL" clId="{E72D3329-3D55-4769-B412-4793D3A316A7}" dt="2022-02-01T16:20:51.126" v="1334" actId="47"/>
        <pc:sldMkLst>
          <pc:docMk/>
          <pc:sldMk cId="2303538046" sldId="3449"/>
        </pc:sldMkLst>
        <pc:spChg chg="add del mod">
          <ac:chgData name="Frank Sullivan" userId="1c98b164-de24-49c7-93e3-6e89939b5bd1" providerId="ADAL" clId="{E72D3329-3D55-4769-B412-4793D3A316A7}" dt="2022-01-31T18:58:48.983" v="1302" actId="11529"/>
          <ac:spMkLst>
            <pc:docMk/>
            <pc:sldMk cId="2303538046" sldId="3449"/>
            <ac:spMk id="2" creationId="{12019885-15D4-41A9-9E73-7518FA2B271F}"/>
          </ac:spMkLst>
        </pc:spChg>
        <pc:spChg chg="mod">
          <ac:chgData name="Frank Sullivan" userId="1c98b164-de24-49c7-93e3-6e89939b5bd1" providerId="ADAL" clId="{E72D3329-3D55-4769-B412-4793D3A316A7}" dt="2022-01-31T19:00:21.285" v="1312" actId="14100"/>
          <ac:spMkLst>
            <pc:docMk/>
            <pc:sldMk cId="2303538046" sldId="3449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9:00:16.510" v="1308" actId="20577"/>
          <ac:spMkLst>
            <pc:docMk/>
            <pc:sldMk cId="2303538046" sldId="3449"/>
            <ac:spMk id="23" creationId="{A02FB7E7-6EF0-49C7-90ED-0E3925AF8CCC}"/>
          </ac:spMkLst>
        </pc:spChg>
      </pc:sldChg>
      <pc:sldChg chg="modSp add del mod ord">
        <pc:chgData name="Frank Sullivan" userId="1c98b164-de24-49c7-93e3-6e89939b5bd1" providerId="ADAL" clId="{E72D3329-3D55-4769-B412-4793D3A316A7}" dt="2022-02-01T16:20:51.021" v="1333" actId="47"/>
        <pc:sldMkLst>
          <pc:docMk/>
          <pc:sldMk cId="1628268036" sldId="3450"/>
        </pc:sldMkLst>
        <pc:spChg chg="mod">
          <ac:chgData name="Frank Sullivan" userId="1c98b164-de24-49c7-93e3-6e89939b5bd1" providerId="ADAL" clId="{E72D3329-3D55-4769-B412-4793D3A316A7}" dt="2022-01-31T18:55:41.899" v="1287" actId="20577"/>
          <ac:spMkLst>
            <pc:docMk/>
            <pc:sldMk cId="1628268036" sldId="3450"/>
            <ac:spMk id="10" creationId="{00000000-0000-0000-0000-000000000000}"/>
          </ac:spMkLst>
        </pc:spChg>
        <pc:spChg chg="mod">
          <ac:chgData name="Frank Sullivan" userId="1c98b164-de24-49c7-93e3-6e89939b5bd1" providerId="ADAL" clId="{E72D3329-3D55-4769-B412-4793D3A316A7}" dt="2022-01-31T19:00:16.926" v="1309" actId="20577"/>
          <ac:spMkLst>
            <pc:docMk/>
            <pc:sldMk cId="1628268036" sldId="3450"/>
            <ac:spMk id="23" creationId="{A02FB7E7-6EF0-49C7-90ED-0E3925AF8CCC}"/>
          </ac:spMkLst>
        </pc:spChg>
      </pc:sldChg>
      <pc:sldChg chg="addSp delSp modSp add mod">
        <pc:chgData name="Frank Sullivan" userId="1c98b164-de24-49c7-93e3-6e89939b5bd1" providerId="ADAL" clId="{E72D3329-3D55-4769-B412-4793D3A316A7}" dt="2022-02-01T16:26:23.893" v="1871" actId="20577"/>
        <pc:sldMkLst>
          <pc:docMk/>
          <pc:sldMk cId="223232847" sldId="3451"/>
        </pc:sldMkLst>
        <pc:spChg chg="del">
          <ac:chgData name="Frank Sullivan" userId="1c98b164-de24-49c7-93e3-6e89939b5bd1" providerId="ADAL" clId="{E72D3329-3D55-4769-B412-4793D3A316A7}" dt="2022-02-01T16:21:07.568" v="1342" actId="478"/>
          <ac:spMkLst>
            <pc:docMk/>
            <pc:sldMk cId="223232847" sldId="3451"/>
            <ac:spMk id="5" creationId="{00000000-0000-0000-0000-000000000000}"/>
          </ac:spMkLst>
        </pc:spChg>
        <pc:spChg chg="add del mod">
          <ac:chgData name="Frank Sullivan" userId="1c98b164-de24-49c7-93e3-6e89939b5bd1" providerId="ADAL" clId="{E72D3329-3D55-4769-B412-4793D3A316A7}" dt="2022-02-01T16:21:11.008" v="1343" actId="478"/>
          <ac:spMkLst>
            <pc:docMk/>
            <pc:sldMk cId="223232847" sldId="3451"/>
            <ac:spMk id="6" creationId="{6FCCC2C6-B8DE-4323-AD4C-564EAE4D06E3}"/>
          </ac:spMkLst>
        </pc:spChg>
        <pc:spChg chg="mod">
          <ac:chgData name="Frank Sullivan" userId="1c98b164-de24-49c7-93e3-6e89939b5bd1" providerId="ADAL" clId="{E72D3329-3D55-4769-B412-4793D3A316A7}" dt="2022-02-01T16:26:23.893" v="1871" actId="20577"/>
          <ac:spMkLst>
            <pc:docMk/>
            <pc:sldMk cId="223232847" sldId="3451"/>
            <ac:spMk id="9" creationId="{36B6D648-818A-491C-91F3-6CE026DA5318}"/>
          </ac:spMkLst>
        </pc:spChg>
        <pc:spChg chg="del">
          <ac:chgData name="Frank Sullivan" userId="1c98b164-de24-49c7-93e3-6e89939b5bd1" providerId="ADAL" clId="{E72D3329-3D55-4769-B412-4793D3A316A7}" dt="2022-02-01T16:21:01.810" v="1340" actId="478"/>
          <ac:spMkLst>
            <pc:docMk/>
            <pc:sldMk cId="223232847" sldId="3451"/>
            <ac:spMk id="10" creationId="{488A24E3-0637-41D6-9F4D-A700F7013259}"/>
          </ac:spMkLst>
        </pc:spChg>
        <pc:spChg chg="del">
          <ac:chgData name="Frank Sullivan" userId="1c98b164-de24-49c7-93e3-6e89939b5bd1" providerId="ADAL" clId="{E72D3329-3D55-4769-B412-4793D3A316A7}" dt="2022-02-01T16:21:03.742" v="1341" actId="478"/>
          <ac:spMkLst>
            <pc:docMk/>
            <pc:sldMk cId="223232847" sldId="3451"/>
            <ac:spMk id="12" creationId="{8E5AA74C-41F9-4784-8983-577E4D108D36}"/>
          </ac:spMkLst>
        </pc:spChg>
      </pc:sldChg>
      <pc:sldMasterChg chg="delSldLayout">
        <pc:chgData name="Frank Sullivan" userId="1c98b164-de24-49c7-93e3-6e89939b5bd1" providerId="ADAL" clId="{E72D3329-3D55-4769-B412-4793D3A316A7}" dt="2022-02-01T16:20:57.620" v="1339" actId="47"/>
        <pc:sldMasterMkLst>
          <pc:docMk/>
          <pc:sldMasterMk cId="1713154430" sldId="2147483660"/>
        </pc:sldMasterMkLst>
        <pc:sldLayoutChg chg="del">
          <pc:chgData name="Frank Sullivan" userId="1c98b164-de24-49c7-93e3-6e89939b5bd1" providerId="ADAL" clId="{E72D3329-3D55-4769-B412-4793D3A316A7}" dt="2022-02-01T16:20:57.620" v="1339" actId="47"/>
          <pc:sldLayoutMkLst>
            <pc:docMk/>
            <pc:sldMasterMk cId="1713154430" sldId="2147483660"/>
            <pc:sldLayoutMk cId="1881004655" sldId="2147483684"/>
          </pc:sldLayoutMkLst>
        </pc:sldLayoutChg>
        <pc:sldLayoutChg chg="del">
          <pc:chgData name="Frank Sullivan" userId="1c98b164-de24-49c7-93e3-6e89939b5bd1" providerId="ADAL" clId="{E72D3329-3D55-4769-B412-4793D3A316A7}" dt="2022-02-01T16:20:57.620" v="1339" actId="47"/>
          <pc:sldLayoutMkLst>
            <pc:docMk/>
            <pc:sldMasterMk cId="1713154430" sldId="2147483660"/>
            <pc:sldLayoutMk cId="4133084866" sldId="2147483685"/>
          </pc:sldLayoutMkLst>
        </pc:sldLayoutChg>
      </pc:sldMasterChg>
    </pc:docChg>
  </pc:docChgLst>
  <pc:docChgLst>
    <pc:chgData name="Conor Kiernan" userId="S::conor.kiernan@expleogroup.com::d4a633d5-cbec-4c2b-826e-872b47d038d9" providerId="AD" clId="Web-{880321E6-7CDD-F8C2-71CB-74B9AD9F8C01}"/>
    <pc:docChg chg="addSld modSld sldOrd">
      <pc:chgData name="Conor Kiernan" userId="S::conor.kiernan@expleogroup.com::d4a633d5-cbec-4c2b-826e-872b47d038d9" providerId="AD" clId="Web-{880321E6-7CDD-F8C2-71CB-74B9AD9F8C01}" dt="2022-02-09T22:42:58.510" v="462" actId="20577"/>
      <pc:docMkLst>
        <pc:docMk/>
      </pc:docMkLst>
      <pc:sldChg chg="modSp">
        <pc:chgData name="Conor Kiernan" userId="S::conor.kiernan@expleogroup.com::d4a633d5-cbec-4c2b-826e-872b47d038d9" providerId="AD" clId="Web-{880321E6-7CDD-F8C2-71CB-74B9AD9F8C01}" dt="2022-02-09T18:27:16.685" v="1" actId="20577"/>
        <pc:sldMkLst>
          <pc:docMk/>
          <pc:sldMk cId="2600773349" sldId="2146850134"/>
        </pc:sldMkLst>
        <pc:spChg chg="mod">
          <ac:chgData name="Conor Kiernan" userId="S::conor.kiernan@expleogroup.com::d4a633d5-cbec-4c2b-826e-872b47d038d9" providerId="AD" clId="Web-{880321E6-7CDD-F8C2-71CB-74B9AD9F8C01}" dt="2022-02-09T18:27:16.685" v="1" actId="20577"/>
          <ac:spMkLst>
            <pc:docMk/>
            <pc:sldMk cId="2600773349" sldId="2146850134"/>
            <ac:spMk id="8" creationId="{F08F0E3D-CC40-4F35-B23A-073D41DF8A66}"/>
          </ac:spMkLst>
        </pc:spChg>
      </pc:sldChg>
      <pc:sldChg chg="addSp delSp modSp add mod ord replId modClrScheme chgLayout">
        <pc:chgData name="Conor Kiernan" userId="S::conor.kiernan@expleogroup.com::d4a633d5-cbec-4c2b-826e-872b47d038d9" providerId="AD" clId="Web-{880321E6-7CDD-F8C2-71CB-74B9AD9F8C01}" dt="2022-02-09T22:42:58.510" v="462" actId="20577"/>
        <pc:sldMkLst>
          <pc:docMk/>
          <pc:sldMk cId="1672817527" sldId="2146850135"/>
        </pc:sldMkLst>
        <pc:spChg chg="add del">
          <ac:chgData name="Conor Kiernan" userId="S::conor.kiernan@expleogroup.com::d4a633d5-cbec-4c2b-826e-872b47d038d9" providerId="AD" clId="Web-{880321E6-7CDD-F8C2-71CB-74B9AD9F8C01}" dt="2022-02-09T21:19:45.840" v="25"/>
          <ac:spMkLst>
            <pc:docMk/>
            <pc:sldMk cId="1672817527" sldId="2146850135"/>
            <ac:spMk id="2" creationId="{A22127EF-8D1A-4632-8823-6AD84474C95A}"/>
          </ac:spMkLst>
        </pc:spChg>
        <pc:spChg chg="mod ord">
          <ac:chgData name="Conor Kiernan" userId="S::conor.kiernan@expleogroup.com::d4a633d5-cbec-4c2b-826e-872b47d038d9" providerId="AD" clId="Web-{880321E6-7CDD-F8C2-71CB-74B9AD9F8C01}" dt="2022-02-09T21:22:15.188" v="33"/>
          <ac:spMkLst>
            <pc:docMk/>
            <pc:sldMk cId="1672817527" sldId="2146850135"/>
            <ac:spMk id="3" creationId="{00000000-0000-0000-0000-000000000000}"/>
          </ac:spMkLst>
        </pc:spChg>
        <pc:spChg chg="mod ord">
          <ac:chgData name="Conor Kiernan" userId="S::conor.kiernan@expleogroup.com::d4a633d5-cbec-4c2b-826e-872b47d038d9" providerId="AD" clId="Web-{880321E6-7CDD-F8C2-71CB-74B9AD9F8C01}" dt="2022-02-09T21:22:15.188" v="33"/>
          <ac:spMkLst>
            <pc:docMk/>
            <pc:sldMk cId="1672817527" sldId="2146850135"/>
            <ac:spMk id="4" creationId="{00000000-0000-0000-0000-000000000000}"/>
          </ac:spMkLst>
        </pc:spChg>
        <pc:spChg chg="mod ord">
          <ac:chgData name="Conor Kiernan" userId="S::conor.kiernan@expleogroup.com::d4a633d5-cbec-4c2b-826e-872b47d038d9" providerId="AD" clId="Web-{880321E6-7CDD-F8C2-71CB-74B9AD9F8C01}" dt="2022-02-09T21:22:35.501" v="38" actId="1076"/>
          <ac:spMkLst>
            <pc:docMk/>
            <pc:sldMk cId="1672817527" sldId="2146850135"/>
            <ac:spMk id="5" creationId="{00000000-0000-0000-0000-000000000000}"/>
          </ac:spMkLst>
        </pc:spChg>
        <pc:spChg chg="mod">
          <ac:chgData name="Conor Kiernan" userId="S::conor.kiernan@expleogroup.com::d4a633d5-cbec-4c2b-826e-872b47d038d9" providerId="AD" clId="Web-{880321E6-7CDD-F8C2-71CB-74B9AD9F8C01}" dt="2022-02-09T21:21:58.281" v="32" actId="14100"/>
          <ac:spMkLst>
            <pc:docMk/>
            <pc:sldMk cId="1672817527" sldId="2146850135"/>
            <ac:spMk id="6" creationId="{2F0C0B2B-CAFB-453B-896F-8FFD58ACA39E}"/>
          </ac:spMkLst>
        </pc:spChg>
        <pc:spChg chg="add del">
          <ac:chgData name="Conor Kiernan" userId="S::conor.kiernan@expleogroup.com::d4a633d5-cbec-4c2b-826e-872b47d038d9" providerId="AD" clId="Web-{880321E6-7CDD-F8C2-71CB-74B9AD9F8C01}" dt="2022-02-09T21:19:57.106" v="27"/>
          <ac:spMkLst>
            <pc:docMk/>
            <pc:sldMk cId="1672817527" sldId="2146850135"/>
            <ac:spMk id="7" creationId="{963E4CC8-4573-48B4-9A77-3A6B5DD04C3B}"/>
          </ac:spMkLst>
        </pc:spChg>
        <pc:spChg chg="add del">
          <ac:chgData name="Conor Kiernan" userId="S::conor.kiernan@expleogroup.com::d4a633d5-cbec-4c2b-826e-872b47d038d9" providerId="AD" clId="Web-{880321E6-7CDD-F8C2-71CB-74B9AD9F8C01}" dt="2022-02-09T21:20:09.684" v="29"/>
          <ac:spMkLst>
            <pc:docMk/>
            <pc:sldMk cId="1672817527" sldId="2146850135"/>
            <ac:spMk id="8" creationId="{3D494943-C812-4822-9773-FB9D63C82917}"/>
          </ac:spMkLst>
        </pc:spChg>
        <pc:spChg chg="add del">
          <ac:chgData name="Conor Kiernan" userId="S::conor.kiernan@expleogroup.com::d4a633d5-cbec-4c2b-826e-872b47d038d9" providerId="AD" clId="Web-{880321E6-7CDD-F8C2-71CB-74B9AD9F8C01}" dt="2022-02-09T21:21:34.405" v="31"/>
          <ac:spMkLst>
            <pc:docMk/>
            <pc:sldMk cId="1672817527" sldId="2146850135"/>
            <ac:spMk id="9" creationId="{F6B6545B-A843-408A-9BF2-9CE92D98C44E}"/>
          </ac:spMkLst>
        </pc:spChg>
        <pc:spChg chg="add mod ord">
          <ac:chgData name="Conor Kiernan" userId="S::conor.kiernan@expleogroup.com::d4a633d5-cbec-4c2b-826e-872b47d038d9" providerId="AD" clId="Web-{880321E6-7CDD-F8C2-71CB-74B9AD9F8C01}" dt="2022-02-09T22:42:58.510" v="462" actId="20577"/>
          <ac:spMkLst>
            <pc:docMk/>
            <pc:sldMk cId="1672817527" sldId="2146850135"/>
            <ac:spMk id="10" creationId="{BC0D05C2-E72F-4E2D-AFD0-D5A07DFAF929}"/>
          </ac:spMkLst>
        </pc:spChg>
        <pc:spChg chg="add del mod ord">
          <ac:chgData name="Conor Kiernan" userId="S::conor.kiernan@expleogroup.com::d4a633d5-cbec-4c2b-826e-872b47d038d9" providerId="AD" clId="Web-{880321E6-7CDD-F8C2-71CB-74B9AD9F8C01}" dt="2022-02-09T21:22:26.266" v="36"/>
          <ac:spMkLst>
            <pc:docMk/>
            <pc:sldMk cId="1672817527" sldId="2146850135"/>
            <ac:spMk id="11" creationId="{59B4F529-855C-4913-BF19-5A55372C7638}"/>
          </ac:spMkLst>
        </pc:spChg>
        <pc:spChg chg="add del">
          <ac:chgData name="Conor Kiernan" userId="S::conor.kiernan@expleogroup.com::d4a633d5-cbec-4c2b-826e-872b47d038d9" providerId="AD" clId="Web-{880321E6-7CDD-F8C2-71CB-74B9AD9F8C01}" dt="2022-02-09T21:22:55.610" v="42"/>
          <ac:spMkLst>
            <pc:docMk/>
            <pc:sldMk cId="1672817527" sldId="2146850135"/>
            <ac:spMk id="12" creationId="{E18A28D1-3889-4DCA-AE15-4347C84D8470}"/>
          </ac:spMkLst>
        </pc:spChg>
        <pc:spChg chg="mod">
          <ac:chgData name="Conor Kiernan" userId="S::conor.kiernan@expleogroup.com::d4a633d5-cbec-4c2b-826e-872b47d038d9" providerId="AD" clId="Web-{880321E6-7CDD-F8C2-71CB-74B9AD9F8C01}" dt="2022-02-09T21:22:32.079" v="37" actId="1076"/>
          <ac:spMkLst>
            <pc:docMk/>
            <pc:sldMk cId="1672817527" sldId="2146850135"/>
            <ac:spMk id="14" creationId="{9CD22260-0B6B-435E-A5F1-5B0FC7B75B0C}"/>
          </ac:spMkLst>
        </pc:spChg>
      </pc:sldChg>
    </pc:docChg>
  </pc:docChgLst>
  <pc:docChgLst>
    <pc:chgData name="Conor Kiernan" userId="S::conor.kiernan@expleogroup.com::d4a633d5-cbec-4c2b-826e-872b47d038d9" providerId="AD" clId="Web-{7CAC3572-CF44-103E-2445-050DB16F7305}"/>
    <pc:docChg chg="delSld modSld sldOrd">
      <pc:chgData name="Conor Kiernan" userId="S::conor.kiernan@expleogroup.com::d4a633d5-cbec-4c2b-826e-872b47d038d9" providerId="AD" clId="Web-{7CAC3572-CF44-103E-2445-050DB16F7305}" dt="2022-02-10T10:34:12.805" v="36"/>
      <pc:docMkLst>
        <pc:docMk/>
      </pc:docMkLst>
      <pc:sldChg chg="del">
        <pc:chgData name="Conor Kiernan" userId="S::conor.kiernan@expleogroup.com::d4a633d5-cbec-4c2b-826e-872b47d038d9" providerId="AD" clId="Web-{7CAC3572-CF44-103E-2445-050DB16F7305}" dt="2022-02-10T10:33:06.973" v="12"/>
        <pc:sldMkLst>
          <pc:docMk/>
          <pc:sldMk cId="1823740740" sldId="3391"/>
        </pc:sldMkLst>
      </pc:sldChg>
      <pc:sldChg chg="modSp ord">
        <pc:chgData name="Conor Kiernan" userId="S::conor.kiernan@expleogroup.com::d4a633d5-cbec-4c2b-826e-872b47d038d9" providerId="AD" clId="Web-{7CAC3572-CF44-103E-2445-050DB16F7305}" dt="2022-02-10T10:34:12.805" v="36"/>
        <pc:sldMkLst>
          <pc:docMk/>
          <pc:sldMk cId="3591237778" sldId="3426"/>
        </pc:sldMkLst>
        <pc:spChg chg="mod">
          <ac:chgData name="Conor Kiernan" userId="S::conor.kiernan@expleogroup.com::d4a633d5-cbec-4c2b-826e-872b47d038d9" providerId="AD" clId="Web-{7CAC3572-CF44-103E-2445-050DB16F7305}" dt="2022-02-10T10:33:55.288" v="34" actId="20577"/>
          <ac:spMkLst>
            <pc:docMk/>
            <pc:sldMk cId="3591237778" sldId="3426"/>
            <ac:spMk id="10" creationId="{00000000-0000-0000-0000-000000000000}"/>
          </ac:spMkLst>
        </pc:spChg>
      </pc:sldChg>
      <pc:sldChg chg="del">
        <pc:chgData name="Conor Kiernan" userId="S::conor.kiernan@expleogroup.com::d4a633d5-cbec-4c2b-826e-872b47d038d9" providerId="AD" clId="Web-{7CAC3572-CF44-103E-2445-050DB16F7305}" dt="2022-02-10T10:33:06.988" v="13"/>
        <pc:sldMkLst>
          <pc:docMk/>
          <pc:sldMk cId="3135261507" sldId="3432"/>
        </pc:sldMkLst>
      </pc:sldChg>
      <pc:sldChg chg="modSp">
        <pc:chgData name="Conor Kiernan" userId="S::conor.kiernan@expleogroup.com::d4a633d5-cbec-4c2b-826e-872b47d038d9" providerId="AD" clId="Web-{7CAC3572-CF44-103E-2445-050DB16F7305}" dt="2022-02-10T10:32:50.550" v="11" actId="20577"/>
        <pc:sldMkLst>
          <pc:docMk/>
          <pc:sldMk cId="3840366715" sldId="2146850136"/>
        </pc:sldMkLst>
        <pc:spChg chg="mod">
          <ac:chgData name="Conor Kiernan" userId="S::conor.kiernan@expleogroup.com::d4a633d5-cbec-4c2b-826e-872b47d038d9" providerId="AD" clId="Web-{7CAC3572-CF44-103E-2445-050DB16F7305}" dt="2022-02-10T10:32:50.550" v="11" actId="20577"/>
          <ac:spMkLst>
            <pc:docMk/>
            <pc:sldMk cId="3840366715" sldId="2146850136"/>
            <ac:spMk id="7" creationId="{00000000-0000-0000-0000-000000000000}"/>
          </ac:spMkLst>
        </pc:spChg>
      </pc:sldChg>
    </pc:docChg>
  </pc:docChgLst>
  <pc:docChgLst>
    <pc:chgData name="Noel O'Mahony" userId="S::noel.omahony@expleogroup.com::742ef49e-1173-4dee-ac1b-18b31418f9c8" providerId="AD" clId="Web-{018C2278-467F-5973-037F-4D1E66B1C97E}"/>
    <pc:docChg chg="modSld">
      <pc:chgData name="Noel O'Mahony" userId="S::noel.omahony@expleogroup.com::742ef49e-1173-4dee-ac1b-18b31418f9c8" providerId="AD" clId="Web-{018C2278-467F-5973-037F-4D1E66B1C97E}" dt="2022-02-10T11:05:35.683" v="12"/>
      <pc:docMkLst>
        <pc:docMk/>
      </pc:docMkLst>
      <pc:sldChg chg="addSp delSp modSp">
        <pc:chgData name="Noel O'Mahony" userId="S::noel.omahony@expleogroup.com::742ef49e-1173-4dee-ac1b-18b31418f9c8" providerId="AD" clId="Web-{018C2278-467F-5973-037F-4D1E66B1C97E}" dt="2022-02-10T11:02:46.914" v="3" actId="14100"/>
        <pc:sldMkLst>
          <pc:docMk/>
          <pc:sldMk cId="1058617158" sldId="350"/>
        </pc:sldMkLst>
        <pc:spChg chg="add del mod">
          <ac:chgData name="Noel O'Mahony" userId="S::noel.omahony@expleogroup.com::742ef49e-1173-4dee-ac1b-18b31418f9c8" providerId="AD" clId="Web-{018C2278-467F-5973-037F-4D1E66B1C97E}" dt="2022-02-10T11:02:40.226" v="1"/>
          <ac:spMkLst>
            <pc:docMk/>
            <pc:sldMk cId="1058617158" sldId="350"/>
            <ac:spMk id="3" creationId="{8620DEEE-2D50-49B2-946A-9A030A76A08B}"/>
          </ac:spMkLst>
        </pc:spChg>
        <pc:picChg chg="add mod ord modCrop">
          <ac:chgData name="Noel O'Mahony" userId="S::noel.omahony@expleogroup.com::742ef49e-1173-4dee-ac1b-18b31418f9c8" providerId="AD" clId="Web-{018C2278-467F-5973-037F-4D1E66B1C97E}" dt="2022-02-10T11:02:46.914" v="3" actId="14100"/>
          <ac:picMkLst>
            <pc:docMk/>
            <pc:sldMk cId="1058617158" sldId="350"/>
            <ac:picMk id="4" creationId="{B8AF337A-51AF-4F07-96A3-6A0CBCBD0156}"/>
          </ac:picMkLst>
        </pc:picChg>
        <pc:picChg chg="del">
          <ac:chgData name="Noel O'Mahony" userId="S::noel.omahony@expleogroup.com::742ef49e-1173-4dee-ac1b-18b31418f9c8" providerId="AD" clId="Web-{018C2278-467F-5973-037F-4D1E66B1C97E}" dt="2022-02-10T11:02:37.476" v="0"/>
          <ac:picMkLst>
            <pc:docMk/>
            <pc:sldMk cId="1058617158" sldId="350"/>
            <ac:picMk id="14" creationId="{DBEDF227-7547-4DFE-B6A9-B4159EFC72D2}"/>
          </ac:picMkLst>
        </pc:picChg>
      </pc:sldChg>
      <pc:sldChg chg="addSp delSp modSp">
        <pc:chgData name="Noel O'Mahony" userId="S::noel.omahony@expleogroup.com::742ef49e-1173-4dee-ac1b-18b31418f9c8" providerId="AD" clId="Web-{018C2278-467F-5973-037F-4D1E66B1C97E}" dt="2022-02-10T11:03:53.650" v="10" actId="1076"/>
        <pc:sldMkLst>
          <pc:docMk/>
          <pc:sldMk cId="3633966116" sldId="353"/>
        </pc:sldMkLst>
        <pc:spChg chg="add del mod">
          <ac:chgData name="Noel O'Mahony" userId="S::noel.omahony@expleogroup.com::742ef49e-1173-4dee-ac1b-18b31418f9c8" providerId="AD" clId="Web-{018C2278-467F-5973-037F-4D1E66B1C97E}" dt="2022-02-10T11:03:43.556" v="8"/>
          <ac:spMkLst>
            <pc:docMk/>
            <pc:sldMk cId="3633966116" sldId="353"/>
            <ac:spMk id="3" creationId="{058A4D78-14B1-4270-8AA8-D16EC4101E55}"/>
          </ac:spMkLst>
        </pc:spChg>
        <pc:spChg chg="mod">
          <ac:chgData name="Noel O'Mahony" userId="S::noel.omahony@expleogroup.com::742ef49e-1173-4dee-ac1b-18b31418f9c8" providerId="AD" clId="Web-{018C2278-467F-5973-037F-4D1E66B1C97E}" dt="2022-02-10T11:03:53.650" v="10" actId="1076"/>
          <ac:spMkLst>
            <pc:docMk/>
            <pc:sldMk cId="3633966116" sldId="353"/>
            <ac:spMk id="7" creationId="{00000000-0000-0000-0000-000000000000}"/>
          </ac:spMkLst>
        </pc:spChg>
        <pc:picChg chg="add mod ord modCrop">
          <ac:chgData name="Noel O'Mahony" userId="S::noel.omahony@expleogroup.com::742ef49e-1173-4dee-ac1b-18b31418f9c8" providerId="AD" clId="Web-{018C2278-467F-5973-037F-4D1E66B1C97E}" dt="2022-02-10T11:03:43.556" v="8"/>
          <ac:picMkLst>
            <pc:docMk/>
            <pc:sldMk cId="3633966116" sldId="353"/>
            <ac:picMk id="4" creationId="{9BD2876A-DC57-4BCC-9BDF-7D12906DA3AF}"/>
          </ac:picMkLst>
        </pc:picChg>
        <pc:picChg chg="del">
          <ac:chgData name="Noel O'Mahony" userId="S::noel.omahony@expleogroup.com::742ef49e-1173-4dee-ac1b-18b31418f9c8" providerId="AD" clId="Web-{018C2278-467F-5973-037F-4D1E66B1C97E}" dt="2022-02-10T11:03:41.228" v="7"/>
          <ac:picMkLst>
            <pc:docMk/>
            <pc:sldMk cId="3633966116" sldId="353"/>
            <ac:picMk id="14" creationId="{DBEDF227-7547-4DFE-B6A9-B4159EFC72D2}"/>
          </ac:picMkLst>
        </pc:picChg>
      </pc:sldChg>
      <pc:sldChg chg="addSp delSp modSp">
        <pc:chgData name="Noel O'Mahony" userId="S::noel.omahony@expleogroup.com::742ef49e-1173-4dee-ac1b-18b31418f9c8" providerId="AD" clId="Web-{018C2278-467F-5973-037F-4D1E66B1C97E}" dt="2022-02-10T11:03:10.492" v="6" actId="20577"/>
        <pc:sldMkLst>
          <pc:docMk/>
          <pc:sldMk cId="2441492335" sldId="3460"/>
        </pc:sldMkLst>
        <pc:spChg chg="add del mod">
          <ac:chgData name="Noel O'Mahony" userId="S::noel.omahony@expleogroup.com::742ef49e-1173-4dee-ac1b-18b31418f9c8" providerId="AD" clId="Web-{018C2278-467F-5973-037F-4D1E66B1C97E}" dt="2022-02-10T11:03:05.821" v="5"/>
          <ac:spMkLst>
            <pc:docMk/>
            <pc:sldMk cId="2441492335" sldId="3460"/>
            <ac:spMk id="3" creationId="{AE434CA6-84C5-4812-8C84-45CE52B46B3C}"/>
          </ac:spMkLst>
        </pc:spChg>
        <pc:spChg chg="mod">
          <ac:chgData name="Noel O'Mahony" userId="S::noel.omahony@expleogroup.com::742ef49e-1173-4dee-ac1b-18b31418f9c8" providerId="AD" clId="Web-{018C2278-467F-5973-037F-4D1E66B1C97E}" dt="2022-02-10T11:03:10.492" v="6" actId="20577"/>
          <ac:spMkLst>
            <pc:docMk/>
            <pc:sldMk cId="2441492335" sldId="3460"/>
            <ac:spMk id="7" creationId="{00000000-0000-0000-0000-000000000000}"/>
          </ac:spMkLst>
        </pc:spChg>
        <pc:picChg chg="add mod ord modCrop">
          <ac:chgData name="Noel O'Mahony" userId="S::noel.omahony@expleogroup.com::742ef49e-1173-4dee-ac1b-18b31418f9c8" providerId="AD" clId="Web-{018C2278-467F-5973-037F-4D1E66B1C97E}" dt="2022-02-10T11:03:05.821" v="5"/>
          <ac:picMkLst>
            <pc:docMk/>
            <pc:sldMk cId="2441492335" sldId="3460"/>
            <ac:picMk id="4" creationId="{2F4986A5-4880-4369-BFED-90F26F8CD0FA}"/>
          </ac:picMkLst>
        </pc:picChg>
        <pc:picChg chg="del">
          <ac:chgData name="Noel O'Mahony" userId="S::noel.omahony@expleogroup.com::742ef49e-1173-4dee-ac1b-18b31418f9c8" providerId="AD" clId="Web-{018C2278-467F-5973-037F-4D1E66B1C97E}" dt="2022-02-10T11:03:03.477" v="4"/>
          <ac:picMkLst>
            <pc:docMk/>
            <pc:sldMk cId="2441492335" sldId="3460"/>
            <ac:picMk id="14" creationId="{DBEDF227-7547-4DFE-B6A9-B4159EFC72D2}"/>
          </ac:picMkLst>
        </pc:picChg>
      </pc:sldChg>
      <pc:sldChg chg="addSp delSp modSp">
        <pc:chgData name="Noel O'Mahony" userId="S::noel.omahony@expleogroup.com::742ef49e-1173-4dee-ac1b-18b31418f9c8" providerId="AD" clId="Web-{018C2278-467F-5973-037F-4D1E66B1C97E}" dt="2022-02-10T11:05:35.683" v="12"/>
        <pc:sldMkLst>
          <pc:docMk/>
          <pc:sldMk cId="2380847652" sldId="3461"/>
        </pc:sldMkLst>
        <pc:spChg chg="add del mod">
          <ac:chgData name="Noel O'Mahony" userId="S::noel.omahony@expleogroup.com::742ef49e-1173-4dee-ac1b-18b31418f9c8" providerId="AD" clId="Web-{018C2278-467F-5973-037F-4D1E66B1C97E}" dt="2022-02-10T11:05:35.683" v="12"/>
          <ac:spMkLst>
            <pc:docMk/>
            <pc:sldMk cId="2380847652" sldId="3461"/>
            <ac:spMk id="3" creationId="{AD4B647F-AB27-4F28-83CD-8D3FE2C269FD}"/>
          </ac:spMkLst>
        </pc:spChg>
        <pc:picChg chg="add mod ord modCrop">
          <ac:chgData name="Noel O'Mahony" userId="S::noel.omahony@expleogroup.com::742ef49e-1173-4dee-ac1b-18b31418f9c8" providerId="AD" clId="Web-{018C2278-467F-5973-037F-4D1E66B1C97E}" dt="2022-02-10T11:05:35.683" v="12"/>
          <ac:picMkLst>
            <pc:docMk/>
            <pc:sldMk cId="2380847652" sldId="3461"/>
            <ac:picMk id="4" creationId="{711E7632-9009-45FE-834B-422E32CC8345}"/>
          </ac:picMkLst>
        </pc:picChg>
        <pc:picChg chg="del">
          <ac:chgData name="Noel O'Mahony" userId="S::noel.omahony@expleogroup.com::742ef49e-1173-4dee-ac1b-18b31418f9c8" providerId="AD" clId="Web-{018C2278-467F-5973-037F-4D1E66B1C97E}" dt="2022-02-10T11:05:13.511" v="11"/>
          <ac:picMkLst>
            <pc:docMk/>
            <pc:sldMk cId="2380847652" sldId="3461"/>
            <ac:picMk id="14" creationId="{DBEDF227-7547-4DFE-B6A9-B4159EFC72D2}"/>
          </ac:picMkLst>
        </pc:picChg>
      </pc:sldChg>
    </pc:docChg>
  </pc:docChgLst>
  <pc:docChgLst>
    <pc:chgData name="Noel O'Mahony" userId="S::noel.omahony@expleogroup.com::742ef49e-1173-4dee-ac1b-18b31418f9c8" providerId="AD" clId="Web-{1C2D4EA7-F9C7-ECAE-9E1F-289F5921A802}"/>
    <pc:docChg chg="addSld modSld">
      <pc:chgData name="Noel O'Mahony" userId="S::noel.omahony@expleogroup.com::742ef49e-1173-4dee-ac1b-18b31418f9c8" providerId="AD" clId="Web-{1C2D4EA7-F9C7-ECAE-9E1F-289F5921A802}" dt="2022-02-09T10:55:14.837" v="309" actId="20577"/>
      <pc:docMkLst>
        <pc:docMk/>
      </pc:docMkLst>
      <pc:sldChg chg="delSp modSp">
        <pc:chgData name="Noel O'Mahony" userId="S::noel.omahony@expleogroup.com::742ef49e-1173-4dee-ac1b-18b31418f9c8" providerId="AD" clId="Web-{1C2D4EA7-F9C7-ECAE-9E1F-289F5921A802}" dt="2022-02-09T10:44:32.148" v="186"/>
        <pc:sldMkLst>
          <pc:docMk/>
          <pc:sldMk cId="4021659509" sldId="3451"/>
        </pc:sldMkLst>
        <pc:spChg chg="mod">
          <ac:chgData name="Noel O'Mahony" userId="S::noel.omahony@expleogroup.com::742ef49e-1173-4dee-ac1b-18b31418f9c8" providerId="AD" clId="Web-{1C2D4EA7-F9C7-ECAE-9E1F-289F5921A802}" dt="2022-02-09T10:35:35.759" v="0" actId="1076"/>
          <ac:spMkLst>
            <pc:docMk/>
            <pc:sldMk cId="4021659509" sldId="3451"/>
            <ac:spMk id="5" creationId="{00000000-0000-0000-0000-000000000000}"/>
          </ac:spMkLst>
        </pc:spChg>
        <pc:spChg chg="mod">
          <ac:chgData name="Noel O'Mahony" userId="S::noel.omahony@expleogroup.com::742ef49e-1173-4dee-ac1b-18b31418f9c8" providerId="AD" clId="Web-{1C2D4EA7-F9C7-ECAE-9E1F-289F5921A802}" dt="2022-02-09T10:44:23.929" v="184" actId="20577"/>
          <ac:spMkLst>
            <pc:docMk/>
            <pc:sldMk cId="4021659509" sldId="3451"/>
            <ac:spMk id="6" creationId="{2F0C0B2B-CAFB-453B-896F-8FFD58ACA39E}"/>
          </ac:spMkLst>
        </pc:spChg>
        <pc:spChg chg="del">
          <ac:chgData name="Noel O'Mahony" userId="S::noel.omahony@expleogroup.com::742ef49e-1173-4dee-ac1b-18b31418f9c8" providerId="AD" clId="Web-{1C2D4EA7-F9C7-ECAE-9E1F-289F5921A802}" dt="2022-02-09T10:44:32.148" v="186"/>
          <ac:spMkLst>
            <pc:docMk/>
            <pc:sldMk cId="4021659509" sldId="3451"/>
            <ac:spMk id="7" creationId="{C06353E3-8C8D-486A-8C5B-32C4EB7C66BB}"/>
          </ac:spMkLst>
        </pc:spChg>
        <pc:spChg chg="del">
          <ac:chgData name="Noel O'Mahony" userId="S::noel.omahony@expleogroup.com::742ef49e-1173-4dee-ac1b-18b31418f9c8" providerId="AD" clId="Web-{1C2D4EA7-F9C7-ECAE-9E1F-289F5921A802}" dt="2022-02-09T10:44:32.148" v="185"/>
          <ac:spMkLst>
            <pc:docMk/>
            <pc:sldMk cId="4021659509" sldId="3451"/>
            <ac:spMk id="8" creationId="{C6CE3E70-7AE7-4865-8F66-BE56AD5C9D8F}"/>
          </ac:spMkLst>
        </pc:spChg>
      </pc:sldChg>
      <pc:sldChg chg="addSp modSp">
        <pc:chgData name="Noel O'Mahony" userId="S::noel.omahony@expleogroup.com::742ef49e-1173-4dee-ac1b-18b31418f9c8" providerId="AD" clId="Web-{1C2D4EA7-F9C7-ECAE-9E1F-289F5921A802}" dt="2022-02-09T10:46:40.448" v="202" actId="1076"/>
        <pc:sldMkLst>
          <pc:docMk/>
          <pc:sldMk cId="648300891" sldId="2146850133"/>
        </pc:sldMkLst>
        <pc:spChg chg="mod">
          <ac:chgData name="Noel O'Mahony" userId="S::noel.omahony@expleogroup.com::742ef49e-1173-4dee-ac1b-18b31418f9c8" providerId="AD" clId="Web-{1C2D4EA7-F9C7-ECAE-9E1F-289F5921A802}" dt="2022-02-09T10:46:40.448" v="202" actId="1076"/>
          <ac:spMkLst>
            <pc:docMk/>
            <pc:sldMk cId="648300891" sldId="2146850133"/>
            <ac:spMk id="5" creationId="{00000000-0000-0000-0000-000000000000}"/>
          </ac:spMkLst>
        </pc:spChg>
        <pc:spChg chg="add mod">
          <ac:chgData name="Noel O'Mahony" userId="S::noel.omahony@expleogroup.com::742ef49e-1173-4dee-ac1b-18b31418f9c8" providerId="AD" clId="Web-{1C2D4EA7-F9C7-ECAE-9E1F-289F5921A802}" dt="2022-02-09T10:45:46.056" v="197" actId="20577"/>
          <ac:spMkLst>
            <pc:docMk/>
            <pc:sldMk cId="648300891" sldId="2146850133"/>
            <ac:spMk id="7" creationId="{B05142B6-CCB9-4836-95B9-D379D50D865F}"/>
          </ac:spMkLst>
        </pc:spChg>
        <pc:spChg chg="add mod">
          <ac:chgData name="Noel O'Mahony" userId="S::noel.omahony@expleogroup.com::742ef49e-1173-4dee-ac1b-18b31418f9c8" providerId="AD" clId="Web-{1C2D4EA7-F9C7-ECAE-9E1F-289F5921A802}" dt="2022-02-09T10:46:05.150" v="201" actId="20577"/>
          <ac:spMkLst>
            <pc:docMk/>
            <pc:sldMk cId="648300891" sldId="2146850133"/>
            <ac:spMk id="8" creationId="{95B0D941-8788-43BF-83CF-64B5E9F30840}"/>
          </ac:spMkLst>
        </pc:spChg>
      </pc:sldChg>
      <pc:sldChg chg="addSp delSp modSp add replId">
        <pc:chgData name="Noel O'Mahony" userId="S::noel.omahony@expleogroup.com::742ef49e-1173-4dee-ac1b-18b31418f9c8" providerId="AD" clId="Web-{1C2D4EA7-F9C7-ECAE-9E1F-289F5921A802}" dt="2022-02-09T10:55:14.837" v="309" actId="20577"/>
        <pc:sldMkLst>
          <pc:docMk/>
          <pc:sldMk cId="2600773349" sldId="2146850134"/>
        </pc:sldMkLst>
        <pc:spChg chg="add mod">
          <ac:chgData name="Noel O'Mahony" userId="S::noel.omahony@expleogroup.com::742ef49e-1173-4dee-ac1b-18b31418f9c8" providerId="AD" clId="Web-{1C2D4EA7-F9C7-ECAE-9E1F-289F5921A802}" dt="2022-02-09T10:55:14.837" v="309" actId="20577"/>
          <ac:spMkLst>
            <pc:docMk/>
            <pc:sldMk cId="2600773349" sldId="2146850134"/>
            <ac:spMk id="2" creationId="{D0B16134-D5F3-492D-9D28-097C98728EB2}"/>
          </ac:spMkLst>
        </pc:spChg>
        <pc:spChg chg="del">
          <ac:chgData name="Noel O'Mahony" userId="S::noel.omahony@expleogroup.com::742ef49e-1173-4dee-ac1b-18b31418f9c8" providerId="AD" clId="Web-{1C2D4EA7-F9C7-ECAE-9E1F-289F5921A802}" dt="2022-02-09T10:47:25.559" v="204"/>
          <ac:spMkLst>
            <pc:docMk/>
            <pc:sldMk cId="2600773349" sldId="2146850134"/>
            <ac:spMk id="6" creationId="{2F0C0B2B-CAFB-453B-896F-8FFD58ACA39E}"/>
          </ac:spMkLst>
        </pc:spChg>
        <pc:spChg chg="add mod">
          <ac:chgData name="Noel O'Mahony" userId="S::noel.omahony@expleogroup.com::742ef49e-1173-4dee-ac1b-18b31418f9c8" providerId="AD" clId="Web-{1C2D4EA7-F9C7-ECAE-9E1F-289F5921A802}" dt="2022-02-09T10:50:59.361" v="216" actId="1076"/>
          <ac:spMkLst>
            <pc:docMk/>
            <pc:sldMk cId="2600773349" sldId="2146850134"/>
            <ac:spMk id="8" creationId="{F08F0E3D-CC40-4F35-B23A-073D41DF8A66}"/>
          </ac:spMkLst>
        </pc:spChg>
        <pc:spChg chg="add del mod">
          <ac:chgData name="Noel O'Mahony" userId="S::noel.omahony@expleogroup.com::742ef49e-1173-4dee-ac1b-18b31418f9c8" providerId="AD" clId="Web-{1C2D4EA7-F9C7-ECAE-9E1F-289F5921A802}" dt="2022-02-09T10:50:56.799" v="215"/>
          <ac:spMkLst>
            <pc:docMk/>
            <pc:sldMk cId="2600773349" sldId="2146850134"/>
            <ac:spMk id="10" creationId="{8F05994A-42E7-45B3-B149-CFE568B83BD2}"/>
          </ac:spMkLst>
        </pc:spChg>
      </pc:sldChg>
    </pc:docChg>
  </pc:docChgLst>
  <pc:docChgLst>
    <pc:chgData name="Conor Kiernan" userId="S::conor.kiernan@expleogroup.com::d4a633d5-cbec-4c2b-826e-872b47d038d9" providerId="AD" clId="Web-{BAB13295-3859-8DBB-9A67-AF26E6D07F7F}"/>
    <pc:docChg chg="modSld">
      <pc:chgData name="Conor Kiernan" userId="S::conor.kiernan@expleogroup.com::d4a633d5-cbec-4c2b-826e-872b47d038d9" providerId="AD" clId="Web-{BAB13295-3859-8DBB-9A67-AF26E6D07F7F}" dt="2022-02-04T12:11:50.306" v="65"/>
      <pc:docMkLst>
        <pc:docMk/>
      </pc:docMkLst>
      <pc:sldChg chg="modSp">
        <pc:chgData name="Conor Kiernan" userId="S::conor.kiernan@expleogroup.com::d4a633d5-cbec-4c2b-826e-872b47d038d9" providerId="AD" clId="Web-{BAB13295-3859-8DBB-9A67-AF26E6D07F7F}" dt="2022-02-04T12:11:50.306" v="65"/>
        <pc:sldMkLst>
          <pc:docMk/>
          <pc:sldMk cId="510468482" sldId="3456"/>
        </pc:sldMkLst>
        <pc:graphicFrameChg chg="mod modGraphic">
          <ac:chgData name="Conor Kiernan" userId="S::conor.kiernan@expleogroup.com::d4a633d5-cbec-4c2b-826e-872b47d038d9" providerId="AD" clId="Web-{BAB13295-3859-8DBB-9A67-AF26E6D07F7F}" dt="2022-02-04T12:11:50.306" v="65"/>
          <ac:graphicFrameMkLst>
            <pc:docMk/>
            <pc:sldMk cId="510468482" sldId="3456"/>
            <ac:graphicFrameMk id="9" creationId="{65E5703E-1015-4D40-8D8A-B9CEC433F11F}"/>
          </ac:graphicFrameMkLst>
        </pc:graphicFrameChg>
      </pc:sldChg>
    </pc:docChg>
  </pc:docChgLst>
  <pc:docChgLst>
    <pc:chgData name="Conor Kiernan" userId="S::conor.kiernan@expleogroup.com::d4a633d5-cbec-4c2b-826e-872b47d038d9" providerId="AD" clId="Web-{610AF818-3A86-B8E7-572D-CF308B8120C5}"/>
    <pc:docChg chg="modSld">
      <pc:chgData name="Conor Kiernan" userId="S::conor.kiernan@expleogroup.com::d4a633d5-cbec-4c2b-826e-872b47d038d9" providerId="AD" clId="Web-{610AF818-3A86-B8E7-572D-CF308B8120C5}" dt="2022-02-10T11:29:30.935" v="122" actId="20577"/>
      <pc:docMkLst>
        <pc:docMk/>
      </pc:docMkLst>
      <pc:sldChg chg="modSp">
        <pc:chgData name="Conor Kiernan" userId="S::conor.kiernan@expleogroup.com::d4a633d5-cbec-4c2b-826e-872b47d038d9" providerId="AD" clId="Web-{610AF818-3A86-B8E7-572D-CF308B8120C5}" dt="2022-02-10T11:18:53.680" v="58" actId="20577"/>
        <pc:sldMkLst>
          <pc:docMk/>
          <pc:sldMk cId="2426088570" sldId="3237"/>
        </pc:sldMkLst>
        <pc:spChg chg="mod">
          <ac:chgData name="Conor Kiernan" userId="S::conor.kiernan@expleogroup.com::d4a633d5-cbec-4c2b-826e-872b47d038d9" providerId="AD" clId="Web-{610AF818-3A86-B8E7-572D-CF308B8120C5}" dt="2022-02-10T11:18:53.680" v="58" actId="20577"/>
          <ac:spMkLst>
            <pc:docMk/>
            <pc:sldMk cId="2426088570" sldId="3237"/>
            <ac:spMk id="14" creationId="{63B899BA-25F4-41C2-858B-05ED59BD3B0D}"/>
          </ac:spMkLst>
        </pc:spChg>
      </pc:sldChg>
      <pc:sldChg chg="addSp delSp modSp">
        <pc:chgData name="Conor Kiernan" userId="S::conor.kiernan@expleogroup.com::d4a633d5-cbec-4c2b-826e-872b47d038d9" providerId="AD" clId="Web-{610AF818-3A86-B8E7-572D-CF308B8120C5}" dt="2022-02-10T11:29:30.935" v="122" actId="20577"/>
        <pc:sldMkLst>
          <pc:docMk/>
          <pc:sldMk cId="3199460457" sldId="3415"/>
        </pc:sldMkLst>
        <pc:spChg chg="add del mod">
          <ac:chgData name="Conor Kiernan" userId="S::conor.kiernan@expleogroup.com::d4a633d5-cbec-4c2b-826e-872b47d038d9" providerId="AD" clId="Web-{610AF818-3A86-B8E7-572D-CF308B8120C5}" dt="2022-02-10T11:29:30.935" v="122" actId="20577"/>
          <ac:spMkLst>
            <pc:docMk/>
            <pc:sldMk cId="3199460457" sldId="3415"/>
            <ac:spMk id="8" creationId="{49929F5C-32A1-4FD7-AE62-5DA21C32CEAE}"/>
          </ac:spMkLst>
        </pc:spChg>
      </pc:sldChg>
      <pc:sldChg chg="modSp">
        <pc:chgData name="Conor Kiernan" userId="S::conor.kiernan@expleogroup.com::d4a633d5-cbec-4c2b-826e-872b47d038d9" providerId="AD" clId="Web-{610AF818-3A86-B8E7-572D-CF308B8120C5}" dt="2022-02-10T11:14:49.057" v="25" actId="20577"/>
        <pc:sldMkLst>
          <pc:docMk/>
          <pc:sldMk cId="4021659509" sldId="3451"/>
        </pc:sldMkLst>
        <pc:spChg chg="mod">
          <ac:chgData name="Conor Kiernan" userId="S::conor.kiernan@expleogroup.com::d4a633d5-cbec-4c2b-826e-872b47d038d9" providerId="AD" clId="Web-{610AF818-3A86-B8E7-572D-CF308B8120C5}" dt="2022-02-10T11:14:49.057" v="25" actId="20577"/>
          <ac:spMkLst>
            <pc:docMk/>
            <pc:sldMk cId="4021659509" sldId="3451"/>
            <ac:spMk id="6" creationId="{2F0C0B2B-CAFB-453B-896F-8FFD58ACA39E}"/>
          </ac:spMkLst>
        </pc:spChg>
      </pc:sldChg>
      <pc:sldChg chg="modSp">
        <pc:chgData name="Conor Kiernan" userId="S::conor.kiernan@expleogroup.com::d4a633d5-cbec-4c2b-826e-872b47d038d9" providerId="AD" clId="Web-{610AF818-3A86-B8E7-572D-CF308B8120C5}" dt="2022-02-10T11:19:08.212" v="64" actId="20577"/>
        <pc:sldMkLst>
          <pc:docMk/>
          <pc:sldMk cId="2380847652" sldId="3461"/>
        </pc:sldMkLst>
        <pc:spChg chg="mod">
          <ac:chgData name="Conor Kiernan" userId="S::conor.kiernan@expleogroup.com::d4a633d5-cbec-4c2b-826e-872b47d038d9" providerId="AD" clId="Web-{610AF818-3A86-B8E7-572D-CF308B8120C5}" dt="2022-02-10T11:19:08.212" v="64" actId="20577"/>
          <ac:spMkLst>
            <pc:docMk/>
            <pc:sldMk cId="2380847652" sldId="3461"/>
            <ac:spMk id="7" creationId="{00000000-0000-0000-0000-000000000000}"/>
          </ac:spMkLst>
        </pc:spChg>
      </pc:sldChg>
      <pc:sldChg chg="modSp">
        <pc:chgData name="Conor Kiernan" userId="S::conor.kiernan@expleogroup.com::d4a633d5-cbec-4c2b-826e-872b47d038d9" providerId="AD" clId="Web-{610AF818-3A86-B8E7-572D-CF308B8120C5}" dt="2022-02-10T11:18:47.742" v="56" actId="20577"/>
        <pc:sldMkLst>
          <pc:docMk/>
          <pc:sldMk cId="2661776383" sldId="2146850131"/>
        </pc:sldMkLst>
        <pc:spChg chg="mod">
          <ac:chgData name="Conor Kiernan" userId="S::conor.kiernan@expleogroup.com::d4a633d5-cbec-4c2b-826e-872b47d038d9" providerId="AD" clId="Web-{610AF818-3A86-B8E7-572D-CF308B8120C5}" dt="2022-02-10T11:18:47.742" v="56" actId="20577"/>
          <ac:spMkLst>
            <pc:docMk/>
            <pc:sldMk cId="2661776383" sldId="2146850131"/>
            <ac:spMk id="8" creationId="{862C2407-1C9B-47B8-992C-C35717BF1FF3}"/>
          </ac:spMkLst>
        </pc:spChg>
      </pc:sldChg>
      <pc:sldChg chg="modSp">
        <pc:chgData name="Conor Kiernan" userId="S::conor.kiernan@expleogroup.com::d4a633d5-cbec-4c2b-826e-872b47d038d9" providerId="AD" clId="Web-{610AF818-3A86-B8E7-572D-CF308B8120C5}" dt="2022-02-10T11:11:22.592" v="17" actId="20577"/>
        <pc:sldMkLst>
          <pc:docMk/>
          <pc:sldMk cId="1672817527" sldId="2146850135"/>
        </pc:sldMkLst>
        <pc:spChg chg="mod">
          <ac:chgData name="Conor Kiernan" userId="S::conor.kiernan@expleogroup.com::d4a633d5-cbec-4c2b-826e-872b47d038d9" providerId="AD" clId="Web-{610AF818-3A86-B8E7-572D-CF308B8120C5}" dt="2022-02-10T11:11:22.592" v="17" actId="20577"/>
          <ac:spMkLst>
            <pc:docMk/>
            <pc:sldMk cId="1672817527" sldId="2146850135"/>
            <ac:spMk id="10" creationId="{BC0D05C2-E72F-4E2D-AFD0-D5A07DFAF929}"/>
          </ac:spMkLst>
        </pc:spChg>
      </pc:sldChg>
    </pc:docChg>
  </pc:docChgLst>
  <pc:docChgLst>
    <pc:chgData name="Noel O'Mahony" userId="S::noel.omahony@expleogroup.com::742ef49e-1173-4dee-ac1b-18b31418f9c8" providerId="AD" clId="Web-{C78AEF6E-FEEE-2071-9B23-46868BDE7E83}"/>
    <pc:docChg chg="modSld">
      <pc:chgData name="Noel O'Mahony" userId="S::noel.omahony@expleogroup.com::742ef49e-1173-4dee-ac1b-18b31418f9c8" providerId="AD" clId="Web-{C78AEF6E-FEEE-2071-9B23-46868BDE7E83}" dt="2022-02-08T12:34:22.879" v="3" actId="1076"/>
      <pc:docMkLst>
        <pc:docMk/>
      </pc:docMkLst>
      <pc:sldChg chg="modSp">
        <pc:chgData name="Noel O'Mahony" userId="S::noel.omahony@expleogroup.com::742ef49e-1173-4dee-ac1b-18b31418f9c8" providerId="AD" clId="Web-{C78AEF6E-FEEE-2071-9B23-46868BDE7E83}" dt="2022-02-08T12:32:24.517" v="0" actId="14100"/>
        <pc:sldMkLst>
          <pc:docMk/>
          <pc:sldMk cId="223522751" sldId="3436"/>
        </pc:sldMkLst>
        <pc:picChg chg="mod">
          <ac:chgData name="Noel O'Mahony" userId="S::noel.omahony@expleogroup.com::742ef49e-1173-4dee-ac1b-18b31418f9c8" providerId="AD" clId="Web-{C78AEF6E-FEEE-2071-9B23-46868BDE7E83}" dt="2022-02-08T12:32:24.517" v="0" actId="14100"/>
          <ac:picMkLst>
            <pc:docMk/>
            <pc:sldMk cId="223522751" sldId="3436"/>
            <ac:picMk id="15" creationId="{8528345B-549C-442E-A207-A06AB0909C5D}"/>
          </ac:picMkLst>
        </pc:picChg>
      </pc:sldChg>
      <pc:sldChg chg="modSp">
        <pc:chgData name="Noel O'Mahony" userId="S::noel.omahony@expleogroup.com::742ef49e-1173-4dee-ac1b-18b31418f9c8" providerId="AD" clId="Web-{C78AEF6E-FEEE-2071-9B23-46868BDE7E83}" dt="2022-02-08T12:34:22.879" v="3" actId="1076"/>
        <pc:sldMkLst>
          <pc:docMk/>
          <pc:sldMk cId="215890781" sldId="3466"/>
        </pc:sldMkLst>
        <pc:spChg chg="mod">
          <ac:chgData name="Noel O'Mahony" userId="S::noel.omahony@expleogroup.com::742ef49e-1173-4dee-ac1b-18b31418f9c8" providerId="AD" clId="Web-{C78AEF6E-FEEE-2071-9B23-46868BDE7E83}" dt="2022-02-08T12:34:06.488" v="1" actId="1076"/>
          <ac:spMkLst>
            <pc:docMk/>
            <pc:sldMk cId="215890781" sldId="3466"/>
            <ac:spMk id="49" creationId="{8ADF9BB8-8C69-4EB3-89E2-54C8CA9A73F0}"/>
          </ac:spMkLst>
        </pc:spChg>
        <pc:spChg chg="mod">
          <ac:chgData name="Noel O'Mahony" userId="S::noel.omahony@expleogroup.com::742ef49e-1173-4dee-ac1b-18b31418f9c8" providerId="AD" clId="Web-{C78AEF6E-FEEE-2071-9B23-46868BDE7E83}" dt="2022-02-08T12:34:12.332" v="2" actId="1076"/>
          <ac:spMkLst>
            <pc:docMk/>
            <pc:sldMk cId="215890781" sldId="3466"/>
            <ac:spMk id="53" creationId="{0C54CD93-25C1-471D-B03B-A07B52880394}"/>
          </ac:spMkLst>
        </pc:spChg>
        <pc:spChg chg="mod">
          <ac:chgData name="Noel O'Mahony" userId="S::noel.omahony@expleogroup.com::742ef49e-1173-4dee-ac1b-18b31418f9c8" providerId="AD" clId="Web-{C78AEF6E-FEEE-2071-9B23-46868BDE7E83}" dt="2022-02-08T12:34:22.879" v="3" actId="1076"/>
          <ac:spMkLst>
            <pc:docMk/>
            <pc:sldMk cId="215890781" sldId="3466"/>
            <ac:spMk id="57" creationId="{724B9E8B-899D-484D-A1D0-422AC294A6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D7939-0F9D-4C7C-ABE3-C55C13AD21EF}" type="datetimeFigureOut">
              <a:rPr lang="en-IE" smtClean="0"/>
              <a:t>21/05/2022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DAE65-DA8D-4196-963F-8CADBBE6E9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53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start (maven):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archetype:generate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DarchetypeGroupId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com.expleogroup.automation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DarchetypeArtifactId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=selenide-demo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idea:idea</a:t>
            </a:r>
            <a:endParaRPr lang="en-IE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dependency from selenide.org </a:t>
            </a:r>
            <a:r>
              <a:rPr lang="en-US" dirty="0" err="1"/>
              <a:t>quickstart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13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start (maven):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archetype:generate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DarchetypeGroupId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com.expleogroup.automation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DarchetypeArtifactId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=selenide-demo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idea:idea</a:t>
            </a:r>
            <a:endParaRPr lang="en-IE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dependency from selenide.org </a:t>
            </a:r>
            <a:r>
              <a:rPr lang="en-US" dirty="0" err="1"/>
              <a:t>quickstart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58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start (maven):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archetype:generate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DarchetypeGroupId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com.expleogroup.automation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DarchetypeArtifactId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=selenide-demo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idea:idea</a:t>
            </a:r>
            <a:endParaRPr lang="en-IE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dependency from selenide.org </a:t>
            </a:r>
            <a:r>
              <a:rPr lang="en-US" dirty="0" err="1"/>
              <a:t>quickstart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82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start (maven):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archetype:generate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DarchetypeGroupId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com.expleogroup.automation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DarchetypeArtifactId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=selenide-demo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idea:idea</a:t>
            </a:r>
            <a:endParaRPr lang="en-IE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dependency from selenide.org </a:t>
            </a:r>
            <a:r>
              <a:rPr lang="en-US" dirty="0" err="1"/>
              <a:t>quickstart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0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start (maven):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archetype:generate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DarchetypeGroupId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com.expleogroup.automation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DarchetypeArtifactId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=selenide-demo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mvn</a:t>
            </a:r>
            <a:r>
              <a:rPr lang="en-IE" b="0" i="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Monaco"/>
              </a:rPr>
              <a:t>idea:idea</a:t>
            </a:r>
            <a:endParaRPr lang="en-IE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Insert dependency from selenide.org </a:t>
            </a:r>
            <a:r>
              <a:rPr lang="en-US" dirty="0" err="1"/>
              <a:t>quickstart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28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38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A9AB2E-FDE1-4BC6-85B4-B5D76715CF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8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93C1CD-5B2D-4E96-AD92-7CC1B6561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5013957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5013325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5013325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12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00545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B4C33F-C9AF-4497-B940-A739851DB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51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738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1160464"/>
            <a:ext cx="4709477" cy="49910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CF8CAC-C66A-4CE8-BA72-CBFE66FBD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1160464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884421"/>
            <a:ext cx="5503864" cy="1267142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DA6F36-02DA-4355-870D-4BF940AE1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8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1160462"/>
            <a:ext cx="5503863" cy="499109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836333-0C7A-48B7-A96A-CC9BB1EAB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2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88560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492388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492388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903875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1169837"/>
            <a:ext cx="5317200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549525"/>
            <a:ext cx="53172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549525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1EC6B-943E-48EE-87AB-5042EFD24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60842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F5970FD9-0633-6F48-BD30-5F22C3005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" y="0"/>
            <a:ext cx="3084286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D7BEA1-3610-4AFC-AC2F-F022F434A2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2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BFAE9A-D4BE-4142-A99D-7B426D9C0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8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Flowing text level, 11 </a:t>
            </a:r>
            <a:r>
              <a:rPr lang="en-GB" noProof="0" err="1"/>
              <a:t>pt</a:t>
            </a:r>
            <a:endParaRPr lang="en-GB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36D6B8-34E1-4D4D-98B3-C61E32029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rgbClr val="805CE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5B3DD9F-06AE-4950-9B98-9D656A2EC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23" y="2197100"/>
            <a:ext cx="4757766" cy="156746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C395935-B820-426F-B6B7-1E382F11D82C}"/>
              </a:ext>
            </a:extLst>
          </p:cNvPr>
          <p:cNvSpPr txBox="1"/>
          <p:nvPr userDrawn="1"/>
        </p:nvSpPr>
        <p:spPr>
          <a:xfrm>
            <a:off x="3983942" y="3479679"/>
            <a:ext cx="42100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noProof="0">
                <a:solidFill>
                  <a:schemeClr val="bg1"/>
                </a:solidFill>
              </a:rPr>
              <a:t>Think bold, act reliable</a:t>
            </a:r>
            <a:endParaRPr lang="de-DE" sz="1300" b="1" err="1">
              <a:solidFill>
                <a:schemeClr val="bg1"/>
              </a:solidFill>
            </a:endParaRP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2CA68B89-F2AB-4C3C-ADF3-1F9A973ED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5593080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47E7C8B8-7F34-403C-83C0-B85862D74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870152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093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556BCE-1D37-4F04-BE99-188FE11E70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23" y="2197100"/>
            <a:ext cx="4757766" cy="15674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19E1E8-6E9D-4797-9AFA-D329190C4B62}"/>
              </a:ext>
            </a:extLst>
          </p:cNvPr>
          <p:cNvSpPr txBox="1"/>
          <p:nvPr userDrawn="1"/>
        </p:nvSpPr>
        <p:spPr>
          <a:xfrm>
            <a:off x="3983942" y="3479679"/>
            <a:ext cx="42100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noProof="0">
                <a:solidFill>
                  <a:schemeClr val="accent1"/>
                </a:solidFill>
              </a:rPr>
              <a:t>Think bold, act reliable</a:t>
            </a:r>
            <a:endParaRPr lang="de-DE" sz="1300" b="1" err="1">
              <a:solidFill>
                <a:schemeClr val="accent1"/>
              </a:solidFill>
            </a:endParaRP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50225B8-96F0-47E1-9257-1CC8764589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5593080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D2FB4B49-9D82-4C33-89FC-33AB6BCFCA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870152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27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1F93EF-9EE2-4683-97DD-DCE694094E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0863" y="3960719"/>
            <a:ext cx="7543800" cy="184666"/>
          </a:xfrm>
        </p:spPr>
        <p:txBody>
          <a:bodyPr>
            <a:spAutoFit/>
          </a:bodyPr>
          <a:lstStyle>
            <a:lvl1pPr>
              <a:defRPr sz="12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Date, 12pt, black, capital letters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A16ABB-F426-448B-AB5E-68EAB628B5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/>
              <a:t>Topic One</a:t>
            </a:r>
          </a:p>
          <a:p>
            <a:pPr lvl="2"/>
            <a:r>
              <a:rPr lang="en-US"/>
              <a:t>Topic Two</a:t>
            </a:r>
          </a:p>
          <a:p>
            <a:pPr lvl="2"/>
            <a:r>
              <a:rPr lang="en-US"/>
              <a:t>Topic Three</a:t>
            </a:r>
          </a:p>
          <a:p>
            <a:pPr lvl="2"/>
            <a:r>
              <a:rPr lang="en-US"/>
              <a:t>Topic Four</a:t>
            </a:r>
          </a:p>
          <a:p>
            <a:pPr lvl="2"/>
            <a:r>
              <a:rPr lang="en-US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9204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2"/>
            <a:r>
              <a:rPr lang="en-US"/>
              <a:t>Topic One</a:t>
            </a:r>
          </a:p>
          <a:p>
            <a:pPr lvl="2"/>
            <a:r>
              <a:rPr lang="en-US"/>
              <a:t>Topic Two</a:t>
            </a:r>
          </a:p>
          <a:p>
            <a:pPr lvl="2"/>
            <a:r>
              <a:rPr lang="en-US"/>
              <a:t>Topic Three</a:t>
            </a:r>
          </a:p>
          <a:p>
            <a:pPr lvl="2"/>
            <a:r>
              <a:rPr lang="en-US"/>
              <a:t>Topic Four</a:t>
            </a:r>
          </a:p>
          <a:p>
            <a:pPr lvl="2"/>
            <a:r>
              <a:rPr lang="en-US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0781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54A921-ECBB-D345-BF59-0FA1392C0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312"/>
          <a:stretch/>
        </p:blipFill>
        <p:spPr>
          <a:xfrm>
            <a:off x="6492726" y="0"/>
            <a:ext cx="569927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C4606C-34F8-45E1-B25B-B36951097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2549525"/>
            <a:ext cx="10922001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58092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2549525"/>
            <a:ext cx="5317200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2549525"/>
            <a:ext cx="5317200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86022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1169837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2551563"/>
            <a:ext cx="10922400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2CE11-3F42-46F9-8793-F8FB6AB4AF16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5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>
          <p15:clr>
            <a:srgbClr val="F26B43"/>
          </p15:clr>
        </p15:guide>
        <p15:guide id="2" pos="7499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3963">
          <p15:clr>
            <a:srgbClr val="F26B43"/>
          </p15:clr>
        </p15:guide>
        <p15:guide id="5" orient="horz" pos="3875">
          <p15:clr>
            <a:srgbClr val="F26B43"/>
          </p15:clr>
        </p15:guide>
        <p15:guide id="6" pos="619">
          <p15:clr>
            <a:srgbClr val="F26B43"/>
          </p15:clr>
        </p15:guide>
        <p15:guide id="7" orient="horz" pos="182">
          <p15:clr>
            <a:srgbClr val="F26B43"/>
          </p15:clr>
        </p15:guide>
        <p15:guide id="8" orient="horz" pos="731">
          <p15:clr>
            <a:srgbClr val="F26B43"/>
          </p15:clr>
        </p15:guide>
        <p15:guide id="9" orient="horz" pos="1360">
          <p15:clr>
            <a:srgbClr val="F26B43"/>
          </p15:clr>
        </p15:guide>
        <p15:guide id="10" orient="horz" pos="16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FqZ6dbUJIw" TargetMode="External"/><Relationship Id="rId3" Type="http://schemas.openxmlformats.org/officeDocument/2006/relationships/hyperlink" Target="https://selenide.org/" TargetMode="External"/><Relationship Id="rId7" Type="http://schemas.openxmlformats.org/officeDocument/2006/relationships/hyperlink" Target="https://blog.sebastian-daschner.com/entries/switching-to-seleni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selenide-examples" TargetMode="External"/><Relationship Id="rId5" Type="http://schemas.openxmlformats.org/officeDocument/2006/relationships/hyperlink" Target="https://www.youtube.com/watch?v=fR8CyLcxBZ0" TargetMode="External"/><Relationship Id="rId4" Type="http://schemas.openxmlformats.org/officeDocument/2006/relationships/hyperlink" Target="https://selenide.org/quick-start.html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9013" y="2167996"/>
            <a:ext cx="4509262" cy="1379688"/>
          </a:xfrm>
        </p:spPr>
        <p:txBody>
          <a:bodyPr anchor="b">
            <a:normAutofit/>
          </a:bodyPr>
          <a:lstStyle/>
          <a:p>
            <a:r>
              <a:rPr lang="en-US" dirty="0"/>
              <a:t>Selenide Overview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A364D2E-DC91-B411-6965-61FBAD3F7B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/>
          <a:lstStyle/>
          <a:p>
            <a:pPr>
              <a:spcAft>
                <a:spcPts val="600"/>
              </a:spcAft>
            </a:pPr>
            <a:fld id="{64EFF315-FA4E-4084-ACCF-A94C350B883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82664" y="3879349"/>
            <a:ext cx="4515612" cy="607985"/>
          </a:xfrm>
        </p:spPr>
        <p:txBody>
          <a:bodyPr>
            <a:normAutofit/>
          </a:bodyPr>
          <a:lstStyle/>
          <a:p>
            <a:r>
              <a:rPr lang="en-US" b="0" dirty="0"/>
              <a:t>Q2 2022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17279B9-F997-391E-F447-731CF8070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Presentation title  |  © Expleo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3980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ose-up of a colourful coral in aquarium reef tank">
            <a:extLst>
              <a:ext uri="{FF2B5EF4-FFF2-40B4-BE49-F238E27FC236}">
                <a16:creationId xmlns:a16="http://schemas.microsoft.com/office/drawing/2014/main" id="{FDC8FD7A-F638-CCF5-5869-E39E24623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4" r="20464" b="-1"/>
          <a:stretch/>
        </p:blipFill>
        <p:spPr>
          <a:xfrm>
            <a:off x="20" y="10"/>
            <a:ext cx="6094780" cy="6857990"/>
          </a:xfrm>
          <a:prstGeom prst="rect">
            <a:avLst/>
          </a:prstGeom>
          <a:noFill/>
        </p:spPr>
      </p:pic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6537959" y="1169837"/>
            <a:ext cx="5373453" cy="988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baseline="0" dirty="0">
                <a:latin typeface="+mj-lt"/>
                <a:ea typeface="+mj-ea"/>
                <a:cs typeface="+mj-cs"/>
              </a:rPr>
              <a:t>What </a:t>
            </a:r>
            <a:r>
              <a:rPr lang="en-US" dirty="0"/>
              <a:t>is </a:t>
            </a:r>
            <a:r>
              <a:rPr lang="en-US" b="1" kern="1200" baseline="0" dirty="0">
                <a:latin typeface="+mj-lt"/>
                <a:ea typeface="+mj-ea"/>
                <a:cs typeface="+mj-cs"/>
              </a:rPr>
              <a:t>Selenium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 vert="horz" lIns="91440" tIns="45720" rIns="10800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0B2B-CAFB-453B-896F-8FFD58ACA39E}"/>
              </a:ext>
            </a:extLst>
          </p:cNvPr>
          <p:cNvSpPr/>
          <p:nvPr/>
        </p:nvSpPr>
        <p:spPr>
          <a:xfrm>
            <a:off x="6537959" y="2549525"/>
            <a:ext cx="5366704" cy="3602037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It is </a:t>
            </a:r>
            <a:r>
              <a:rPr lang="en-US" sz="1400" b="1" dirty="0"/>
              <a:t>NOT</a:t>
            </a:r>
            <a:r>
              <a:rPr lang="en-US" sz="1400" dirty="0"/>
              <a:t> a testing tool</a:t>
            </a: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It is a tool for driving browsers</a:t>
            </a: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9A6DB63-CA25-2FA9-1DCE-191738DB7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96545"/>
            <a:ext cx="10922000" cy="371475"/>
          </a:xfrm>
        </p:spPr>
        <p:txBody>
          <a:bodyPr/>
          <a:lstStyle/>
          <a:p>
            <a:r>
              <a:rPr lang="en-US" dirty="0"/>
              <a:t>Selenide Overview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 vert="horz" lIns="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Selenide Overview |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Expleo  |  Internal  |  Version 1.0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94D86-5589-4A8F-8B06-10C71257B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336" y="106045"/>
            <a:ext cx="1123950" cy="1123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D8214F-BD72-4B37-B80C-F1CE38A40EB0}"/>
              </a:ext>
            </a:extLst>
          </p:cNvPr>
          <p:cNvSpPr/>
          <p:nvPr/>
        </p:nvSpPr>
        <p:spPr>
          <a:xfrm>
            <a:off x="6537959" y="3433579"/>
            <a:ext cx="5366704" cy="2571934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Selenium issues (when used as a testing tool):</a:t>
            </a:r>
          </a:p>
          <a:p>
            <a:pPr marL="0" lvl="1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 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Flaky interaction with browsers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Lots of surrounding code, to handle:</a:t>
            </a:r>
          </a:p>
          <a:p>
            <a:pPr marL="1200150" lvl="3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Ajax issues</a:t>
            </a:r>
          </a:p>
          <a:p>
            <a:pPr marL="1200150" lvl="3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Timeouts</a:t>
            </a:r>
          </a:p>
          <a:p>
            <a:pPr marL="1200150" lvl="3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StaleElement</a:t>
            </a:r>
            <a:endParaRPr lang="en-US" sz="1400" dirty="0"/>
          </a:p>
          <a:p>
            <a:pPr marL="1200150" lvl="3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Assertions, </a:t>
            </a:r>
            <a:r>
              <a:rPr lang="en-US" sz="1400" dirty="0" err="1"/>
              <a:t>ccreenshots</a:t>
            </a:r>
            <a:r>
              <a:rPr lang="en-US" sz="1400" dirty="0"/>
              <a:t> etc.</a:t>
            </a: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748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ose-up of a colourful coral in aquarium reef tank">
            <a:extLst>
              <a:ext uri="{FF2B5EF4-FFF2-40B4-BE49-F238E27FC236}">
                <a16:creationId xmlns:a16="http://schemas.microsoft.com/office/drawing/2014/main" id="{FDC8FD7A-F638-CCF5-5869-E39E24623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4" r="20464" b="-1"/>
          <a:stretch/>
        </p:blipFill>
        <p:spPr>
          <a:xfrm>
            <a:off x="20" y="10"/>
            <a:ext cx="6094780" cy="6857990"/>
          </a:xfrm>
          <a:prstGeom prst="rect">
            <a:avLst/>
          </a:prstGeom>
          <a:noFill/>
        </p:spPr>
      </p:pic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6537959" y="1169837"/>
            <a:ext cx="5373453" cy="988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baseline="0" dirty="0">
                <a:latin typeface="+mj-lt"/>
                <a:ea typeface="+mj-ea"/>
                <a:cs typeface="+mj-cs"/>
              </a:rPr>
              <a:t>What is Selenide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 vert="horz" lIns="91440" tIns="45720" rIns="10800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0B2B-CAFB-453B-896F-8FFD58ACA39E}"/>
              </a:ext>
            </a:extLst>
          </p:cNvPr>
          <p:cNvSpPr/>
          <p:nvPr/>
        </p:nvSpPr>
        <p:spPr>
          <a:xfrm>
            <a:off x="6537959" y="2549525"/>
            <a:ext cx="5366704" cy="3602037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Free, open-source wrapper for Selenium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Concise syntax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Designed for testing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With Selenide, you can concentrate on business logic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Readable, stable, fast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9A6DB63-CA25-2FA9-1DCE-191738DB7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96545"/>
            <a:ext cx="10922000" cy="371475"/>
          </a:xfrm>
        </p:spPr>
        <p:txBody>
          <a:bodyPr/>
          <a:lstStyle/>
          <a:p>
            <a:r>
              <a:rPr lang="en-US" dirty="0"/>
              <a:t>Selenide Overview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 vert="horz" lIns="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Selenide Overview |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Expleo  |  Internal  |  Version 1.0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ED07F-F902-441A-9A34-D94D838C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039" y="232494"/>
            <a:ext cx="1715385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ose-up of a colourful coral in aquarium reef tank">
            <a:extLst>
              <a:ext uri="{FF2B5EF4-FFF2-40B4-BE49-F238E27FC236}">
                <a16:creationId xmlns:a16="http://schemas.microsoft.com/office/drawing/2014/main" id="{FDC8FD7A-F638-CCF5-5869-E39E24623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4" r="20464" b="-1"/>
          <a:stretch/>
        </p:blipFill>
        <p:spPr>
          <a:xfrm>
            <a:off x="20" y="10"/>
            <a:ext cx="6094780" cy="6857990"/>
          </a:xfrm>
          <a:prstGeom prst="rect">
            <a:avLst/>
          </a:prstGeom>
          <a:noFill/>
        </p:spPr>
      </p:pic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6537959" y="1169837"/>
            <a:ext cx="5373453" cy="988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baseline="0" dirty="0"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 vert="horz" lIns="91440" tIns="45720" rIns="10800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0B2B-CAFB-453B-896F-8FFD58ACA39E}"/>
              </a:ext>
            </a:extLst>
          </p:cNvPr>
          <p:cNvSpPr/>
          <p:nvPr/>
        </p:nvSpPr>
        <p:spPr>
          <a:xfrm>
            <a:off x="6537959" y="2549525"/>
            <a:ext cx="5366704" cy="3602037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Selenium browser test</a:t>
            </a:r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endParaRPr lang="en-US" sz="1400" dirty="0"/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Selenium with </a:t>
            </a:r>
            <a:r>
              <a:rPr lang="en-US" sz="1400" dirty="0" err="1"/>
              <a:t>WebDriverManager</a:t>
            </a:r>
            <a:endParaRPr lang="en-US" sz="1400" dirty="0"/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endParaRPr lang="en-US" sz="1400" dirty="0"/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Selenide browser test</a:t>
            </a:r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endParaRPr lang="en-US" sz="1400" dirty="0"/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Selenium lists</a:t>
            </a:r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endParaRPr lang="en-US" sz="1400" dirty="0"/>
          </a:p>
          <a:p>
            <a:pPr marL="342900" lvl="1" indent="-342900" fontAlgn="base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Selenide lists</a:t>
            </a:r>
          </a:p>
          <a:p>
            <a:pPr marL="285750" lvl="1" indent="-285750" fontAlgn="base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9A6DB63-CA25-2FA9-1DCE-191738DB7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96545"/>
            <a:ext cx="10922000" cy="371475"/>
          </a:xfrm>
        </p:spPr>
        <p:txBody>
          <a:bodyPr/>
          <a:lstStyle/>
          <a:p>
            <a:r>
              <a:rPr lang="en-US" dirty="0"/>
              <a:t>Selenide Overview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 vert="horz" lIns="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Selenide Overview |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Expleo  |  Internal  |  Version 1.0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ED07F-F902-441A-9A34-D94D838C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039" y="232494"/>
            <a:ext cx="1715385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ose-up of a colourful coral in aquarium reef tank">
            <a:extLst>
              <a:ext uri="{FF2B5EF4-FFF2-40B4-BE49-F238E27FC236}">
                <a16:creationId xmlns:a16="http://schemas.microsoft.com/office/drawing/2014/main" id="{FDC8FD7A-F638-CCF5-5869-E39E24623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4" r="20464" b="-1"/>
          <a:stretch/>
        </p:blipFill>
        <p:spPr>
          <a:xfrm>
            <a:off x="20" y="10"/>
            <a:ext cx="6094780" cy="6857990"/>
          </a:xfrm>
          <a:prstGeom prst="rect">
            <a:avLst/>
          </a:prstGeom>
          <a:noFill/>
        </p:spPr>
      </p:pic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6537959" y="1169837"/>
            <a:ext cx="5654021" cy="988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baseline="0" dirty="0">
                <a:latin typeface="+mj-lt"/>
                <a:ea typeface="+mj-ea"/>
                <a:cs typeface="+mj-cs"/>
              </a:rPr>
              <a:t>Selenium Browser 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 vert="horz" lIns="91440" tIns="45720" rIns="10800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0B2B-CAFB-453B-896F-8FFD58ACA39E}"/>
              </a:ext>
            </a:extLst>
          </p:cNvPr>
          <p:cNvSpPr/>
          <p:nvPr/>
        </p:nvSpPr>
        <p:spPr>
          <a:xfrm>
            <a:off x="6537959" y="2549525"/>
            <a:ext cx="5366704" cy="3602037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Steps involved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a) Decide in advance which browsers are to be tested and locate drivers for each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b) Have a switch statement in code to choose drivers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c) Add stability using implicit or explicit waits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d) Open browser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e) Move element into view to interact with it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f) Perform command (verbosely)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h) Perform assertion (verbosely)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 err="1"/>
              <a:t>i</a:t>
            </a:r>
            <a:r>
              <a:rPr lang="en-US" sz="1400" dirty="0"/>
              <a:t>) Capture screenshot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9A6DB63-CA25-2FA9-1DCE-191738DB7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96545"/>
            <a:ext cx="10922000" cy="371475"/>
          </a:xfrm>
        </p:spPr>
        <p:txBody>
          <a:bodyPr/>
          <a:lstStyle/>
          <a:p>
            <a:r>
              <a:rPr lang="en-US" dirty="0"/>
              <a:t>Selenide Overview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 vert="horz" lIns="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Selenide Overview |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Expleo  |  Internal  |  Version 1.0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ED07F-F902-441A-9A34-D94D838C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039" y="232494"/>
            <a:ext cx="1715385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ose-up of a colourful coral in aquarium reef tank">
            <a:extLst>
              <a:ext uri="{FF2B5EF4-FFF2-40B4-BE49-F238E27FC236}">
                <a16:creationId xmlns:a16="http://schemas.microsoft.com/office/drawing/2014/main" id="{FDC8FD7A-F638-CCF5-5869-E39E24623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4" r="20464" b="-1"/>
          <a:stretch/>
        </p:blipFill>
        <p:spPr>
          <a:xfrm>
            <a:off x="20" y="10"/>
            <a:ext cx="6094780" cy="6857990"/>
          </a:xfrm>
          <a:prstGeom prst="rect">
            <a:avLst/>
          </a:prstGeom>
          <a:noFill/>
        </p:spPr>
      </p:pic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6537959" y="1169837"/>
            <a:ext cx="5654021" cy="988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baseline="0" dirty="0">
                <a:latin typeface="+mj-lt"/>
                <a:ea typeface="+mj-ea"/>
                <a:cs typeface="+mj-cs"/>
              </a:rPr>
              <a:t>Selenide Browser 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 vert="horz" lIns="91440" tIns="45720" rIns="10800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0B2B-CAFB-453B-896F-8FFD58ACA39E}"/>
              </a:ext>
            </a:extLst>
          </p:cNvPr>
          <p:cNvSpPr/>
          <p:nvPr/>
        </p:nvSpPr>
        <p:spPr>
          <a:xfrm>
            <a:off x="6537959" y="2549525"/>
            <a:ext cx="5366704" cy="3602037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Steps involved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a) Open browser chosen at runtime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b) Perform readable action</a:t>
            </a:r>
          </a:p>
          <a:p>
            <a:pPr fontAlgn="base">
              <a:spcAft>
                <a:spcPts val="600"/>
              </a:spcAft>
              <a:buClr>
                <a:schemeClr val="tx2"/>
              </a:buClr>
            </a:pPr>
            <a:r>
              <a:rPr lang="en-US" sz="1400" dirty="0"/>
              <a:t>c</a:t>
            </a:r>
            <a:r>
              <a:rPr lang="en-US" sz="1400"/>
              <a:t>) </a:t>
            </a:r>
            <a:r>
              <a:rPr lang="en-US" sz="1400" dirty="0"/>
              <a:t>Perform assertion 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9A6DB63-CA25-2FA9-1DCE-191738DB7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96545"/>
            <a:ext cx="10922000" cy="371475"/>
          </a:xfrm>
        </p:spPr>
        <p:txBody>
          <a:bodyPr/>
          <a:lstStyle/>
          <a:p>
            <a:r>
              <a:rPr lang="en-US" dirty="0"/>
              <a:t>Selenide Overview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 vert="horz" lIns="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Selenide Overview |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© Expleo  |  Internal  |  Version 1.0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ED07F-F902-441A-9A34-D94D838C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039" y="232494"/>
            <a:ext cx="1715385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F315-FA4E-4084-ACCF-A94C350B883E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Selenide Overview |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© Expleo  |  Internal  |  Version 1.0  </a:t>
            </a: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9866F805-7BCA-4BF1-A781-B2E35C2584D7}"/>
              </a:ext>
            </a:extLst>
          </p:cNvPr>
          <p:cNvSpPr txBox="1">
            <a:spLocks/>
          </p:cNvSpPr>
          <p:nvPr/>
        </p:nvSpPr>
        <p:spPr>
          <a:xfrm>
            <a:off x="774131" y="493423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1200" baseline="0" dirty="0">
                <a:latin typeface="+mj-lt"/>
                <a:ea typeface="+mj-ea"/>
                <a:cs typeface="+mj-cs"/>
              </a:rPr>
              <a:t>Resources</a:t>
            </a:r>
            <a:endParaRPr lang="en-GB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00291-25DD-4896-8282-BA34B688AB41}"/>
              </a:ext>
            </a:extLst>
          </p:cNvPr>
          <p:cNvSpPr/>
          <p:nvPr/>
        </p:nvSpPr>
        <p:spPr>
          <a:xfrm>
            <a:off x="440159" y="1303592"/>
            <a:ext cx="11010891" cy="5407634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Selenide homepage: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https://selenide.org/</a:t>
            </a: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Selenide quick start (includes 10 minute video): </a:t>
            </a: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https://selenide.org/quick-start.html</a:t>
            </a: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Introductory video (45 minutes): 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https://www.youtube.com/watch?v=fR8CyLcxBZ0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Example code: </a:t>
            </a:r>
            <a:r>
              <a:rPr lang="en-IE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Selenide examples · GitHub</a:t>
            </a: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Other user commentary: 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I switched to using Selenide for UI tests (Video) - Sebastian </a:t>
            </a:r>
            <a:r>
              <a:rPr lang="en-IE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Daschner</a:t>
            </a:r>
            <a:r>
              <a:rPr lang="en-IE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(sebastian-daschner.com)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QA Meetup: Andrei </a:t>
            </a:r>
            <a:r>
              <a:rPr lang="en-US" dirty="0" err="1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Solntsev</a:t>
            </a:r>
            <a:r>
              <a:rPr lang="en-US" dirty="0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Selenide from BASIC to PRO – YouTube</a:t>
            </a:r>
            <a:r>
              <a:rPr lang="en-US" dirty="0">
                <a:solidFill>
                  <a:schemeClr val="accent1"/>
                </a:solidFill>
              </a:rPr>
              <a:t> (start at 30 minutes in)</a:t>
            </a:r>
          </a:p>
          <a:p>
            <a:pPr marL="742950" lvl="2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lvl="1" indent="-285750" fontAlgn="base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FE477-2895-4F01-B986-C63ECB0AB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2039" y="232494"/>
            <a:ext cx="1715385" cy="7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636443" y="5037886"/>
            <a:ext cx="3912610" cy="1019493"/>
          </a:xfrm>
        </p:spPr>
        <p:txBody>
          <a:bodyPr/>
          <a:lstStyle/>
          <a:p>
            <a:pPr lvl="0"/>
            <a:r>
              <a:rPr lang="de-DE" dirty="0">
                <a:solidFill>
                  <a:schemeClr val="bg1"/>
                </a:solidFill>
              </a:rPr>
              <a:t>Dave Nolan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Senior Test Automator • Dublin • Ireland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M. </a:t>
            </a:r>
            <a:r>
              <a:rPr lang="de-DE">
                <a:solidFill>
                  <a:schemeClr val="bg1"/>
                </a:solidFill>
              </a:rPr>
              <a:t>+353 87 949 6303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David.Nolan@expleogroup.com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8F1D34-3692-4095-9456-D76622DD5258}"/>
              </a:ext>
            </a:extLst>
          </p:cNvPr>
          <p:cNvCxnSpPr/>
          <p:nvPr/>
        </p:nvCxnSpPr>
        <p:spPr>
          <a:xfrm>
            <a:off x="3643747" y="5019094"/>
            <a:ext cx="0" cy="10984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D43ECF4-96F2-4233-8DA0-2BD21D1F6053}"/>
              </a:ext>
            </a:extLst>
          </p:cNvPr>
          <p:cNvSpPr txBox="1">
            <a:spLocks/>
          </p:cNvSpPr>
          <p:nvPr/>
        </p:nvSpPr>
        <p:spPr>
          <a:xfrm>
            <a:off x="3848530" y="5019094"/>
            <a:ext cx="3912610" cy="10194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Frank Sullivan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Senior Technical Manager  - Test Automation • Dublin • Ireland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M. +353 85 851 4818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Frank.Sullivan@expleogroup.com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template" id="{4B349B63-D438-40FF-A0F7-F190373FB901}" vid="{CBBC3BED-D608-445E-A5C5-7F018081A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600</Words>
  <Application>Microsoft Office PowerPoint</Application>
  <PresentationFormat>Widescreen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Monaco</vt:lpstr>
      <vt:lpstr>Verdana</vt:lpstr>
      <vt:lpstr>Newco_Master_2019</vt:lpstr>
      <vt:lpstr>Selenide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VHI Automation Summary</dc:title>
  <dc:creator>Emily Clery</dc:creator>
  <cp:lastModifiedBy>Frank Sullivan</cp:lastModifiedBy>
  <cp:revision>75</cp:revision>
  <dcterms:created xsi:type="dcterms:W3CDTF">2019-03-15T08:41:08Z</dcterms:created>
  <dcterms:modified xsi:type="dcterms:W3CDTF">2022-05-21T12:52:37Z</dcterms:modified>
</cp:coreProperties>
</file>