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4"/>
  </p:sldMasterIdLst>
  <p:sldIdLst>
    <p:sldId id="256" r:id="rId5"/>
    <p:sldId id="258" r:id="rId6"/>
    <p:sldId id="263" r:id="rId7"/>
    <p:sldId id="264" r:id="rId8"/>
    <p:sldId id="265" r:id="rId9"/>
    <p:sldId id="259" r:id="rId10"/>
    <p:sldId id="266" r:id="rId11"/>
    <p:sldId id="260" r:id="rId12"/>
    <p:sldId id="261" r:id="rId13"/>
    <p:sldId id="262" r:id="rId14"/>
  </p:sldIdLst>
  <p:sldSz cx="9144000" cy="6858000" type="screen4x3"/>
  <p:notesSz cx="6858000" cy="9144000"/>
  <p:embeddedFontLst>
    <p:embeddedFont>
      <p:font typeface="Technika" panose="020B0604020202020204" charset="0"/>
      <p:regular r:id="rId15"/>
      <p:bold r:id="rId16"/>
      <p:italic r:id="rId17"/>
      <p:boldItalic r:id="rId18"/>
    </p:embeddedFont>
    <p:embeddedFont>
      <p:font typeface="Technika-Bold" panose="00000600000000000000" charset="0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A982395-6370-533F-8F24-C8717B349777}" name="Pokorny, Petr" initials="PP" userId="S::pokorp13@cvut.cz::affb4bb2-c0c2-4f2d-b192-cf786a6ce6c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C0A633-FF75-4309-88DD-026CA507CC73}" v="17" dt="2024-06-05T10:51:09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korny, Matyas" userId="99ac49a1-eee4-43c2-9925-5fb155857b46" providerId="ADAL" clId="{B9C0A633-FF75-4309-88DD-026CA507CC73}"/>
    <pc:docChg chg="undo redo custSel addSld delSld modSld">
      <pc:chgData name="Pokorny, Matyas" userId="99ac49a1-eee4-43c2-9925-5fb155857b46" providerId="ADAL" clId="{B9C0A633-FF75-4309-88DD-026CA507CC73}" dt="2024-06-05T10:51:09.949" v="94"/>
      <pc:docMkLst>
        <pc:docMk/>
      </pc:docMkLst>
      <pc:sldChg chg="modSp mod">
        <pc:chgData name="Pokorny, Matyas" userId="99ac49a1-eee4-43c2-9925-5fb155857b46" providerId="ADAL" clId="{B9C0A633-FF75-4309-88DD-026CA507CC73}" dt="2024-06-05T10:42:46.187" v="8"/>
        <pc:sldMkLst>
          <pc:docMk/>
          <pc:sldMk cId="184452077" sldId="256"/>
        </pc:sldMkLst>
        <pc:spChg chg="mod">
          <ac:chgData name="Pokorny, Matyas" userId="99ac49a1-eee4-43c2-9925-5fb155857b46" providerId="ADAL" clId="{B9C0A633-FF75-4309-88DD-026CA507CC73}" dt="2024-06-05T10:42:46.187" v="8"/>
          <ac:spMkLst>
            <pc:docMk/>
            <pc:sldMk cId="184452077" sldId="256"/>
            <ac:spMk id="10" creationId="{00000000-0000-0000-0000-000000000000}"/>
          </ac:spMkLst>
        </pc:spChg>
      </pc:sldChg>
      <pc:sldChg chg="new del">
        <pc:chgData name="Pokorny, Matyas" userId="99ac49a1-eee4-43c2-9925-5fb155857b46" providerId="ADAL" clId="{B9C0A633-FF75-4309-88DD-026CA507CC73}" dt="2024-06-05T10:43:04.190" v="10" actId="47"/>
        <pc:sldMkLst>
          <pc:docMk/>
          <pc:sldMk cId="265082854" sldId="257"/>
        </pc:sldMkLst>
      </pc:sldChg>
      <pc:sldChg chg="new del">
        <pc:chgData name="Pokorny, Matyas" userId="99ac49a1-eee4-43c2-9925-5fb155857b46" providerId="ADAL" clId="{B9C0A633-FF75-4309-88DD-026CA507CC73}" dt="2024-06-05T10:43:45.493" v="13" actId="47"/>
        <pc:sldMkLst>
          <pc:docMk/>
          <pc:sldMk cId="947413365" sldId="257"/>
        </pc:sldMkLst>
      </pc:sldChg>
      <pc:sldChg chg="modSp add mod delCm">
        <pc:chgData name="Pokorny, Matyas" userId="99ac49a1-eee4-43c2-9925-5fb155857b46" providerId="ADAL" clId="{B9C0A633-FF75-4309-88DD-026CA507CC73}" dt="2024-06-05T10:50:52.432" v="90"/>
        <pc:sldMkLst>
          <pc:docMk/>
          <pc:sldMk cId="2562864088" sldId="258"/>
        </pc:sldMkLst>
        <pc:spChg chg="mod">
          <ac:chgData name="Pokorny, Matyas" userId="99ac49a1-eee4-43c2-9925-5fb155857b46" providerId="ADAL" clId="{B9C0A633-FF75-4309-88DD-026CA507CC73}" dt="2024-06-05T10:44:52.699" v="20" actId="113"/>
          <ac:spMkLst>
            <pc:docMk/>
            <pc:sldMk cId="2562864088" sldId="258"/>
            <ac:spMk id="4" creationId="{870CAF89-93A8-3E2E-6542-76A825D4146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okorny, Matyas" userId="99ac49a1-eee4-43c2-9925-5fb155857b46" providerId="ADAL" clId="{B9C0A633-FF75-4309-88DD-026CA507CC73}" dt="2024-06-05T10:50:52.432" v="90"/>
              <pc2:cmMkLst xmlns:pc2="http://schemas.microsoft.com/office/powerpoint/2019/9/main/command">
                <pc:docMk/>
                <pc:sldMk cId="2562864088" sldId="258"/>
                <pc2:cmMk id="{291B0E15-7409-B44A-8EBE-60B6297EEADE}"/>
              </pc2:cmMkLst>
            </pc226:cmChg>
          </p:ext>
        </pc:extLst>
      </pc:sldChg>
      <pc:sldChg chg="modSp add mod">
        <pc:chgData name="Pokorny, Matyas" userId="99ac49a1-eee4-43c2-9925-5fb155857b46" providerId="ADAL" clId="{B9C0A633-FF75-4309-88DD-026CA507CC73}" dt="2024-06-05T10:48:13.435" v="83" actId="1076"/>
        <pc:sldMkLst>
          <pc:docMk/>
          <pc:sldMk cId="1395461957" sldId="259"/>
        </pc:sldMkLst>
        <pc:spChg chg="mod">
          <ac:chgData name="Pokorny, Matyas" userId="99ac49a1-eee4-43c2-9925-5fb155857b46" providerId="ADAL" clId="{B9C0A633-FF75-4309-88DD-026CA507CC73}" dt="2024-06-05T10:48:13.435" v="83" actId="1076"/>
          <ac:spMkLst>
            <pc:docMk/>
            <pc:sldMk cId="1395461957" sldId="259"/>
            <ac:spMk id="2" creationId="{156D5AFF-C4D4-EE5B-D506-4C69CA7AC065}"/>
          </ac:spMkLst>
        </pc:spChg>
        <pc:picChg chg="mod">
          <ac:chgData name="Pokorny, Matyas" userId="99ac49a1-eee4-43c2-9925-5fb155857b46" providerId="ADAL" clId="{B9C0A633-FF75-4309-88DD-026CA507CC73}" dt="2024-06-05T10:48:10.904" v="82" actId="1076"/>
          <ac:picMkLst>
            <pc:docMk/>
            <pc:sldMk cId="1395461957" sldId="259"/>
            <ac:picMk id="3" creationId="{F0E7A2B6-5FFB-741C-BE44-FB371D8ED882}"/>
          </ac:picMkLst>
        </pc:picChg>
      </pc:sldChg>
      <pc:sldChg chg="modSp add">
        <pc:chgData name="Pokorny, Matyas" userId="99ac49a1-eee4-43c2-9925-5fb155857b46" providerId="ADAL" clId="{B9C0A633-FF75-4309-88DD-026CA507CC73}" dt="2024-06-05T10:48:37.260" v="89" actId="1076"/>
        <pc:sldMkLst>
          <pc:docMk/>
          <pc:sldMk cId="2929539611" sldId="260"/>
        </pc:sldMkLst>
        <pc:spChg chg="mod">
          <ac:chgData name="Pokorny, Matyas" userId="99ac49a1-eee4-43c2-9925-5fb155857b46" providerId="ADAL" clId="{B9C0A633-FF75-4309-88DD-026CA507CC73}" dt="2024-06-05T10:48:37.260" v="89" actId="1076"/>
          <ac:spMkLst>
            <pc:docMk/>
            <pc:sldMk cId="2929539611" sldId="260"/>
            <ac:spMk id="2" creationId="{D3B9D3CB-1248-6901-C160-A4EE98C9B7F2}"/>
          </ac:spMkLst>
        </pc:spChg>
        <pc:picChg chg="mod">
          <ac:chgData name="Pokorny, Matyas" userId="99ac49a1-eee4-43c2-9925-5fb155857b46" providerId="ADAL" clId="{B9C0A633-FF75-4309-88DD-026CA507CC73}" dt="2024-06-05T10:48:34.532" v="88" actId="1076"/>
          <ac:picMkLst>
            <pc:docMk/>
            <pc:sldMk cId="2929539611" sldId="260"/>
            <ac:picMk id="5121" creationId="{309160E9-600F-2F5F-11EA-3DD22B2B2CDC}"/>
          </ac:picMkLst>
        </pc:picChg>
      </pc:sldChg>
      <pc:sldChg chg="add">
        <pc:chgData name="Pokorny, Matyas" userId="99ac49a1-eee4-43c2-9925-5fb155857b46" providerId="ADAL" clId="{B9C0A633-FF75-4309-88DD-026CA507CC73}" dt="2024-06-05T10:44:28.345" v="18"/>
        <pc:sldMkLst>
          <pc:docMk/>
          <pc:sldMk cId="2465173355" sldId="261"/>
        </pc:sldMkLst>
      </pc:sldChg>
      <pc:sldChg chg="add">
        <pc:chgData name="Pokorny, Matyas" userId="99ac49a1-eee4-43c2-9925-5fb155857b46" providerId="ADAL" clId="{B9C0A633-FF75-4309-88DD-026CA507CC73}" dt="2024-06-05T10:44:28.345" v="18"/>
        <pc:sldMkLst>
          <pc:docMk/>
          <pc:sldMk cId="3131079162" sldId="262"/>
        </pc:sldMkLst>
      </pc:sldChg>
      <pc:sldChg chg="add delCm modCm">
        <pc:chgData name="Pokorny, Matyas" userId="99ac49a1-eee4-43c2-9925-5fb155857b46" providerId="ADAL" clId="{B9C0A633-FF75-4309-88DD-026CA507CC73}" dt="2024-06-05T10:51:04.226" v="93"/>
        <pc:sldMkLst>
          <pc:docMk/>
          <pc:sldMk cId="1855519620" sldId="26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Pokorny, Matyas" userId="99ac49a1-eee4-43c2-9925-5fb155857b46" providerId="ADAL" clId="{B9C0A633-FF75-4309-88DD-026CA507CC73}" dt="2024-06-05T10:51:04.226" v="93"/>
              <pc2:cmMkLst xmlns:pc2="http://schemas.microsoft.com/office/powerpoint/2019/9/main/command">
                <pc:docMk/>
                <pc:sldMk cId="1855519620" sldId="263"/>
                <pc2:cmMk id="{2E99E3CE-9CBF-DA43-BB8C-99820DD19173}"/>
              </pc2:cmMkLst>
            </pc226:cmChg>
          </p:ext>
        </pc:extLst>
      </pc:sldChg>
      <pc:sldChg chg="addSp delSp modSp add mod">
        <pc:chgData name="Pokorny, Matyas" userId="99ac49a1-eee4-43c2-9925-5fb155857b46" providerId="ADAL" clId="{B9C0A633-FF75-4309-88DD-026CA507CC73}" dt="2024-06-05T10:47:52.129" v="80" actId="1076"/>
        <pc:sldMkLst>
          <pc:docMk/>
          <pc:sldMk cId="145024787" sldId="264"/>
        </pc:sldMkLst>
        <pc:spChg chg="add del mod">
          <ac:chgData name="Pokorny, Matyas" userId="99ac49a1-eee4-43c2-9925-5fb155857b46" providerId="ADAL" clId="{B9C0A633-FF75-4309-88DD-026CA507CC73}" dt="2024-06-05T10:46:31.160" v="32" actId="22"/>
          <ac:spMkLst>
            <pc:docMk/>
            <pc:sldMk cId="145024787" sldId="264"/>
            <ac:spMk id="3" creationId="{F96B8F80-6F5F-3A48-2AC1-B093446170DF}"/>
          </ac:spMkLst>
        </pc:spChg>
        <pc:spChg chg="add del">
          <ac:chgData name="Pokorny, Matyas" userId="99ac49a1-eee4-43c2-9925-5fb155857b46" providerId="ADAL" clId="{B9C0A633-FF75-4309-88DD-026CA507CC73}" dt="2024-06-05T10:46:38.029" v="44" actId="22"/>
          <ac:spMkLst>
            <pc:docMk/>
            <pc:sldMk cId="145024787" sldId="264"/>
            <ac:spMk id="6" creationId="{D7793BEF-D191-72FD-8AFB-822B84AD04FA}"/>
          </ac:spMkLst>
        </pc:spChg>
        <pc:spChg chg="mod">
          <ac:chgData name="Pokorny, Matyas" userId="99ac49a1-eee4-43c2-9925-5fb155857b46" providerId="ADAL" clId="{B9C0A633-FF75-4309-88DD-026CA507CC73}" dt="2024-06-05T10:47:52.129" v="80" actId="1076"/>
          <ac:spMkLst>
            <pc:docMk/>
            <pc:sldMk cId="145024787" sldId="264"/>
            <ac:spMk id="7" creationId="{3D14CD0D-BC9A-7931-ED3B-BFFB5CA285AF}"/>
          </ac:spMkLst>
        </pc:spChg>
        <pc:spChg chg="add del mod">
          <ac:chgData name="Pokorny, Matyas" userId="99ac49a1-eee4-43c2-9925-5fb155857b46" providerId="ADAL" clId="{B9C0A633-FF75-4309-88DD-026CA507CC73}" dt="2024-06-05T10:47:30.462" v="75" actId="22"/>
          <ac:spMkLst>
            <pc:docMk/>
            <pc:sldMk cId="145024787" sldId="264"/>
            <ac:spMk id="9" creationId="{F147B9E8-6C23-F1BA-8C2A-9AB35BB89AD6}"/>
          </ac:spMkLst>
        </pc:spChg>
        <pc:picChg chg="mod">
          <ac:chgData name="Pokorny, Matyas" userId="99ac49a1-eee4-43c2-9925-5fb155857b46" providerId="ADAL" clId="{B9C0A633-FF75-4309-88DD-026CA507CC73}" dt="2024-06-05T10:47:32.669" v="76" actId="1076"/>
          <ac:picMkLst>
            <pc:docMk/>
            <pc:sldMk cId="145024787" sldId="264"/>
            <ac:picMk id="5" creationId="{4CF2CF2F-BFE3-E4F4-6A2E-F56469F55B76}"/>
          </ac:picMkLst>
        </pc:picChg>
      </pc:sldChg>
      <pc:sldChg chg="modSp add mod delCm">
        <pc:chgData name="Pokorny, Matyas" userId="99ac49a1-eee4-43c2-9925-5fb155857b46" providerId="ADAL" clId="{B9C0A633-FF75-4309-88DD-026CA507CC73}" dt="2024-06-05T10:51:09.949" v="94"/>
        <pc:sldMkLst>
          <pc:docMk/>
          <pc:sldMk cId="2835072168" sldId="265"/>
        </pc:sldMkLst>
        <pc:spChg chg="mod">
          <ac:chgData name="Pokorny, Matyas" userId="99ac49a1-eee4-43c2-9925-5fb155857b46" providerId="ADAL" clId="{B9C0A633-FF75-4309-88DD-026CA507CC73}" dt="2024-06-05T10:48:02.097" v="81" actId="14100"/>
          <ac:spMkLst>
            <pc:docMk/>
            <pc:sldMk cId="2835072168" sldId="265"/>
            <ac:spMk id="4" creationId="{172C4D0B-08F3-68DD-2F76-8B616A4DD25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okorny, Matyas" userId="99ac49a1-eee4-43c2-9925-5fb155857b46" providerId="ADAL" clId="{B9C0A633-FF75-4309-88DD-026CA507CC73}" dt="2024-06-05T10:51:09.949" v="94"/>
              <pc2:cmMkLst xmlns:pc2="http://schemas.microsoft.com/office/powerpoint/2019/9/main/command">
                <pc:docMk/>
                <pc:sldMk cId="2835072168" sldId="265"/>
                <pc2:cmMk id="{2B8B719E-3076-F147-95C4-69AE958A8D05}"/>
              </pc2:cmMkLst>
            </pc226:cmChg>
          </p:ext>
        </pc:extLst>
      </pc:sldChg>
      <pc:sldChg chg="modSp add mod">
        <pc:chgData name="Pokorny, Matyas" userId="99ac49a1-eee4-43c2-9925-5fb155857b46" providerId="ADAL" clId="{B9C0A633-FF75-4309-88DD-026CA507CC73}" dt="2024-06-05T10:48:27.416" v="86" actId="1076"/>
        <pc:sldMkLst>
          <pc:docMk/>
          <pc:sldMk cId="1323865981" sldId="266"/>
        </pc:sldMkLst>
        <pc:spChg chg="mod">
          <ac:chgData name="Pokorny, Matyas" userId="99ac49a1-eee4-43c2-9925-5fb155857b46" providerId="ADAL" clId="{B9C0A633-FF75-4309-88DD-026CA507CC73}" dt="2024-06-05T10:48:27.416" v="86" actId="1076"/>
          <ac:spMkLst>
            <pc:docMk/>
            <pc:sldMk cId="1323865981" sldId="266"/>
            <ac:spMk id="9" creationId="{1943E152-0283-C2C0-BDC5-631C5B4CDB1F}"/>
          </ac:spMkLst>
        </pc:spChg>
        <pc:picChg chg="mod">
          <ac:chgData name="Pokorny, Matyas" userId="99ac49a1-eee4-43c2-9925-5fb155857b46" providerId="ADAL" clId="{B9C0A633-FF75-4309-88DD-026CA507CC73}" dt="2024-06-05T10:48:23.455" v="85" actId="1076"/>
          <ac:picMkLst>
            <pc:docMk/>
            <pc:sldMk cId="1323865981" sldId="266"/>
            <ac:picMk id="5" creationId="{63720293-6939-F9F9-2800-9DDB7FCAA6AD}"/>
          </ac:picMkLst>
        </pc:picChg>
      </pc:sldChg>
      <pc:sldChg chg="add del">
        <pc:chgData name="Pokorny, Matyas" userId="99ac49a1-eee4-43c2-9925-5fb155857b46" providerId="ADAL" clId="{B9C0A633-FF75-4309-88DD-026CA507CC73}" dt="2024-06-05T10:46:04.963" v="28"/>
        <pc:sldMkLst>
          <pc:docMk/>
          <pc:sldMk cId="178260937" sldId="267"/>
        </pc:sldMkLst>
      </pc:sldChg>
      <pc:sldChg chg="add del">
        <pc:chgData name="Pokorny, Matyas" userId="99ac49a1-eee4-43c2-9925-5fb155857b46" providerId="ADAL" clId="{B9C0A633-FF75-4309-88DD-026CA507CC73}" dt="2024-06-05T10:46:04.963" v="28"/>
        <pc:sldMkLst>
          <pc:docMk/>
          <pc:sldMk cId="2591936413" sldId="268"/>
        </pc:sldMkLst>
      </pc:sldChg>
      <pc:sldChg chg="add del">
        <pc:chgData name="Pokorny, Matyas" userId="99ac49a1-eee4-43c2-9925-5fb155857b46" providerId="ADAL" clId="{B9C0A633-FF75-4309-88DD-026CA507CC73}" dt="2024-06-05T10:46:04.963" v="28"/>
        <pc:sldMkLst>
          <pc:docMk/>
          <pc:sldMk cId="1050735666" sldId="269"/>
        </pc:sldMkLst>
      </pc:sldChg>
      <pc:sldChg chg="add del">
        <pc:chgData name="Pokorny, Matyas" userId="99ac49a1-eee4-43c2-9925-5fb155857b46" providerId="ADAL" clId="{B9C0A633-FF75-4309-88DD-026CA507CC73}" dt="2024-06-05T10:46:04.963" v="28"/>
        <pc:sldMkLst>
          <pc:docMk/>
          <pc:sldMk cId="1508676719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>
                <a:latin typeface="Technika-Bold" panose="00000600000000000000" pitchFamily="50" charset="-18"/>
              </a:rPr>
            </a:br>
            <a:r>
              <a:rPr lang="cs-CZ" sz="4800" b="1" i="0" u="none" strike="noStrike" baseline="0">
                <a:latin typeface="Technika-Bold" panose="00000600000000000000" pitchFamily="50" charset="-18"/>
              </a:rPr>
              <a:t>PODTITUL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/>
              <a:t>NÁZEV FAKULTY A PRACOVIŠTĚ</a:t>
            </a:r>
            <a:br>
              <a:rPr lang="en-US"/>
            </a:br>
            <a:r>
              <a:rPr lang="cs-CZ"/>
              <a:t>AUTOR/TITUL JMÉNO PŘÍJMENÍ</a:t>
            </a:r>
            <a:br>
              <a:rPr lang="en-US"/>
            </a:br>
            <a:r>
              <a:rPr lang="cs-CZ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>
                <a:latin typeface="Technika-Bold" panose="00000600000000000000" pitchFamily="50" charset="-18"/>
              </a:rPr>
            </a:br>
            <a:r>
              <a:rPr lang="cs-CZ" sz="4800" b="1" i="0" u="none" strike="noStrike" baseline="0">
                <a:latin typeface="Technika-Bold" panose="00000600000000000000" pitchFamily="50" charset="-18"/>
              </a:rPr>
              <a:t>PODTITUL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/>
              <a:t>NÁZEV FAKULTY A PRACOVIŠTĚ</a:t>
            </a:r>
            <a:br>
              <a:rPr lang="en-US"/>
            </a:br>
            <a:r>
              <a:rPr lang="cs-CZ"/>
              <a:t>AUTOR/TITUL JMÉNO PŘÍJMENÍ</a:t>
            </a:r>
            <a:br>
              <a:rPr lang="en-US"/>
            </a:br>
            <a:r>
              <a:rPr lang="cs-CZ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/>
              <a:t>PODTITUL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/>
              <a:t>VLOŽIT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/>
              <a:t>VLOŽIT OBRÁZEK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/>
              <a:t>VLOŽIT OBRÁZEK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BE6934F-23F0-97BC-DEE1-3F3F8D0C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8374-63FF-4A45-9A73-405D8730BE4E}" type="datetimeFigureOut">
              <a:rPr lang="cs-CZ" smtClean="0"/>
              <a:t>05.06.2024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8D251C4-4115-9057-7273-F68B6365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58BA5C8-3AF9-667F-7176-F3DDCC97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32CA-710F-4041-862C-0199939391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382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  <p:sldLayoutId id="2147483687" r:id="rId6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vo.metacentrum.cz/cs/state/index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vo.metacentrum.cz/cs/myaccount/myjob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Sestavování </a:t>
            </a:r>
            <a:r>
              <a:rPr lang="cs-CZ" err="1"/>
              <a:t>qsub</a:t>
            </a:r>
            <a:r>
              <a:rPr lang="cs-CZ"/>
              <a:t> a využití zdrojů</a:t>
            </a:r>
            <a:endParaRPr lang="en-US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A62D879-AD7F-B4DA-B1B9-72C4BF4A7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09" y="1405280"/>
            <a:ext cx="444341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5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Informace o právě běžící úloze</a:t>
            </a:r>
            <a:endParaRPr lang="cs-CZ" altLang="cs-CZ" sz="150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altLang="cs-CZ" sz="1350">
              <a:latin typeface="Arial" panose="020B0604020202020204" pitchFamily="34" charset="0"/>
            </a:endParaRPr>
          </a:p>
        </p:txBody>
      </p:sp>
      <p:pic>
        <p:nvPicPr>
          <p:cNvPr id="7169" name="Obrázek 1">
            <a:extLst>
              <a:ext uri="{FF2B5EF4-FFF2-40B4-BE49-F238E27FC236}">
                <a16:creationId xmlns:a16="http://schemas.microsoft.com/office/drawing/2014/main" id="{66174ACA-CE45-BB1E-2BB7-2963CA023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0" y="2007624"/>
            <a:ext cx="8406581" cy="3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07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ECC1612-A111-ACA2-0FD4-8D780B717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480" y="1545871"/>
            <a:ext cx="6719366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5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Parametry v </a:t>
            </a:r>
            <a:r>
              <a:rPr lang="cs-CZ" altLang="cs-CZ" sz="150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qsub</a:t>
            </a:r>
            <a:endParaRPr lang="cs-CZ" altLang="cs-CZ" sz="150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5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-q server - </a:t>
            </a:r>
            <a:endParaRPr lang="cs-CZ" altLang="cs-CZ" sz="150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5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-l </a:t>
            </a:r>
            <a:r>
              <a:rPr lang="cs-CZ" altLang="cs-CZ" sz="150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walltime</a:t>
            </a:r>
            <a:r>
              <a:rPr lang="cs-CZ" altLang="cs-CZ" sz="15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altLang="cs-CZ" sz="150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hh:mm:ss</a:t>
            </a:r>
            <a:r>
              <a:rPr lang="cs-CZ" altLang="cs-CZ" sz="15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endParaRPr lang="cs-CZ" altLang="cs-CZ" sz="150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5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-l </a:t>
            </a:r>
            <a:r>
              <a:rPr lang="cs-CZ" altLang="cs-CZ" sz="150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</a:t>
            </a:r>
            <a:r>
              <a:rPr lang="cs-CZ" altLang="cs-CZ" sz="15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=a : </a:t>
            </a:r>
            <a:r>
              <a:rPr lang="cs-CZ" altLang="cs-CZ" sz="150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ncpus</a:t>
            </a:r>
            <a:r>
              <a:rPr lang="cs-CZ" altLang="cs-CZ" sz="15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=b : </a:t>
            </a:r>
            <a:r>
              <a:rPr lang="cs-CZ" altLang="cs-CZ" sz="150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ngpus</a:t>
            </a:r>
            <a:r>
              <a:rPr lang="cs-CZ" altLang="cs-CZ" sz="15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=c : mem=</a:t>
            </a:r>
            <a:r>
              <a:rPr lang="cs-CZ" altLang="cs-CZ" sz="150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dgb</a:t>
            </a:r>
            <a:r>
              <a:rPr lang="cs-CZ" altLang="cs-CZ" sz="15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cs-CZ" altLang="cs-CZ" sz="150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mb</a:t>
            </a:r>
            <a:r>
              <a:rPr lang="cs-CZ" altLang="cs-CZ" sz="15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 </a:t>
            </a:r>
            <a:r>
              <a:rPr lang="cs-CZ" altLang="cs-CZ" sz="150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scratch_local</a:t>
            </a:r>
            <a:r>
              <a:rPr lang="cs-CZ" altLang="cs-CZ" sz="15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</a:t>
            </a:r>
            <a:r>
              <a:rPr lang="cs-CZ" altLang="cs-CZ" sz="150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egb</a:t>
            </a:r>
            <a:r>
              <a:rPr lang="cs-CZ" altLang="cs-CZ" sz="15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cs-CZ" altLang="cs-CZ" sz="150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mb</a:t>
            </a:r>
            <a:endParaRPr lang="cs-CZ" altLang="cs-CZ" sz="150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5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Požadavek v </a:t>
            </a:r>
            <a:r>
              <a:rPr lang="cs-CZ" altLang="cs-CZ" sz="150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powershell</a:t>
            </a:r>
            <a:r>
              <a:rPr lang="cs-CZ" altLang="cs-CZ" sz="15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run </a:t>
            </a:r>
            <a:r>
              <a:rPr lang="cs-CZ" altLang="cs-CZ" sz="150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file</a:t>
            </a:r>
            <a:endParaRPr lang="cs-CZ" altLang="cs-CZ" sz="150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altLang="cs-CZ" sz="1350">
              <a:latin typeface="Arial" panose="020B0604020202020204" pitchFamily="34" charset="0"/>
            </a:endParaRPr>
          </a:p>
        </p:txBody>
      </p:sp>
      <p:pic>
        <p:nvPicPr>
          <p:cNvPr id="2049" name="Obrázek 1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678CEB1B-D631-714B-B9B0-054417EF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926" y="2977033"/>
            <a:ext cx="6918472" cy="151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870CAF89-93A8-3E2E-6542-76A825D41466}"/>
              </a:ext>
            </a:extLst>
          </p:cNvPr>
          <p:cNvSpPr txBox="1"/>
          <p:nvPr/>
        </p:nvSpPr>
        <p:spPr>
          <a:xfrm>
            <a:off x="1414368" y="4827381"/>
            <a:ext cx="457384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350"/>
              <a:t>Kompletní dokumentace k výpočtům: https://docs.metacentrum.cz/computing/</a:t>
            </a:r>
          </a:p>
        </p:txBody>
      </p:sp>
    </p:spTree>
    <p:extLst>
      <p:ext uri="{BB962C8B-B14F-4D97-AF65-F5344CB8AC3E}">
        <p14:creationId xmlns:p14="http://schemas.microsoft.com/office/powerpoint/2010/main" val="256286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3236F360-CBE9-1704-9DFA-2043577855D6}"/>
              </a:ext>
            </a:extLst>
          </p:cNvPr>
          <p:cNvSpPr txBox="1"/>
          <p:nvPr/>
        </p:nvSpPr>
        <p:spPr>
          <a:xfrm>
            <a:off x="1035523" y="1432205"/>
            <a:ext cx="457384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350"/>
              <a:t>Stánky virtuální organizace </a:t>
            </a:r>
            <a:r>
              <a:rPr lang="cs-CZ" sz="1350" err="1"/>
              <a:t>MetaCentrum</a:t>
            </a:r>
            <a:r>
              <a:rPr lang="cs-CZ" sz="1350"/>
              <a:t>:</a:t>
            </a:r>
          </a:p>
          <a:p>
            <a:r>
              <a:rPr lang="cs-CZ" sz="1350"/>
              <a:t>https://metavo.metacentrum.cz/cs/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7FF7A6A-8A46-D109-0F35-D58516BF5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24" y="2108418"/>
            <a:ext cx="7072952" cy="33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1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4CF2CF2F-BFE3-E4F4-6A2E-F56469F55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878" y="1302694"/>
            <a:ext cx="4038600" cy="4252611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3D14CD0D-BC9A-7931-ED3B-BFFB5CA285AF}"/>
              </a:ext>
            </a:extLst>
          </p:cNvPr>
          <p:cNvSpPr txBox="1"/>
          <p:nvPr/>
        </p:nvSpPr>
        <p:spPr>
          <a:xfrm>
            <a:off x="0" y="2967334"/>
            <a:ext cx="48758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350"/>
              <a:t>V záložce Stav zdrojů:</a:t>
            </a:r>
          </a:p>
          <a:p>
            <a:r>
              <a:rPr lang="cs-CZ" sz="1350">
                <a:hlinkClick r:id="rId3"/>
              </a:rPr>
              <a:t>https://metavo.metacentrum.cz/cs/state/index.html</a:t>
            </a:r>
            <a:endParaRPr lang="cs-CZ" sz="1350"/>
          </a:p>
          <a:p>
            <a:r>
              <a:rPr lang="cs-CZ" sz="1350"/>
              <a:t>lze najít sestavovač </a:t>
            </a:r>
            <a:r>
              <a:rPr lang="cs-CZ" sz="1350" err="1"/>
              <a:t>qsub</a:t>
            </a:r>
            <a:r>
              <a:rPr lang="cs-CZ" sz="1350"/>
              <a:t> a informace o aktuálním</a:t>
            </a:r>
          </a:p>
          <a:p>
            <a:r>
              <a:rPr lang="cs-CZ" sz="1350"/>
              <a:t>využití výpočetních zdrojů a úložišť v rámci organizace</a:t>
            </a:r>
          </a:p>
        </p:txBody>
      </p:sp>
    </p:spTree>
    <p:extLst>
      <p:ext uri="{BB962C8B-B14F-4D97-AF65-F5344CB8AC3E}">
        <p14:creationId xmlns:p14="http://schemas.microsoft.com/office/powerpoint/2010/main" val="14502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7624A35-ADB7-38D1-52E8-1B42DF337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76" y="1265020"/>
            <a:ext cx="527402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5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Sestavovač </a:t>
            </a:r>
            <a:r>
              <a:rPr lang="cs-CZ" altLang="cs-CZ" sz="150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qsub</a:t>
            </a:r>
            <a:r>
              <a:rPr lang="cs-CZ" altLang="cs-CZ" sz="15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na webu</a:t>
            </a:r>
            <a:endParaRPr lang="cs-CZ" altLang="cs-CZ" sz="150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altLang="cs-CZ" sz="1350">
              <a:latin typeface="Arial" panose="020B0604020202020204" pitchFamily="34" charset="0"/>
            </a:endParaRPr>
          </a:p>
        </p:txBody>
      </p:sp>
      <p:pic>
        <p:nvPicPr>
          <p:cNvPr id="3073" name="Obrázek 1" descr="Obsah obrázku text, snímek obrazovky, číslo, displej&#10;&#10;Popis byl vytvořen automaticky">
            <a:extLst>
              <a:ext uri="{FF2B5EF4-FFF2-40B4-BE49-F238E27FC236}">
                <a16:creationId xmlns:a16="http://schemas.microsoft.com/office/drawing/2014/main" id="{290BB309-B411-A335-83D1-66A949B7C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49" y="1597863"/>
            <a:ext cx="5685503" cy="386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172C4D0B-08F3-68DD-2F76-8B616A4DD259}"/>
              </a:ext>
            </a:extLst>
          </p:cNvPr>
          <p:cNvSpPr txBox="1"/>
          <p:nvPr/>
        </p:nvSpPr>
        <p:spPr>
          <a:xfrm>
            <a:off x="1024275" y="5516091"/>
            <a:ext cx="568550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350"/>
              <a:t>https://metavo.metacentrum.cz/pbsmon2/qsub_pbspro</a:t>
            </a:r>
          </a:p>
        </p:txBody>
      </p:sp>
    </p:spTree>
    <p:extLst>
      <p:ext uri="{BB962C8B-B14F-4D97-AF65-F5344CB8AC3E}">
        <p14:creationId xmlns:p14="http://schemas.microsoft.com/office/powerpoint/2010/main" val="283507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56D5AFF-C4D4-EE5B-D506-4C69CA7AC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44" y="1524566"/>
            <a:ext cx="550852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5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Odpověď na zadání do sestavovače na webu</a:t>
            </a:r>
            <a:endParaRPr lang="cs-CZ" altLang="cs-CZ" sz="150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altLang="cs-CZ" sz="1350">
              <a:latin typeface="Arial" panose="020B0604020202020204" pitchFamily="34" charset="0"/>
            </a:endParaRPr>
          </a:p>
        </p:txBody>
      </p:sp>
      <p:pic>
        <p:nvPicPr>
          <p:cNvPr id="3" name="Obrázek 2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F0E7A2B6-5FFB-741C-BE44-FB371D8ED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4" y="2032397"/>
            <a:ext cx="7377512" cy="430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6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63720293-6939-F9F9-2800-9DDB7FCA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50" y="2049096"/>
            <a:ext cx="6019699" cy="4376676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1943E152-0283-C2C0-BDC5-631C5B4CDB1F}"/>
              </a:ext>
            </a:extLst>
          </p:cNvPr>
          <p:cNvSpPr txBox="1"/>
          <p:nvPr/>
        </p:nvSpPr>
        <p:spPr>
          <a:xfrm>
            <a:off x="1562150" y="1333515"/>
            <a:ext cx="665205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350"/>
              <a:t>V záložce Můj účet můžeme najít své čekající, běžící i historické úlohy </a:t>
            </a:r>
            <a:r>
              <a:rPr lang="cs-CZ" sz="1350">
                <a:hlinkClick r:id="rId3"/>
              </a:rPr>
              <a:t>https://metavo.metacentrum.cz/cs/myaccount/myjobs.html</a:t>
            </a:r>
            <a:endParaRPr lang="cs-CZ" sz="1350"/>
          </a:p>
          <a:p>
            <a:endParaRPr lang="cs-CZ" sz="1350"/>
          </a:p>
        </p:txBody>
      </p:sp>
    </p:spTree>
    <p:extLst>
      <p:ext uri="{BB962C8B-B14F-4D97-AF65-F5344CB8AC3E}">
        <p14:creationId xmlns:p14="http://schemas.microsoft.com/office/powerpoint/2010/main" val="132386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3B9D3CB-1248-6901-C160-A4EE98C9B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21" y="1347318"/>
            <a:ext cx="4321969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5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Informace o čekající úloze na webu</a:t>
            </a:r>
            <a:endParaRPr lang="cs-CZ" altLang="cs-CZ" sz="150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altLang="cs-CZ" sz="1350">
              <a:latin typeface="Arial" panose="020B0604020202020204" pitchFamily="34" charset="0"/>
            </a:endParaRPr>
          </a:p>
        </p:txBody>
      </p:sp>
      <p:pic>
        <p:nvPicPr>
          <p:cNvPr id="5121" name="Obrázek 1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309160E9-600F-2F5F-11EA-3DD22B2B2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21" y="1855149"/>
            <a:ext cx="7192557" cy="401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53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0D7F06A-C8B7-07C9-37E4-A9DD85AF9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02" y="1144845"/>
            <a:ext cx="431482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5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Informace o historické úloze na webu</a:t>
            </a:r>
            <a:endParaRPr lang="cs-CZ" altLang="cs-CZ" sz="150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altLang="cs-CZ" sz="1350">
              <a:latin typeface="Arial" panose="020B0604020202020204" pitchFamily="34" charset="0"/>
            </a:endParaRPr>
          </a:p>
        </p:txBody>
      </p:sp>
      <p:pic>
        <p:nvPicPr>
          <p:cNvPr id="6145" name="Obrázek 1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C83E5624-C95F-75A6-8AD2-19B7EA02A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02" y="1576233"/>
            <a:ext cx="8557196" cy="413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17335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d1a2e8a-f22f-41e3-b0c5-5b5f6814a19f" xsi:nil="true"/>
    <lcf76f155ced4ddcb4097134ff3c332f xmlns="49a926ea-c65d-407f-9cea-54be74b356d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E12B0A96D58542B7133AF8951B511C" ma:contentTypeVersion="10" ma:contentTypeDescription="Vytvoří nový dokument" ma:contentTypeScope="" ma:versionID="555380f7c717f2cc663bc5f2c3c23773">
  <xsd:schema xmlns:xsd="http://www.w3.org/2001/XMLSchema" xmlns:xs="http://www.w3.org/2001/XMLSchema" xmlns:p="http://schemas.microsoft.com/office/2006/metadata/properties" xmlns:ns2="49a926ea-c65d-407f-9cea-54be74b356d7" xmlns:ns3="5d1a2e8a-f22f-41e3-b0c5-5b5f6814a19f" targetNamespace="http://schemas.microsoft.com/office/2006/metadata/properties" ma:root="true" ma:fieldsID="0503336fb9c7889c3d45c3aaa3fd2cc5" ns2:_="" ns3:_="">
    <xsd:import namespace="49a926ea-c65d-407f-9cea-54be74b356d7"/>
    <xsd:import namespace="5d1a2e8a-f22f-41e3-b0c5-5b5f6814a1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a926ea-c65d-407f-9cea-54be74b356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Značky obrázků" ma:readOnly="false" ma:fieldId="{5cf76f15-5ced-4ddc-b409-7134ff3c332f}" ma:taxonomyMulti="true" ma:sspId="66d2233e-f51f-4a80-9a78-f59575beef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1a2e8a-f22f-41e3-b0c5-5b5f6814a19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1dcec84-4a30-4d48-a1d3-f411c796d392}" ma:internalName="TaxCatchAll" ma:showField="CatchAllData" ma:web="5d1a2e8a-f22f-41e3-b0c5-5b5f6814a1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59A6F1-A8EE-4705-B166-1E0FA414B14A}">
  <ds:schemaRefs>
    <ds:schemaRef ds:uri="49a926ea-c65d-407f-9cea-54be74b356d7"/>
    <ds:schemaRef ds:uri="5d1a2e8a-f22f-41e3-b0c5-5b5f6814a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DF7D913-B7EB-4F4F-B9FF-BDE5CE564AFC}">
  <ds:schemaRefs>
    <ds:schemaRef ds:uri="49a926ea-c65d-407f-9cea-54be74b356d7"/>
    <ds:schemaRef ds:uri="5d1a2e8a-f22f-41e3-b0c5-5b5f6814a19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9B7871A-7147-40E5-995D-6ABF4B8640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sestavovani_qsub_a_zdroje</Template>
  <Application>Microsoft Office PowerPoint</Application>
  <PresentationFormat>On-screen Show (4:3)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Motiv Office</vt:lpstr>
      <vt:lpstr>Sestavování qsub a využití zdrojů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Sestavování qsub a využití zdrojů</dc:title>
  <dc:creator>Pokorny, Matyas</dc:creator>
  <cp:revision>1</cp:revision>
  <dcterms:created xsi:type="dcterms:W3CDTF">2024-06-05T10:40:46Z</dcterms:created>
  <dcterms:modified xsi:type="dcterms:W3CDTF">2024-06-05T10:51:11Z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0x01010091E12B0A96D58542B7133AF8951B511C</vt:lpwstr>
  </property>
  <property fmtid="{D5CDD505-2E9C-101B-9397-08002B2CF9AE}" pid="3" name="MediaServiceImageTags">
    <vt:lpwstr/>
  </property>
</Properties>
</file>