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6" r:id="rId6"/>
    <p:sldId id="288" r:id="rId7"/>
    <p:sldId id="312" r:id="rId8"/>
    <p:sldId id="287" r:id="rId9"/>
    <p:sldId id="289" r:id="rId10"/>
    <p:sldId id="290" r:id="rId11"/>
    <p:sldId id="291" r:id="rId12"/>
    <p:sldId id="300" r:id="rId13"/>
    <p:sldId id="295" r:id="rId14"/>
    <p:sldId id="292" r:id="rId15"/>
    <p:sldId id="293" r:id="rId16"/>
    <p:sldId id="268" r:id="rId17"/>
    <p:sldId id="294" r:id="rId18"/>
    <p:sldId id="296" r:id="rId19"/>
    <p:sldId id="297" r:id="rId20"/>
    <p:sldId id="298" r:id="rId21"/>
    <p:sldId id="299" r:id="rId22"/>
    <p:sldId id="259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04" y="8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0" Type="http://schemas.openxmlformats.org/officeDocument/2006/relationships/image" Target="../media/image31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208882"/>
            <a:ext cx="12192000" cy="44402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3150" y="1651000"/>
            <a:ext cx="10045700" cy="2387600"/>
          </a:xfrm>
          <a:noFill/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32300"/>
            <a:ext cx="9144000" cy="774700"/>
          </a:xfrm>
          <a:noFill/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73150" y="4241800"/>
            <a:ext cx="1004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9608" y="365125"/>
            <a:ext cx="1554192" cy="5811838"/>
          </a:xfrm>
        </p:spPr>
        <p:txBody>
          <a:bodyPr vert="eaVert" lIns="72000" tIns="72000" rIns="72000" bIns="72000"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74574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94522"/>
            <a:ext cx="3932237" cy="851199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494521"/>
            <a:ext cx="6172200" cy="569514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509623"/>
            <a:ext cx="3932237" cy="46800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25108"/>
            <a:ext cx="5181600" cy="4651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25108"/>
            <a:ext cx="5181600" cy="4651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481013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481013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94522"/>
            <a:ext cx="3932237" cy="851199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494521"/>
            <a:ext cx="6172200" cy="569514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509623"/>
            <a:ext cx="3932237" cy="46800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/>
        </p:nvSpPr>
        <p:spPr>
          <a:xfrm rot="20522717">
            <a:off x="-462330" y="-464371"/>
            <a:ext cx="4198608" cy="2581730"/>
          </a:xfrm>
          <a:custGeom>
            <a:avLst/>
            <a:gdLst>
              <a:gd name="connsiteX0" fmla="*/ 796829 w 4198608"/>
              <a:gd name="connsiteY0" fmla="*/ 0 h 2581730"/>
              <a:gd name="connsiteX1" fmla="*/ 4198608 w 4198608"/>
              <a:gd name="connsiteY1" fmla="*/ 1102333 h 2581730"/>
              <a:gd name="connsiteX2" fmla="*/ 4178284 w 4198608"/>
              <a:gd name="connsiteY2" fmla="*/ 1246849 h 2581730"/>
              <a:gd name="connsiteX3" fmla="*/ 3809910 w 4198608"/>
              <a:gd name="connsiteY3" fmla="*/ 1800521 h 2581730"/>
              <a:gd name="connsiteX4" fmla="*/ 1638538 w 4198608"/>
              <a:gd name="connsiteY4" fmla="*/ 1644769 h 2581730"/>
              <a:gd name="connsiteX5" fmla="*/ 33736 w 4198608"/>
              <a:gd name="connsiteY5" fmla="*/ 2496910 h 2581730"/>
              <a:gd name="connsiteX6" fmla="*/ 0 w 4198608"/>
              <a:gd name="connsiteY6" fmla="*/ 2458998 h 258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608" h="2581730">
                <a:moveTo>
                  <a:pt x="796829" y="0"/>
                </a:moveTo>
                <a:lnTo>
                  <a:pt x="4198608" y="1102333"/>
                </a:lnTo>
                <a:lnTo>
                  <a:pt x="4178284" y="1246849"/>
                </a:lnTo>
                <a:cubicBezTo>
                  <a:pt x="4130170" y="1440248"/>
                  <a:pt x="4016482" y="1630309"/>
                  <a:pt x="3809910" y="1800521"/>
                </a:cubicBezTo>
                <a:cubicBezTo>
                  <a:pt x="2928841" y="2222478"/>
                  <a:pt x="2334842" y="1562313"/>
                  <a:pt x="1638538" y="1644769"/>
                </a:cubicBezTo>
                <a:cubicBezTo>
                  <a:pt x="1090470" y="1709671"/>
                  <a:pt x="451309" y="2905321"/>
                  <a:pt x="33736" y="2496910"/>
                </a:cubicBezTo>
                <a:lnTo>
                  <a:pt x="0" y="24589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7"/>
          <p:cNvSpPr/>
          <p:nvPr userDrawn="1"/>
        </p:nvSpPr>
        <p:spPr>
          <a:xfrm rot="3357975">
            <a:off x="9019497" y="338664"/>
            <a:ext cx="5395147" cy="2648631"/>
          </a:xfrm>
          <a:custGeom>
            <a:avLst/>
            <a:gdLst>
              <a:gd name="connsiteX0" fmla="*/ 0 w 5395147"/>
              <a:gd name="connsiteY0" fmla="*/ 2347260 h 2648631"/>
              <a:gd name="connsiteX1" fmla="*/ 1585259 w 5395147"/>
              <a:gd name="connsiteY1" fmla="*/ 0 h 2648631"/>
              <a:gd name="connsiteX2" fmla="*/ 5395147 w 5395147"/>
              <a:gd name="connsiteY2" fmla="*/ 2573068 h 2648631"/>
              <a:gd name="connsiteX3" fmla="*/ 5314359 w 5395147"/>
              <a:gd name="connsiteY3" fmla="*/ 2602433 h 2648631"/>
              <a:gd name="connsiteX4" fmla="*/ 2373147 w 5395147"/>
              <a:gd name="connsiteY4" fmla="*/ 1723641 h 2648631"/>
              <a:gd name="connsiteX5" fmla="*/ 28699 w 5395147"/>
              <a:gd name="connsiteY5" fmla="*/ 2389133 h 26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5147" h="2648631">
                <a:moveTo>
                  <a:pt x="0" y="2347260"/>
                </a:moveTo>
                <a:lnTo>
                  <a:pt x="1585259" y="0"/>
                </a:lnTo>
                <a:lnTo>
                  <a:pt x="5395147" y="2573068"/>
                </a:lnTo>
                <a:lnTo>
                  <a:pt x="5314359" y="2602433"/>
                </a:lnTo>
                <a:cubicBezTo>
                  <a:pt x="4328106" y="2887813"/>
                  <a:pt x="3254090" y="1759190"/>
                  <a:pt x="2373147" y="1723641"/>
                </a:cubicBezTo>
                <a:cubicBezTo>
                  <a:pt x="1492205" y="1688090"/>
                  <a:pt x="542783" y="2956430"/>
                  <a:pt x="28699" y="2389133"/>
                </a:cubicBez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3268408"/>
            <a:ext cx="4669759" cy="3589593"/>
          </a:xfrm>
          <a:custGeom>
            <a:avLst/>
            <a:gdLst>
              <a:gd name="connsiteX0" fmla="*/ 1248748 w 3792317"/>
              <a:gd name="connsiteY0" fmla="*/ 717 h 3589593"/>
              <a:gd name="connsiteX1" fmla="*/ 1452563 w 3792317"/>
              <a:gd name="connsiteY1" fmla="*/ 39546 h 3589593"/>
              <a:gd name="connsiteX2" fmla="*/ 1838325 w 3792317"/>
              <a:gd name="connsiteY2" fmla="*/ 1846519 h 3589593"/>
              <a:gd name="connsiteX3" fmla="*/ 3495676 w 3792317"/>
              <a:gd name="connsiteY3" fmla="*/ 1806434 h 3589593"/>
              <a:gd name="connsiteX4" fmla="*/ 3539067 w 3792317"/>
              <a:gd name="connsiteY4" fmla="*/ 3542534 h 3589593"/>
              <a:gd name="connsiteX5" fmla="*/ 3467497 w 3792317"/>
              <a:gd name="connsiteY5" fmla="*/ 3589593 h 3589593"/>
              <a:gd name="connsiteX6" fmla="*/ 0 w 3792317"/>
              <a:gd name="connsiteY6" fmla="*/ 3589593 h 3589593"/>
              <a:gd name="connsiteX7" fmla="*/ 0 w 3792317"/>
              <a:gd name="connsiteY7" fmla="*/ 1379409 h 3589593"/>
              <a:gd name="connsiteX8" fmla="*/ 20495 w 3792317"/>
              <a:gd name="connsiteY8" fmla="*/ 1305138 h 3589593"/>
              <a:gd name="connsiteX9" fmla="*/ 1248748 w 3792317"/>
              <a:gd name="connsiteY9" fmla="*/ 717 h 3589593"/>
              <a:gd name="connsiteX0-1" fmla="*/ 1248748 w 4419804"/>
              <a:gd name="connsiteY0-2" fmla="*/ 717 h 3589593"/>
              <a:gd name="connsiteX1-3" fmla="*/ 1452563 w 4419804"/>
              <a:gd name="connsiteY1-4" fmla="*/ 39546 h 3589593"/>
              <a:gd name="connsiteX2-5" fmla="*/ 1838325 w 4419804"/>
              <a:gd name="connsiteY2-6" fmla="*/ 1846519 h 3589593"/>
              <a:gd name="connsiteX3-7" fmla="*/ 3495676 w 4419804"/>
              <a:gd name="connsiteY3-8" fmla="*/ 1806434 h 3589593"/>
              <a:gd name="connsiteX4-9" fmla="*/ 4288367 w 4419804"/>
              <a:gd name="connsiteY4-10" fmla="*/ 2983734 h 3589593"/>
              <a:gd name="connsiteX5-11" fmla="*/ 3467497 w 4419804"/>
              <a:gd name="connsiteY5-12" fmla="*/ 3589593 h 3589593"/>
              <a:gd name="connsiteX6-13" fmla="*/ 0 w 4419804"/>
              <a:gd name="connsiteY6-14" fmla="*/ 3589593 h 3589593"/>
              <a:gd name="connsiteX7-15" fmla="*/ 0 w 4419804"/>
              <a:gd name="connsiteY7-16" fmla="*/ 1379409 h 3589593"/>
              <a:gd name="connsiteX8-17" fmla="*/ 20495 w 4419804"/>
              <a:gd name="connsiteY8-18" fmla="*/ 1305138 h 3589593"/>
              <a:gd name="connsiteX9-19" fmla="*/ 1248748 w 4419804"/>
              <a:gd name="connsiteY9-20" fmla="*/ 717 h 3589593"/>
              <a:gd name="connsiteX0-21" fmla="*/ 1248748 w 4314214"/>
              <a:gd name="connsiteY0-22" fmla="*/ 717 h 3589593"/>
              <a:gd name="connsiteX1-23" fmla="*/ 1452563 w 4314214"/>
              <a:gd name="connsiteY1-24" fmla="*/ 39546 h 3589593"/>
              <a:gd name="connsiteX2-25" fmla="*/ 1838325 w 4314214"/>
              <a:gd name="connsiteY2-26" fmla="*/ 1846519 h 3589593"/>
              <a:gd name="connsiteX3-27" fmla="*/ 3495676 w 4314214"/>
              <a:gd name="connsiteY3-28" fmla="*/ 1806434 h 3589593"/>
              <a:gd name="connsiteX4-29" fmla="*/ 4288367 w 4314214"/>
              <a:gd name="connsiteY4-30" fmla="*/ 2983734 h 3589593"/>
              <a:gd name="connsiteX5-31" fmla="*/ 3467497 w 4314214"/>
              <a:gd name="connsiteY5-32" fmla="*/ 3589593 h 3589593"/>
              <a:gd name="connsiteX6-33" fmla="*/ 0 w 4314214"/>
              <a:gd name="connsiteY6-34" fmla="*/ 3589593 h 3589593"/>
              <a:gd name="connsiteX7-35" fmla="*/ 0 w 4314214"/>
              <a:gd name="connsiteY7-36" fmla="*/ 1379409 h 3589593"/>
              <a:gd name="connsiteX8-37" fmla="*/ 20495 w 4314214"/>
              <a:gd name="connsiteY8-38" fmla="*/ 1305138 h 3589593"/>
              <a:gd name="connsiteX9-39" fmla="*/ 1248748 w 4314214"/>
              <a:gd name="connsiteY9-40" fmla="*/ 717 h 3589593"/>
              <a:gd name="connsiteX0-41" fmla="*/ 1248748 w 4314214"/>
              <a:gd name="connsiteY0-42" fmla="*/ 717 h 3589593"/>
              <a:gd name="connsiteX1-43" fmla="*/ 1452563 w 4314214"/>
              <a:gd name="connsiteY1-44" fmla="*/ 39546 h 3589593"/>
              <a:gd name="connsiteX2-45" fmla="*/ 1838325 w 4314214"/>
              <a:gd name="connsiteY2-46" fmla="*/ 1846519 h 3589593"/>
              <a:gd name="connsiteX3-47" fmla="*/ 3495676 w 4314214"/>
              <a:gd name="connsiteY3-48" fmla="*/ 1806434 h 3589593"/>
              <a:gd name="connsiteX4-49" fmla="*/ 4288367 w 4314214"/>
              <a:gd name="connsiteY4-50" fmla="*/ 2983734 h 3589593"/>
              <a:gd name="connsiteX5-51" fmla="*/ 3467497 w 4314214"/>
              <a:gd name="connsiteY5-52" fmla="*/ 3589593 h 3589593"/>
              <a:gd name="connsiteX6-53" fmla="*/ 0 w 4314214"/>
              <a:gd name="connsiteY6-54" fmla="*/ 3589593 h 3589593"/>
              <a:gd name="connsiteX7-55" fmla="*/ 0 w 4314214"/>
              <a:gd name="connsiteY7-56" fmla="*/ 1379409 h 3589593"/>
              <a:gd name="connsiteX8-57" fmla="*/ 20495 w 4314214"/>
              <a:gd name="connsiteY8-58" fmla="*/ 1305138 h 3589593"/>
              <a:gd name="connsiteX9-59" fmla="*/ 1248748 w 4314214"/>
              <a:gd name="connsiteY9-60" fmla="*/ 717 h 3589593"/>
              <a:gd name="connsiteX0-61" fmla="*/ 1248748 w 4290681"/>
              <a:gd name="connsiteY0-62" fmla="*/ 717 h 3589593"/>
              <a:gd name="connsiteX1-63" fmla="*/ 1452563 w 4290681"/>
              <a:gd name="connsiteY1-64" fmla="*/ 39546 h 3589593"/>
              <a:gd name="connsiteX2-65" fmla="*/ 1838325 w 4290681"/>
              <a:gd name="connsiteY2-66" fmla="*/ 1846519 h 3589593"/>
              <a:gd name="connsiteX3-67" fmla="*/ 3495676 w 4290681"/>
              <a:gd name="connsiteY3-68" fmla="*/ 1806434 h 3589593"/>
              <a:gd name="connsiteX4-69" fmla="*/ 4288367 w 4290681"/>
              <a:gd name="connsiteY4-70" fmla="*/ 2983734 h 3589593"/>
              <a:gd name="connsiteX5-71" fmla="*/ 3467497 w 4290681"/>
              <a:gd name="connsiteY5-72" fmla="*/ 3589593 h 3589593"/>
              <a:gd name="connsiteX6-73" fmla="*/ 0 w 4290681"/>
              <a:gd name="connsiteY6-74" fmla="*/ 3589593 h 3589593"/>
              <a:gd name="connsiteX7-75" fmla="*/ 0 w 4290681"/>
              <a:gd name="connsiteY7-76" fmla="*/ 1379409 h 3589593"/>
              <a:gd name="connsiteX8-77" fmla="*/ 20495 w 4290681"/>
              <a:gd name="connsiteY8-78" fmla="*/ 1305138 h 3589593"/>
              <a:gd name="connsiteX9-79" fmla="*/ 1248748 w 4290681"/>
              <a:gd name="connsiteY9-80" fmla="*/ 717 h 3589593"/>
              <a:gd name="connsiteX0-81" fmla="*/ 1248748 w 4298058"/>
              <a:gd name="connsiteY0-82" fmla="*/ 717 h 3589593"/>
              <a:gd name="connsiteX1-83" fmla="*/ 1452563 w 4298058"/>
              <a:gd name="connsiteY1-84" fmla="*/ 39546 h 3589593"/>
              <a:gd name="connsiteX2-85" fmla="*/ 1838325 w 4298058"/>
              <a:gd name="connsiteY2-86" fmla="*/ 1846519 h 3589593"/>
              <a:gd name="connsiteX3-87" fmla="*/ 3495676 w 4298058"/>
              <a:gd name="connsiteY3-88" fmla="*/ 1806434 h 3589593"/>
              <a:gd name="connsiteX4-89" fmla="*/ 4288367 w 4298058"/>
              <a:gd name="connsiteY4-90" fmla="*/ 2983734 h 3589593"/>
              <a:gd name="connsiteX5-91" fmla="*/ 3467497 w 4298058"/>
              <a:gd name="connsiteY5-92" fmla="*/ 3589593 h 3589593"/>
              <a:gd name="connsiteX6-93" fmla="*/ 0 w 4298058"/>
              <a:gd name="connsiteY6-94" fmla="*/ 3589593 h 3589593"/>
              <a:gd name="connsiteX7-95" fmla="*/ 0 w 4298058"/>
              <a:gd name="connsiteY7-96" fmla="*/ 1379409 h 3589593"/>
              <a:gd name="connsiteX8-97" fmla="*/ 20495 w 4298058"/>
              <a:gd name="connsiteY8-98" fmla="*/ 1305138 h 3589593"/>
              <a:gd name="connsiteX9-99" fmla="*/ 1248748 w 4298058"/>
              <a:gd name="connsiteY9-100" fmla="*/ 717 h 3589593"/>
              <a:gd name="connsiteX0-101" fmla="*/ 1248748 w 4436046"/>
              <a:gd name="connsiteY0-102" fmla="*/ 717 h 3589593"/>
              <a:gd name="connsiteX1-103" fmla="*/ 1452563 w 4436046"/>
              <a:gd name="connsiteY1-104" fmla="*/ 39546 h 3589593"/>
              <a:gd name="connsiteX2-105" fmla="*/ 1838325 w 4436046"/>
              <a:gd name="connsiteY2-106" fmla="*/ 1846519 h 3589593"/>
              <a:gd name="connsiteX3-107" fmla="*/ 3495676 w 4436046"/>
              <a:gd name="connsiteY3-108" fmla="*/ 1806434 h 3589593"/>
              <a:gd name="connsiteX4-109" fmla="*/ 4428067 w 4436046"/>
              <a:gd name="connsiteY4-110" fmla="*/ 2805934 h 3589593"/>
              <a:gd name="connsiteX5-111" fmla="*/ 3467497 w 4436046"/>
              <a:gd name="connsiteY5-112" fmla="*/ 3589593 h 3589593"/>
              <a:gd name="connsiteX6-113" fmla="*/ 0 w 4436046"/>
              <a:gd name="connsiteY6-114" fmla="*/ 3589593 h 3589593"/>
              <a:gd name="connsiteX7-115" fmla="*/ 0 w 4436046"/>
              <a:gd name="connsiteY7-116" fmla="*/ 1379409 h 3589593"/>
              <a:gd name="connsiteX8-117" fmla="*/ 20495 w 4436046"/>
              <a:gd name="connsiteY8-118" fmla="*/ 1305138 h 3589593"/>
              <a:gd name="connsiteX9-119" fmla="*/ 1248748 w 4436046"/>
              <a:gd name="connsiteY9-120" fmla="*/ 717 h 3589593"/>
              <a:gd name="connsiteX0-121" fmla="*/ 1248748 w 4675472"/>
              <a:gd name="connsiteY0-122" fmla="*/ 717 h 3589593"/>
              <a:gd name="connsiteX1-123" fmla="*/ 1452563 w 4675472"/>
              <a:gd name="connsiteY1-124" fmla="*/ 39546 h 3589593"/>
              <a:gd name="connsiteX2-125" fmla="*/ 1838325 w 4675472"/>
              <a:gd name="connsiteY2-126" fmla="*/ 1846519 h 3589593"/>
              <a:gd name="connsiteX3-127" fmla="*/ 3495676 w 4675472"/>
              <a:gd name="connsiteY3-128" fmla="*/ 1806434 h 3589593"/>
              <a:gd name="connsiteX4-129" fmla="*/ 4669367 w 4675472"/>
              <a:gd name="connsiteY4-130" fmla="*/ 3034534 h 3589593"/>
              <a:gd name="connsiteX5-131" fmla="*/ 3467497 w 4675472"/>
              <a:gd name="connsiteY5-132" fmla="*/ 3589593 h 3589593"/>
              <a:gd name="connsiteX6-133" fmla="*/ 0 w 4675472"/>
              <a:gd name="connsiteY6-134" fmla="*/ 3589593 h 3589593"/>
              <a:gd name="connsiteX7-135" fmla="*/ 0 w 4675472"/>
              <a:gd name="connsiteY7-136" fmla="*/ 1379409 h 3589593"/>
              <a:gd name="connsiteX8-137" fmla="*/ 20495 w 4675472"/>
              <a:gd name="connsiteY8-138" fmla="*/ 1305138 h 3589593"/>
              <a:gd name="connsiteX9-139" fmla="*/ 1248748 w 4675472"/>
              <a:gd name="connsiteY9-140" fmla="*/ 717 h 3589593"/>
              <a:gd name="connsiteX0-141" fmla="*/ 1248748 w 4675472"/>
              <a:gd name="connsiteY0-142" fmla="*/ 717 h 3589593"/>
              <a:gd name="connsiteX1-143" fmla="*/ 1452563 w 4675472"/>
              <a:gd name="connsiteY1-144" fmla="*/ 39546 h 3589593"/>
              <a:gd name="connsiteX2-145" fmla="*/ 1838325 w 4675472"/>
              <a:gd name="connsiteY2-146" fmla="*/ 1846519 h 3589593"/>
              <a:gd name="connsiteX3-147" fmla="*/ 3495676 w 4675472"/>
              <a:gd name="connsiteY3-148" fmla="*/ 1806434 h 3589593"/>
              <a:gd name="connsiteX4-149" fmla="*/ 4669367 w 4675472"/>
              <a:gd name="connsiteY4-150" fmla="*/ 3034534 h 3589593"/>
              <a:gd name="connsiteX5-151" fmla="*/ 3467497 w 4675472"/>
              <a:gd name="connsiteY5-152" fmla="*/ 3589593 h 3589593"/>
              <a:gd name="connsiteX6-153" fmla="*/ 0 w 4675472"/>
              <a:gd name="connsiteY6-154" fmla="*/ 3589593 h 3589593"/>
              <a:gd name="connsiteX7-155" fmla="*/ 0 w 4675472"/>
              <a:gd name="connsiteY7-156" fmla="*/ 1379409 h 3589593"/>
              <a:gd name="connsiteX8-157" fmla="*/ 20495 w 4675472"/>
              <a:gd name="connsiteY8-158" fmla="*/ 1305138 h 3589593"/>
              <a:gd name="connsiteX9-159" fmla="*/ 1248748 w 4675472"/>
              <a:gd name="connsiteY9-160" fmla="*/ 717 h 3589593"/>
              <a:gd name="connsiteX0-161" fmla="*/ 1248748 w 4675472"/>
              <a:gd name="connsiteY0-162" fmla="*/ 717 h 3589593"/>
              <a:gd name="connsiteX1-163" fmla="*/ 1452563 w 4675472"/>
              <a:gd name="connsiteY1-164" fmla="*/ 39546 h 3589593"/>
              <a:gd name="connsiteX2-165" fmla="*/ 1838325 w 4675472"/>
              <a:gd name="connsiteY2-166" fmla="*/ 1846519 h 3589593"/>
              <a:gd name="connsiteX3-167" fmla="*/ 3495676 w 4675472"/>
              <a:gd name="connsiteY3-168" fmla="*/ 1806434 h 3589593"/>
              <a:gd name="connsiteX4-169" fmla="*/ 4669367 w 4675472"/>
              <a:gd name="connsiteY4-170" fmla="*/ 3034534 h 3589593"/>
              <a:gd name="connsiteX5-171" fmla="*/ 3467497 w 4675472"/>
              <a:gd name="connsiteY5-172" fmla="*/ 3589593 h 3589593"/>
              <a:gd name="connsiteX6-173" fmla="*/ 0 w 4675472"/>
              <a:gd name="connsiteY6-174" fmla="*/ 3589593 h 3589593"/>
              <a:gd name="connsiteX7-175" fmla="*/ 0 w 4675472"/>
              <a:gd name="connsiteY7-176" fmla="*/ 1379409 h 3589593"/>
              <a:gd name="connsiteX8-177" fmla="*/ 20495 w 4675472"/>
              <a:gd name="connsiteY8-178" fmla="*/ 1305138 h 3589593"/>
              <a:gd name="connsiteX9-179" fmla="*/ 1248748 w 4675472"/>
              <a:gd name="connsiteY9-180" fmla="*/ 717 h 3589593"/>
              <a:gd name="connsiteX0-181" fmla="*/ 1248748 w 4669759"/>
              <a:gd name="connsiteY0-182" fmla="*/ 717 h 3589593"/>
              <a:gd name="connsiteX1-183" fmla="*/ 1452563 w 4669759"/>
              <a:gd name="connsiteY1-184" fmla="*/ 39546 h 3589593"/>
              <a:gd name="connsiteX2-185" fmla="*/ 1838325 w 4669759"/>
              <a:gd name="connsiteY2-186" fmla="*/ 1846519 h 3589593"/>
              <a:gd name="connsiteX3-187" fmla="*/ 3495676 w 4669759"/>
              <a:gd name="connsiteY3-188" fmla="*/ 1806434 h 3589593"/>
              <a:gd name="connsiteX4-189" fmla="*/ 4669367 w 4669759"/>
              <a:gd name="connsiteY4-190" fmla="*/ 3034534 h 3589593"/>
              <a:gd name="connsiteX5-191" fmla="*/ 3467497 w 4669759"/>
              <a:gd name="connsiteY5-192" fmla="*/ 3589593 h 3589593"/>
              <a:gd name="connsiteX6-193" fmla="*/ 0 w 4669759"/>
              <a:gd name="connsiteY6-194" fmla="*/ 3589593 h 3589593"/>
              <a:gd name="connsiteX7-195" fmla="*/ 0 w 4669759"/>
              <a:gd name="connsiteY7-196" fmla="*/ 1379409 h 3589593"/>
              <a:gd name="connsiteX8-197" fmla="*/ 20495 w 4669759"/>
              <a:gd name="connsiteY8-198" fmla="*/ 1305138 h 3589593"/>
              <a:gd name="connsiteX9-199" fmla="*/ 1248748 w 4669759"/>
              <a:gd name="connsiteY9-200" fmla="*/ 717 h 35895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4669759" h="3589593">
                <a:moveTo>
                  <a:pt x="1248748" y="717"/>
                </a:moveTo>
                <a:cubicBezTo>
                  <a:pt x="1319986" y="-3199"/>
                  <a:pt x="1388534" y="8788"/>
                  <a:pt x="1452563" y="39546"/>
                </a:cubicBezTo>
                <a:cubicBezTo>
                  <a:pt x="1964796" y="285609"/>
                  <a:pt x="1659731" y="1498063"/>
                  <a:pt x="1838325" y="1846519"/>
                </a:cubicBezTo>
                <a:cubicBezTo>
                  <a:pt x="2016919" y="2194975"/>
                  <a:pt x="3023836" y="1608431"/>
                  <a:pt x="3495676" y="1806434"/>
                </a:cubicBezTo>
                <a:cubicBezTo>
                  <a:pt x="3967516" y="2004437"/>
                  <a:pt x="4688990" y="2489681"/>
                  <a:pt x="4669367" y="3034534"/>
                </a:cubicBezTo>
                <a:cubicBezTo>
                  <a:pt x="4649744" y="3579387"/>
                  <a:pt x="3830020" y="3578140"/>
                  <a:pt x="3467497" y="3589593"/>
                </a:cubicBezTo>
                <a:lnTo>
                  <a:pt x="0" y="3589593"/>
                </a:lnTo>
                <a:lnTo>
                  <a:pt x="0" y="1379409"/>
                </a:lnTo>
                <a:lnTo>
                  <a:pt x="20495" y="1305138"/>
                </a:lnTo>
                <a:cubicBezTo>
                  <a:pt x="208959" y="723524"/>
                  <a:pt x="785697" y="26172"/>
                  <a:pt x="1248748" y="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 rot="2297740">
            <a:off x="3927539" y="-599483"/>
            <a:ext cx="3203627" cy="2848060"/>
          </a:xfrm>
          <a:custGeom>
            <a:avLst/>
            <a:gdLst>
              <a:gd name="connsiteX0" fmla="*/ 0 w 3203627"/>
              <a:gd name="connsiteY0" fmla="*/ 1638254 h 2848060"/>
              <a:gd name="connsiteX1" fmla="*/ 2065368 w 3203627"/>
              <a:gd name="connsiteY1" fmla="*/ 7378 h 2848060"/>
              <a:gd name="connsiteX2" fmla="*/ 2185057 w 3203627"/>
              <a:gd name="connsiteY2" fmla="*/ 1377 h 2848060"/>
              <a:gd name="connsiteX3" fmla="*/ 2790547 w 3203627"/>
              <a:gd name="connsiteY3" fmla="*/ 66632 h 2848060"/>
              <a:gd name="connsiteX4" fmla="*/ 2979515 w 3203627"/>
              <a:gd name="connsiteY4" fmla="*/ 1888727 h 2848060"/>
              <a:gd name="connsiteX5" fmla="*/ 783588 w 3203627"/>
              <a:gd name="connsiteY5" fmla="*/ 2808453 h 2848060"/>
              <a:gd name="connsiteX6" fmla="*/ 62743 w 3203627"/>
              <a:gd name="connsiteY6" fmla="*/ 1810639 h 284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3627" h="2848060">
                <a:moveTo>
                  <a:pt x="0" y="1638254"/>
                </a:moveTo>
                <a:lnTo>
                  <a:pt x="2065368" y="7378"/>
                </a:lnTo>
                <a:lnTo>
                  <a:pt x="2185057" y="1377"/>
                </a:lnTo>
                <a:cubicBezTo>
                  <a:pt x="2446957" y="-5673"/>
                  <a:pt x="2665111" y="14090"/>
                  <a:pt x="2790547" y="66632"/>
                </a:cubicBezTo>
                <a:cubicBezTo>
                  <a:pt x="3292288" y="276799"/>
                  <a:pt x="3314010" y="1431756"/>
                  <a:pt x="2979515" y="1888727"/>
                </a:cubicBezTo>
                <a:cubicBezTo>
                  <a:pt x="2645021" y="2345699"/>
                  <a:pt x="1285330" y="3018620"/>
                  <a:pt x="783588" y="2808453"/>
                </a:cubicBezTo>
                <a:cubicBezTo>
                  <a:pt x="532718" y="2703369"/>
                  <a:pt x="245466" y="2272430"/>
                  <a:pt x="62743" y="18106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 rot="20932430">
            <a:off x="3672379" y="5475313"/>
            <a:ext cx="4835927" cy="1866826"/>
          </a:xfrm>
          <a:custGeom>
            <a:avLst/>
            <a:gdLst>
              <a:gd name="connsiteX0" fmla="*/ 2954829 w 4835927"/>
              <a:gd name="connsiteY0" fmla="*/ 62203 h 1866826"/>
              <a:gd name="connsiteX1" fmla="*/ 3112393 w 4835927"/>
              <a:gd name="connsiteY1" fmla="*/ 107486 h 1866826"/>
              <a:gd name="connsiteX2" fmla="*/ 4824678 w 4835927"/>
              <a:gd name="connsiteY2" fmla="*/ 1803277 h 1866826"/>
              <a:gd name="connsiteX3" fmla="*/ 4835927 w 4835927"/>
              <a:gd name="connsiteY3" fmla="*/ 1866826 h 1866826"/>
              <a:gd name="connsiteX4" fmla="*/ 262227 w 4835927"/>
              <a:gd name="connsiteY4" fmla="*/ 967332 h 1866826"/>
              <a:gd name="connsiteX5" fmla="*/ 199111 w 4835927"/>
              <a:gd name="connsiteY5" fmla="*/ 911239 h 1866826"/>
              <a:gd name="connsiteX6" fmla="*/ 124036 w 4835927"/>
              <a:gd name="connsiteY6" fmla="*/ 365092 h 1866826"/>
              <a:gd name="connsiteX7" fmla="*/ 2954829 w 4835927"/>
              <a:gd name="connsiteY7" fmla="*/ 62203 h 186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5927" h="1866826">
                <a:moveTo>
                  <a:pt x="2954829" y="62203"/>
                </a:moveTo>
                <a:cubicBezTo>
                  <a:pt x="3011156" y="75053"/>
                  <a:pt x="3063887" y="90089"/>
                  <a:pt x="3112393" y="107486"/>
                </a:cubicBezTo>
                <a:cubicBezTo>
                  <a:pt x="3742963" y="333651"/>
                  <a:pt x="4683989" y="1326410"/>
                  <a:pt x="4824678" y="1803277"/>
                </a:cubicBezTo>
                <a:lnTo>
                  <a:pt x="4835927" y="1866826"/>
                </a:lnTo>
                <a:lnTo>
                  <a:pt x="262227" y="967332"/>
                </a:lnTo>
                <a:lnTo>
                  <a:pt x="199111" y="911239"/>
                </a:lnTo>
                <a:cubicBezTo>
                  <a:pt x="-22933" y="697068"/>
                  <a:pt x="-75246" y="483106"/>
                  <a:pt x="124036" y="365092"/>
                </a:cubicBezTo>
                <a:cubicBezTo>
                  <a:pt x="456173" y="168402"/>
                  <a:pt x="2109931" y="-130555"/>
                  <a:pt x="2954829" y="622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 rot="12425983">
            <a:off x="5188466" y="1055871"/>
            <a:ext cx="3432569" cy="2611172"/>
          </a:xfrm>
          <a:custGeom>
            <a:avLst/>
            <a:gdLst>
              <a:gd name="connsiteX0" fmla="*/ 680422 w 3340655"/>
              <a:gd name="connsiteY0" fmla="*/ 0 h 2108956"/>
              <a:gd name="connsiteX1" fmla="*/ 3327457 w 3340655"/>
              <a:gd name="connsiteY1" fmla="*/ 857761 h 2108956"/>
              <a:gd name="connsiteX2" fmla="*/ 3340655 w 3340655"/>
              <a:gd name="connsiteY2" fmla="*/ 1017283 h 2108956"/>
              <a:gd name="connsiteX3" fmla="*/ 3032088 w 3340655"/>
              <a:gd name="connsiteY3" fmla="*/ 1600324 h 2108956"/>
              <a:gd name="connsiteX4" fmla="*/ 1338610 w 3340655"/>
              <a:gd name="connsiteY4" fmla="*/ 1478851 h 2108956"/>
              <a:gd name="connsiteX5" fmla="*/ 56038 w 3340655"/>
              <a:gd name="connsiteY5" fmla="*/ 2108644 h 2108956"/>
              <a:gd name="connsiteX6" fmla="*/ 0 w 3340655"/>
              <a:gd name="connsiteY6" fmla="*/ 2099770 h 2108956"/>
              <a:gd name="connsiteX0-1" fmla="*/ 680422 w 3340655"/>
              <a:gd name="connsiteY0-2" fmla="*/ 30881 h 2139837"/>
              <a:gd name="connsiteX1-3" fmla="*/ 3327457 w 3340655"/>
              <a:gd name="connsiteY1-4" fmla="*/ 888642 h 2139837"/>
              <a:gd name="connsiteX2-5" fmla="*/ 3340655 w 3340655"/>
              <a:gd name="connsiteY2-6" fmla="*/ 1048164 h 2139837"/>
              <a:gd name="connsiteX3-7" fmla="*/ 3032088 w 3340655"/>
              <a:gd name="connsiteY3-8" fmla="*/ 1631205 h 2139837"/>
              <a:gd name="connsiteX4-9" fmla="*/ 1338610 w 3340655"/>
              <a:gd name="connsiteY4-10" fmla="*/ 1509732 h 2139837"/>
              <a:gd name="connsiteX5-11" fmla="*/ 56038 w 3340655"/>
              <a:gd name="connsiteY5-12" fmla="*/ 2139525 h 2139837"/>
              <a:gd name="connsiteX6-13" fmla="*/ 0 w 3340655"/>
              <a:gd name="connsiteY6-14" fmla="*/ 2130651 h 2139837"/>
              <a:gd name="connsiteX7" fmla="*/ 680422 w 3340655"/>
              <a:gd name="connsiteY7" fmla="*/ 30881 h 2139837"/>
              <a:gd name="connsiteX0-15" fmla="*/ 680422 w 3340655"/>
              <a:gd name="connsiteY0-16" fmla="*/ 112909 h 2221865"/>
              <a:gd name="connsiteX1-17" fmla="*/ 2800334 w 3340655"/>
              <a:gd name="connsiteY1-18" fmla="*/ 372653 h 2221865"/>
              <a:gd name="connsiteX2-19" fmla="*/ 3340655 w 3340655"/>
              <a:gd name="connsiteY2-20" fmla="*/ 1130192 h 2221865"/>
              <a:gd name="connsiteX3-21" fmla="*/ 3032088 w 3340655"/>
              <a:gd name="connsiteY3-22" fmla="*/ 1713233 h 2221865"/>
              <a:gd name="connsiteX4-23" fmla="*/ 1338610 w 3340655"/>
              <a:gd name="connsiteY4-24" fmla="*/ 1591760 h 2221865"/>
              <a:gd name="connsiteX5-25" fmla="*/ 56038 w 3340655"/>
              <a:gd name="connsiteY5-26" fmla="*/ 2221553 h 2221865"/>
              <a:gd name="connsiteX6-27" fmla="*/ 0 w 3340655"/>
              <a:gd name="connsiteY6-28" fmla="*/ 2212679 h 2221865"/>
              <a:gd name="connsiteX7-29" fmla="*/ 680422 w 3340655"/>
              <a:gd name="connsiteY7-30" fmla="*/ 112909 h 2221865"/>
              <a:gd name="connsiteX0-31" fmla="*/ 680422 w 3340655"/>
              <a:gd name="connsiteY0-32" fmla="*/ 126895 h 2235851"/>
              <a:gd name="connsiteX1-33" fmla="*/ 2800334 w 3340655"/>
              <a:gd name="connsiteY1-34" fmla="*/ 386639 h 2235851"/>
              <a:gd name="connsiteX2-35" fmla="*/ 3340655 w 3340655"/>
              <a:gd name="connsiteY2-36" fmla="*/ 1144178 h 2235851"/>
              <a:gd name="connsiteX3-37" fmla="*/ 3032088 w 3340655"/>
              <a:gd name="connsiteY3-38" fmla="*/ 1727219 h 2235851"/>
              <a:gd name="connsiteX4-39" fmla="*/ 1338610 w 3340655"/>
              <a:gd name="connsiteY4-40" fmla="*/ 1605746 h 2235851"/>
              <a:gd name="connsiteX5-41" fmla="*/ 56038 w 3340655"/>
              <a:gd name="connsiteY5-42" fmla="*/ 2235539 h 2235851"/>
              <a:gd name="connsiteX6-43" fmla="*/ 0 w 3340655"/>
              <a:gd name="connsiteY6-44" fmla="*/ 2226665 h 2235851"/>
              <a:gd name="connsiteX7-45" fmla="*/ 680422 w 3340655"/>
              <a:gd name="connsiteY7-46" fmla="*/ 126895 h 2235851"/>
              <a:gd name="connsiteX0-47" fmla="*/ 681465 w 3341698"/>
              <a:gd name="connsiteY0-48" fmla="*/ 126895 h 2235851"/>
              <a:gd name="connsiteX1-49" fmla="*/ 2801377 w 3341698"/>
              <a:gd name="connsiteY1-50" fmla="*/ 386639 h 2235851"/>
              <a:gd name="connsiteX2-51" fmla="*/ 3341698 w 3341698"/>
              <a:gd name="connsiteY2-52" fmla="*/ 1144178 h 2235851"/>
              <a:gd name="connsiteX3-53" fmla="*/ 3033131 w 3341698"/>
              <a:gd name="connsiteY3-54" fmla="*/ 1727219 h 2235851"/>
              <a:gd name="connsiteX4-55" fmla="*/ 1339653 w 3341698"/>
              <a:gd name="connsiteY4-56" fmla="*/ 1605746 h 2235851"/>
              <a:gd name="connsiteX5-57" fmla="*/ 57081 w 3341698"/>
              <a:gd name="connsiteY5-58" fmla="*/ 2235539 h 2235851"/>
              <a:gd name="connsiteX6-59" fmla="*/ 1043 w 3341698"/>
              <a:gd name="connsiteY6-60" fmla="*/ 2226665 h 2235851"/>
              <a:gd name="connsiteX7-61" fmla="*/ 681465 w 3341698"/>
              <a:gd name="connsiteY7-62" fmla="*/ 126895 h 2235851"/>
              <a:gd name="connsiteX0-63" fmla="*/ 729135 w 3389368"/>
              <a:gd name="connsiteY0-64" fmla="*/ 126895 h 2468179"/>
              <a:gd name="connsiteX1-65" fmla="*/ 2849047 w 3389368"/>
              <a:gd name="connsiteY1-66" fmla="*/ 386639 h 2468179"/>
              <a:gd name="connsiteX2-67" fmla="*/ 3389368 w 3389368"/>
              <a:gd name="connsiteY2-68" fmla="*/ 1144178 h 2468179"/>
              <a:gd name="connsiteX3-69" fmla="*/ 3080801 w 3389368"/>
              <a:gd name="connsiteY3-70" fmla="*/ 1727219 h 2468179"/>
              <a:gd name="connsiteX4-71" fmla="*/ 1387323 w 3389368"/>
              <a:gd name="connsiteY4-72" fmla="*/ 1605746 h 2468179"/>
              <a:gd name="connsiteX5-73" fmla="*/ 104751 w 3389368"/>
              <a:gd name="connsiteY5-74" fmla="*/ 2235539 h 2468179"/>
              <a:gd name="connsiteX6-75" fmla="*/ 48713 w 3389368"/>
              <a:gd name="connsiteY6-76" fmla="*/ 2226665 h 2468179"/>
              <a:gd name="connsiteX7-77" fmla="*/ 729135 w 3389368"/>
              <a:gd name="connsiteY7-78" fmla="*/ 126895 h 2468179"/>
              <a:gd name="connsiteX0-79" fmla="*/ 1059103 w 3719336"/>
              <a:gd name="connsiteY0-80" fmla="*/ 51793 h 2160749"/>
              <a:gd name="connsiteX1-81" fmla="*/ 3179015 w 3719336"/>
              <a:gd name="connsiteY1-82" fmla="*/ 311537 h 2160749"/>
              <a:gd name="connsiteX2-83" fmla="*/ 3719336 w 3719336"/>
              <a:gd name="connsiteY2-84" fmla="*/ 1069076 h 2160749"/>
              <a:gd name="connsiteX3-85" fmla="*/ 3410769 w 3719336"/>
              <a:gd name="connsiteY3-86" fmla="*/ 1652117 h 2160749"/>
              <a:gd name="connsiteX4-87" fmla="*/ 1717291 w 3719336"/>
              <a:gd name="connsiteY4-88" fmla="*/ 1530644 h 2160749"/>
              <a:gd name="connsiteX5-89" fmla="*/ 434719 w 3719336"/>
              <a:gd name="connsiteY5-90" fmla="*/ 2160437 h 2160749"/>
              <a:gd name="connsiteX6-91" fmla="*/ 32657 w 3719336"/>
              <a:gd name="connsiteY6-92" fmla="*/ 1118275 h 2160749"/>
              <a:gd name="connsiteX7-93" fmla="*/ 1059103 w 3719336"/>
              <a:gd name="connsiteY7-94" fmla="*/ 51793 h 2160749"/>
              <a:gd name="connsiteX0-95" fmla="*/ 1059103 w 3719336"/>
              <a:gd name="connsiteY0-96" fmla="*/ 51793 h 2160448"/>
              <a:gd name="connsiteX1-97" fmla="*/ 3179015 w 3719336"/>
              <a:gd name="connsiteY1-98" fmla="*/ 311537 h 2160448"/>
              <a:gd name="connsiteX2-99" fmla="*/ 3719336 w 3719336"/>
              <a:gd name="connsiteY2-100" fmla="*/ 1069076 h 2160448"/>
              <a:gd name="connsiteX3-101" fmla="*/ 3410769 w 3719336"/>
              <a:gd name="connsiteY3-102" fmla="*/ 1652117 h 2160448"/>
              <a:gd name="connsiteX4-103" fmla="*/ 1717291 w 3719336"/>
              <a:gd name="connsiteY4-104" fmla="*/ 1530644 h 2160448"/>
              <a:gd name="connsiteX5-105" fmla="*/ 434719 w 3719336"/>
              <a:gd name="connsiteY5-106" fmla="*/ 2160437 h 2160448"/>
              <a:gd name="connsiteX6-107" fmla="*/ 32657 w 3719336"/>
              <a:gd name="connsiteY6-108" fmla="*/ 1118275 h 2160448"/>
              <a:gd name="connsiteX7-109" fmla="*/ 1059103 w 3719336"/>
              <a:gd name="connsiteY7-110" fmla="*/ 51793 h 2160448"/>
              <a:gd name="connsiteX0-111" fmla="*/ 1069123 w 3729356"/>
              <a:gd name="connsiteY0-112" fmla="*/ 51793 h 2038077"/>
              <a:gd name="connsiteX1-113" fmla="*/ 3189035 w 3729356"/>
              <a:gd name="connsiteY1-114" fmla="*/ 311537 h 2038077"/>
              <a:gd name="connsiteX2-115" fmla="*/ 3729356 w 3729356"/>
              <a:gd name="connsiteY2-116" fmla="*/ 1069076 h 2038077"/>
              <a:gd name="connsiteX3-117" fmla="*/ 3420789 w 3729356"/>
              <a:gd name="connsiteY3-118" fmla="*/ 1652117 h 2038077"/>
              <a:gd name="connsiteX4-119" fmla="*/ 1727311 w 3729356"/>
              <a:gd name="connsiteY4-120" fmla="*/ 1530644 h 2038077"/>
              <a:gd name="connsiteX5-121" fmla="*/ 190691 w 3729356"/>
              <a:gd name="connsiteY5-122" fmla="*/ 2038063 h 2038077"/>
              <a:gd name="connsiteX6-123" fmla="*/ 42677 w 3729356"/>
              <a:gd name="connsiteY6-124" fmla="*/ 1118275 h 2038077"/>
              <a:gd name="connsiteX7-125" fmla="*/ 1069123 w 3729356"/>
              <a:gd name="connsiteY7-126" fmla="*/ 51793 h 2038077"/>
              <a:gd name="connsiteX0-127" fmla="*/ 1258113 w 3918346"/>
              <a:gd name="connsiteY0-128" fmla="*/ 51793 h 2095674"/>
              <a:gd name="connsiteX1-129" fmla="*/ 3378025 w 3918346"/>
              <a:gd name="connsiteY1-130" fmla="*/ 311537 h 2095674"/>
              <a:gd name="connsiteX2-131" fmla="*/ 3918346 w 3918346"/>
              <a:gd name="connsiteY2-132" fmla="*/ 1069076 h 2095674"/>
              <a:gd name="connsiteX3-133" fmla="*/ 3609779 w 3918346"/>
              <a:gd name="connsiteY3-134" fmla="*/ 1652117 h 2095674"/>
              <a:gd name="connsiteX4-135" fmla="*/ 1916301 w 3918346"/>
              <a:gd name="connsiteY4-136" fmla="*/ 1530644 h 2095674"/>
              <a:gd name="connsiteX5-137" fmla="*/ 379681 w 3918346"/>
              <a:gd name="connsiteY5-138" fmla="*/ 2038063 h 2095674"/>
              <a:gd name="connsiteX6-139" fmla="*/ 231667 w 3918346"/>
              <a:gd name="connsiteY6-140" fmla="*/ 1118275 h 2095674"/>
              <a:gd name="connsiteX7-141" fmla="*/ 1258113 w 3918346"/>
              <a:gd name="connsiteY7-142" fmla="*/ 51793 h 2095674"/>
              <a:gd name="connsiteX0-143" fmla="*/ 1124934 w 3785167"/>
              <a:gd name="connsiteY0-144" fmla="*/ 51793 h 2054224"/>
              <a:gd name="connsiteX1-145" fmla="*/ 3244846 w 3785167"/>
              <a:gd name="connsiteY1-146" fmla="*/ 311537 h 2054224"/>
              <a:gd name="connsiteX2-147" fmla="*/ 3785167 w 3785167"/>
              <a:gd name="connsiteY2-148" fmla="*/ 1069076 h 2054224"/>
              <a:gd name="connsiteX3-149" fmla="*/ 3476600 w 3785167"/>
              <a:gd name="connsiteY3-150" fmla="*/ 1652117 h 2054224"/>
              <a:gd name="connsiteX4-151" fmla="*/ 1913113 w 3785167"/>
              <a:gd name="connsiteY4-152" fmla="*/ 1706268 h 2054224"/>
              <a:gd name="connsiteX5-153" fmla="*/ 246502 w 3785167"/>
              <a:gd name="connsiteY5-154" fmla="*/ 2038063 h 2054224"/>
              <a:gd name="connsiteX6-155" fmla="*/ 98488 w 3785167"/>
              <a:gd name="connsiteY6-156" fmla="*/ 1118275 h 2054224"/>
              <a:gd name="connsiteX7-157" fmla="*/ 1124934 w 3785167"/>
              <a:gd name="connsiteY7-158" fmla="*/ 51793 h 2054224"/>
              <a:gd name="connsiteX0-159" fmla="*/ 1124934 w 3785167"/>
              <a:gd name="connsiteY0-160" fmla="*/ 113442 h 2115873"/>
              <a:gd name="connsiteX1-161" fmla="*/ 3244846 w 3785167"/>
              <a:gd name="connsiteY1-162" fmla="*/ 373186 h 2115873"/>
              <a:gd name="connsiteX2-163" fmla="*/ 3785167 w 3785167"/>
              <a:gd name="connsiteY2-164" fmla="*/ 1130725 h 2115873"/>
              <a:gd name="connsiteX3-165" fmla="*/ 3476600 w 3785167"/>
              <a:gd name="connsiteY3-166" fmla="*/ 1713766 h 2115873"/>
              <a:gd name="connsiteX4-167" fmla="*/ 1913113 w 3785167"/>
              <a:gd name="connsiteY4-168" fmla="*/ 1767917 h 2115873"/>
              <a:gd name="connsiteX5-169" fmla="*/ 246502 w 3785167"/>
              <a:gd name="connsiteY5-170" fmla="*/ 2099712 h 2115873"/>
              <a:gd name="connsiteX6-171" fmla="*/ 98488 w 3785167"/>
              <a:gd name="connsiteY6-172" fmla="*/ 1179924 h 2115873"/>
              <a:gd name="connsiteX7-173" fmla="*/ 1124934 w 3785167"/>
              <a:gd name="connsiteY7-174" fmla="*/ 113442 h 2115873"/>
              <a:gd name="connsiteX0-175" fmla="*/ 1124934 w 3799016"/>
              <a:gd name="connsiteY0-176" fmla="*/ 113442 h 2115873"/>
              <a:gd name="connsiteX1-177" fmla="*/ 3244846 w 3799016"/>
              <a:gd name="connsiteY1-178" fmla="*/ 373186 h 2115873"/>
              <a:gd name="connsiteX2-179" fmla="*/ 3785167 w 3799016"/>
              <a:gd name="connsiteY2-180" fmla="*/ 1130725 h 2115873"/>
              <a:gd name="connsiteX3-181" fmla="*/ 3476600 w 3799016"/>
              <a:gd name="connsiteY3-182" fmla="*/ 1713766 h 2115873"/>
              <a:gd name="connsiteX4-183" fmla="*/ 1913113 w 3799016"/>
              <a:gd name="connsiteY4-184" fmla="*/ 1767917 h 2115873"/>
              <a:gd name="connsiteX5-185" fmla="*/ 246502 w 3799016"/>
              <a:gd name="connsiteY5-186" fmla="*/ 2099712 h 2115873"/>
              <a:gd name="connsiteX6-187" fmla="*/ 98488 w 3799016"/>
              <a:gd name="connsiteY6-188" fmla="*/ 1179924 h 2115873"/>
              <a:gd name="connsiteX7-189" fmla="*/ 1124934 w 3799016"/>
              <a:gd name="connsiteY7-190" fmla="*/ 113442 h 2115873"/>
              <a:gd name="connsiteX0-191" fmla="*/ 1124934 w 3787384"/>
              <a:gd name="connsiteY0-192" fmla="*/ 113442 h 2115873"/>
              <a:gd name="connsiteX1-193" fmla="*/ 3244846 w 3787384"/>
              <a:gd name="connsiteY1-194" fmla="*/ 373186 h 2115873"/>
              <a:gd name="connsiteX2-195" fmla="*/ 3785167 w 3787384"/>
              <a:gd name="connsiteY2-196" fmla="*/ 1130725 h 2115873"/>
              <a:gd name="connsiteX3-197" fmla="*/ 3476600 w 3787384"/>
              <a:gd name="connsiteY3-198" fmla="*/ 1713766 h 2115873"/>
              <a:gd name="connsiteX4-199" fmla="*/ 1913113 w 3787384"/>
              <a:gd name="connsiteY4-200" fmla="*/ 1767917 h 2115873"/>
              <a:gd name="connsiteX5-201" fmla="*/ 246502 w 3787384"/>
              <a:gd name="connsiteY5-202" fmla="*/ 2099712 h 2115873"/>
              <a:gd name="connsiteX6-203" fmla="*/ 98488 w 3787384"/>
              <a:gd name="connsiteY6-204" fmla="*/ 1179924 h 2115873"/>
              <a:gd name="connsiteX7-205" fmla="*/ 1124934 w 3787384"/>
              <a:gd name="connsiteY7-206" fmla="*/ 113442 h 2115873"/>
              <a:gd name="connsiteX0-207" fmla="*/ 1124934 w 3787624"/>
              <a:gd name="connsiteY0-208" fmla="*/ 113442 h 2115873"/>
              <a:gd name="connsiteX1-209" fmla="*/ 3244846 w 3787624"/>
              <a:gd name="connsiteY1-210" fmla="*/ 373186 h 2115873"/>
              <a:gd name="connsiteX2-211" fmla="*/ 3785167 w 3787624"/>
              <a:gd name="connsiteY2-212" fmla="*/ 1130725 h 2115873"/>
              <a:gd name="connsiteX3-213" fmla="*/ 3476600 w 3787624"/>
              <a:gd name="connsiteY3-214" fmla="*/ 1713766 h 2115873"/>
              <a:gd name="connsiteX4-215" fmla="*/ 1913113 w 3787624"/>
              <a:gd name="connsiteY4-216" fmla="*/ 1767917 h 2115873"/>
              <a:gd name="connsiteX5-217" fmla="*/ 246502 w 3787624"/>
              <a:gd name="connsiteY5-218" fmla="*/ 2099712 h 2115873"/>
              <a:gd name="connsiteX6-219" fmla="*/ 98488 w 3787624"/>
              <a:gd name="connsiteY6-220" fmla="*/ 1179924 h 2115873"/>
              <a:gd name="connsiteX7-221" fmla="*/ 1124934 w 3787624"/>
              <a:gd name="connsiteY7-222" fmla="*/ 113442 h 2115873"/>
              <a:gd name="connsiteX0-223" fmla="*/ 1124934 w 3787624"/>
              <a:gd name="connsiteY0-224" fmla="*/ 64328 h 2066759"/>
              <a:gd name="connsiteX1-225" fmla="*/ 3244846 w 3787624"/>
              <a:gd name="connsiteY1-226" fmla="*/ 324072 h 2066759"/>
              <a:gd name="connsiteX2-227" fmla="*/ 3785167 w 3787624"/>
              <a:gd name="connsiteY2-228" fmla="*/ 1081611 h 2066759"/>
              <a:gd name="connsiteX3-229" fmla="*/ 3476600 w 3787624"/>
              <a:gd name="connsiteY3-230" fmla="*/ 1664652 h 2066759"/>
              <a:gd name="connsiteX4-231" fmla="*/ 1913113 w 3787624"/>
              <a:gd name="connsiteY4-232" fmla="*/ 1718803 h 2066759"/>
              <a:gd name="connsiteX5-233" fmla="*/ 246502 w 3787624"/>
              <a:gd name="connsiteY5-234" fmla="*/ 2050598 h 2066759"/>
              <a:gd name="connsiteX6-235" fmla="*/ 98488 w 3787624"/>
              <a:gd name="connsiteY6-236" fmla="*/ 1130810 h 2066759"/>
              <a:gd name="connsiteX7-237" fmla="*/ 1124934 w 3787624"/>
              <a:gd name="connsiteY7-238" fmla="*/ 64328 h 2066759"/>
              <a:gd name="connsiteX0-239" fmla="*/ 1124934 w 3787624"/>
              <a:gd name="connsiteY0-240" fmla="*/ 64328 h 2066759"/>
              <a:gd name="connsiteX1-241" fmla="*/ 3244846 w 3787624"/>
              <a:gd name="connsiteY1-242" fmla="*/ 324072 h 2066759"/>
              <a:gd name="connsiteX2-243" fmla="*/ 3785167 w 3787624"/>
              <a:gd name="connsiteY2-244" fmla="*/ 1081611 h 2066759"/>
              <a:gd name="connsiteX3-245" fmla="*/ 3476600 w 3787624"/>
              <a:gd name="connsiteY3-246" fmla="*/ 1664652 h 2066759"/>
              <a:gd name="connsiteX4-247" fmla="*/ 1913113 w 3787624"/>
              <a:gd name="connsiteY4-248" fmla="*/ 1718803 h 2066759"/>
              <a:gd name="connsiteX5-249" fmla="*/ 246502 w 3787624"/>
              <a:gd name="connsiteY5-250" fmla="*/ 2050598 h 2066759"/>
              <a:gd name="connsiteX6-251" fmla="*/ 98488 w 3787624"/>
              <a:gd name="connsiteY6-252" fmla="*/ 1130810 h 2066759"/>
              <a:gd name="connsiteX7-253" fmla="*/ 1124934 w 3787624"/>
              <a:gd name="connsiteY7-254" fmla="*/ 64328 h 2066759"/>
              <a:gd name="connsiteX0-255" fmla="*/ 1124934 w 3815827"/>
              <a:gd name="connsiteY0-256" fmla="*/ 64328 h 2066759"/>
              <a:gd name="connsiteX1-257" fmla="*/ 3244846 w 3815827"/>
              <a:gd name="connsiteY1-258" fmla="*/ 324072 h 2066759"/>
              <a:gd name="connsiteX2-259" fmla="*/ 3785167 w 3815827"/>
              <a:gd name="connsiteY2-260" fmla="*/ 1081611 h 2066759"/>
              <a:gd name="connsiteX3-261" fmla="*/ 3476600 w 3815827"/>
              <a:gd name="connsiteY3-262" fmla="*/ 1664652 h 2066759"/>
              <a:gd name="connsiteX4-263" fmla="*/ 1913113 w 3815827"/>
              <a:gd name="connsiteY4-264" fmla="*/ 1718803 h 2066759"/>
              <a:gd name="connsiteX5-265" fmla="*/ 246502 w 3815827"/>
              <a:gd name="connsiteY5-266" fmla="*/ 2050598 h 2066759"/>
              <a:gd name="connsiteX6-267" fmla="*/ 98488 w 3815827"/>
              <a:gd name="connsiteY6-268" fmla="*/ 1130810 h 2066759"/>
              <a:gd name="connsiteX7-269" fmla="*/ 1124934 w 3815827"/>
              <a:gd name="connsiteY7-270" fmla="*/ 64328 h 2066759"/>
              <a:gd name="connsiteX0-271" fmla="*/ 1124934 w 3788783"/>
              <a:gd name="connsiteY0-272" fmla="*/ 64328 h 2066759"/>
              <a:gd name="connsiteX1-273" fmla="*/ 3244846 w 3788783"/>
              <a:gd name="connsiteY1-274" fmla="*/ 324072 h 2066759"/>
              <a:gd name="connsiteX2-275" fmla="*/ 3785167 w 3788783"/>
              <a:gd name="connsiteY2-276" fmla="*/ 1081611 h 2066759"/>
              <a:gd name="connsiteX3-277" fmla="*/ 3476600 w 3788783"/>
              <a:gd name="connsiteY3-278" fmla="*/ 1664652 h 2066759"/>
              <a:gd name="connsiteX4-279" fmla="*/ 1913113 w 3788783"/>
              <a:gd name="connsiteY4-280" fmla="*/ 1718803 h 2066759"/>
              <a:gd name="connsiteX5-281" fmla="*/ 246502 w 3788783"/>
              <a:gd name="connsiteY5-282" fmla="*/ 2050598 h 2066759"/>
              <a:gd name="connsiteX6-283" fmla="*/ 98488 w 3788783"/>
              <a:gd name="connsiteY6-284" fmla="*/ 1130810 h 2066759"/>
              <a:gd name="connsiteX7-285" fmla="*/ 1124934 w 3788783"/>
              <a:gd name="connsiteY7-286" fmla="*/ 64328 h 2066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3788783" h="2066759">
                <a:moveTo>
                  <a:pt x="1124934" y="64328"/>
                </a:moveTo>
                <a:cubicBezTo>
                  <a:pt x="1649327" y="-70128"/>
                  <a:pt x="2807113" y="1426"/>
                  <a:pt x="3244846" y="324072"/>
                </a:cubicBezTo>
                <a:cubicBezTo>
                  <a:pt x="3682579" y="646718"/>
                  <a:pt x="3764145" y="804024"/>
                  <a:pt x="3785167" y="1081611"/>
                </a:cubicBezTo>
                <a:cubicBezTo>
                  <a:pt x="3806189" y="1359198"/>
                  <a:pt x="3739682" y="1531896"/>
                  <a:pt x="3476600" y="1664652"/>
                </a:cubicBezTo>
                <a:cubicBezTo>
                  <a:pt x="3213518" y="1797408"/>
                  <a:pt x="2456169" y="1654495"/>
                  <a:pt x="1913113" y="1718803"/>
                </a:cubicBezTo>
                <a:cubicBezTo>
                  <a:pt x="1471880" y="1771054"/>
                  <a:pt x="548939" y="2148597"/>
                  <a:pt x="246502" y="2050598"/>
                </a:cubicBezTo>
                <a:cubicBezTo>
                  <a:pt x="-55935" y="1952599"/>
                  <a:pt x="-47917" y="1461855"/>
                  <a:pt x="98488" y="1130810"/>
                </a:cubicBezTo>
                <a:cubicBezTo>
                  <a:pt x="244893" y="799765"/>
                  <a:pt x="600541" y="198784"/>
                  <a:pt x="1124934" y="64328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 rot="9702525">
            <a:off x="11118102" y="3986813"/>
            <a:ext cx="1565801" cy="2890467"/>
          </a:xfrm>
          <a:custGeom>
            <a:avLst/>
            <a:gdLst>
              <a:gd name="connsiteX0" fmla="*/ 0 w 1565801"/>
              <a:gd name="connsiteY0" fmla="*/ 2886526 h 2890467"/>
              <a:gd name="connsiteX1" fmla="*/ 954138 w 1565801"/>
              <a:gd name="connsiteY1" fmla="*/ 0 h 2890467"/>
              <a:gd name="connsiteX2" fmla="*/ 1447969 w 1565801"/>
              <a:gd name="connsiteY2" fmla="*/ 163235 h 2890467"/>
              <a:gd name="connsiteX3" fmla="*/ 1478472 w 1565801"/>
              <a:gd name="connsiteY3" fmla="*/ 248445 h 2890467"/>
              <a:gd name="connsiteX4" fmla="*/ 1409033 w 1565801"/>
              <a:gd name="connsiteY4" fmla="*/ 1865286 h 2890467"/>
              <a:gd name="connsiteX5" fmla="*/ 30133 w 1565801"/>
              <a:gd name="connsiteY5" fmla="*/ 2890421 h 289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801" h="2890467">
                <a:moveTo>
                  <a:pt x="0" y="2886526"/>
                </a:moveTo>
                <a:lnTo>
                  <a:pt x="954138" y="0"/>
                </a:lnTo>
                <a:lnTo>
                  <a:pt x="1447969" y="163235"/>
                </a:lnTo>
                <a:lnTo>
                  <a:pt x="1478472" y="248445"/>
                </a:lnTo>
                <a:cubicBezTo>
                  <a:pt x="1619845" y="713214"/>
                  <a:pt x="1584519" y="1499033"/>
                  <a:pt x="1409033" y="1865286"/>
                </a:cubicBezTo>
                <a:cubicBezTo>
                  <a:pt x="1204298" y="2292582"/>
                  <a:pt x="450507" y="2896562"/>
                  <a:pt x="30133" y="289042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8512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607"/>
            <a:ext cx="10515600" cy="477085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3036-90CA-46D1-9862-C537C5899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9066-B7B3-4A60-A3F3-6C3E8B0931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13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Clr>
          <a:schemeClr val="accent6"/>
        </a:buClr>
        <a:buFont typeface="思源黑体 CN Normal" panose="020B0400000000000000" pitchFamily="34" charset="-122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chemeClr val="accent6"/>
        </a:buClr>
        <a:buFont typeface="思源黑体 CN Normal" panose="020B0400000000000000" pitchFamily="34" charset="-122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Clr>
          <a:schemeClr val="accent6"/>
        </a:buClr>
        <a:buFont typeface="思源黑体 CN Normal" panose="020B0400000000000000" pitchFamily="34" charset="-122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Clr>
          <a:schemeClr val="accent6"/>
        </a:buClr>
        <a:buFont typeface="思源黑体 CN Normal" panose="020B0400000000000000" pitchFamily="34" charset="-122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Clr>
          <a:schemeClr val="accent6"/>
        </a:buClr>
        <a:buFont typeface="思源黑体 CN Normal" panose="020B0400000000000000" pitchFamily="34" charset="-122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31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8.png"/><Relationship Id="rId3" Type="http://schemas.openxmlformats.org/officeDocument/2006/relationships/image" Target="../media/image18.png"/><Relationship Id="rId2" Type="http://schemas.openxmlformats.org/officeDocument/2006/relationships/image" Target="../media/image37.jpe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8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5372" y="1651000"/>
            <a:ext cx="10421257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拉伸法测金属丝杨氏模量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大学物理实验</a:t>
            </a:r>
            <a:r>
              <a:rPr lang="zh-CN" altLang="en-US" dirty="0"/>
              <a:t>中心  肖璐颖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74090"/>
            <a:ext cx="10515600" cy="5104765"/>
          </a:xfrm>
        </p:spPr>
        <p:txBody>
          <a:bodyPr/>
          <a:p>
            <a:r>
              <a:rPr lang="zh-CN" altLang="en-US" sz="3600"/>
              <a:t>光杠杆法</a:t>
            </a:r>
            <a:endParaRPr lang="zh-CN" altLang="en-US" sz="3600"/>
          </a:p>
        </p:txBody>
      </p:sp>
      <p:grpSp>
        <p:nvGrpSpPr>
          <p:cNvPr id="10" name="组合 9"/>
          <p:cNvGrpSpPr/>
          <p:nvPr/>
        </p:nvGrpSpPr>
        <p:grpSpPr>
          <a:xfrm>
            <a:off x="2936875" y="2623820"/>
            <a:ext cx="6318250" cy="1610360"/>
            <a:chOff x="3813" y="3676"/>
            <a:chExt cx="9950" cy="2536"/>
          </a:xfrm>
        </p:grpSpPr>
        <p:grpSp>
          <p:nvGrpSpPr>
            <p:cNvPr id="2" name="组合 1"/>
            <p:cNvGrpSpPr/>
            <p:nvPr/>
          </p:nvGrpSpPr>
          <p:grpSpPr>
            <a:xfrm>
              <a:off x="3813" y="3676"/>
              <a:ext cx="3750" cy="2138"/>
              <a:chOff x="3813" y="3676"/>
              <a:chExt cx="3750" cy="213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997" y="3936"/>
                <a:ext cx="3392" cy="60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13" y="4061"/>
                <a:ext cx="3750" cy="35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4932" y="3676"/>
                <a:ext cx="1079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813" y="4418"/>
                <a:ext cx="0" cy="13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563" y="4418"/>
                <a:ext cx="0" cy="13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997" y="4543"/>
                <a:ext cx="0" cy="67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7389" y="4543"/>
                <a:ext cx="0" cy="67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3997" y="4794"/>
                <a:ext cx="1243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6146" y="4794"/>
                <a:ext cx="1243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5" name="对象 4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482" y="4551"/>
              <a:ext cx="412" cy="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" name="" r:id="rId1" imgW="139700" imgH="165100" progId="Equation.KSEE3">
                      <p:embed/>
                    </p:oleObj>
                  </mc:Choice>
                  <mc:Fallback>
                    <p:oleObj name="" r:id="rId1" imgW="139700" imgH="165100" progId="Equation.KSEE3">
                      <p:embed/>
                      <p:pic>
                        <p:nvPicPr>
                          <p:cNvPr id="0" name="图片 307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5482" y="4551"/>
                            <a:ext cx="412" cy="4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6" name="直接箭头连接符 45"/>
              <p:cNvCxnSpPr/>
              <p:nvPr/>
            </p:nvCxnSpPr>
            <p:spPr>
              <a:xfrm>
                <a:off x="3813" y="5553"/>
                <a:ext cx="1215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7" name="对象 4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028" y="5220"/>
              <a:ext cx="1381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name="" r:id="rId3" imgW="457200" imgH="165100" progId="Equation.KSEE3">
                      <p:embed/>
                    </p:oleObj>
                  </mc:Choice>
                  <mc:Fallback>
                    <p:oleObj name="" r:id="rId3" imgW="457200" imgH="165100" progId="Equation.KSEE3">
                      <p:embed/>
                      <p:pic>
                        <p:nvPicPr>
                          <p:cNvPr id="0" name="图片 307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028" y="5220"/>
                            <a:ext cx="1381" cy="49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8" name="直接箭头连接符 47"/>
              <p:cNvCxnSpPr/>
              <p:nvPr/>
            </p:nvCxnSpPr>
            <p:spPr>
              <a:xfrm>
                <a:off x="6348" y="5553"/>
                <a:ext cx="1215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椭圆 3"/>
            <p:cNvSpPr/>
            <p:nvPr/>
          </p:nvSpPr>
          <p:spPr>
            <a:xfrm>
              <a:off x="5721" y="5091"/>
              <a:ext cx="974" cy="926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11" y="3742"/>
              <a:ext cx="5852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pPr algn="ctr"/>
              <a:r>
                <a:rPr lang="en-US" altLang="zh-CN" sz="4000" b="1">
                  <a:solidFill>
                    <a:schemeClr val="accent3"/>
                  </a:solidFill>
                  <a:effectLst/>
                </a:rPr>
                <a:t>0.1-0.5mm</a:t>
              </a:r>
              <a:r>
                <a:rPr lang="zh-CN" altLang="en-US" sz="9600" b="1">
                  <a:solidFill>
                    <a:schemeClr val="accent3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？</a:t>
              </a:r>
              <a:endParaRPr lang="zh-CN" altLang="en-US" sz="9600" b="1">
                <a:solidFill>
                  <a:schemeClr val="accent3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放大法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定义：在物理现象或待测物理量十分微小得情况下，把物理现象或待测物力量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按一定规律</a:t>
            </a:r>
            <a:r>
              <a:rPr lang="zh-CN" altLang="en-US" dirty="0"/>
              <a:t>放大后再进行观察和测量得方法。</a:t>
            </a:r>
            <a:endParaRPr lang="zh-CN" altLang="en-US" dirty="0"/>
          </a:p>
          <a:p>
            <a:pPr lvl="1"/>
            <a:r>
              <a:rPr lang="zh-CN" altLang="en-US" dirty="0"/>
              <a:t>分类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  机械放大法：利用机械部件之间得几何关系，使标准单位量在测量过程中得到放大得方法。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电学放大法：电信号的放大是物理实验中最常见的技术之一，包括电流放大、电压放大、功率放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      大等。如：双臂电桥实验测量微小电阻</a:t>
            </a:r>
            <a:endParaRPr lang="zh-CN" altLang="en-US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/>
              <a:t>  光学放大：</a:t>
            </a:r>
            <a:r>
              <a:rPr lang="zh-CN" altLang="en-US" dirty="0">
                <a:sym typeface="+mn-ea"/>
              </a:rPr>
              <a:t>被测量物通过光学仪器形成放大的像，以增加现实的视角，便于观察。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      用仪器测量放大后的物理量。如：光杠杆法（扭秤</a:t>
            </a:r>
            <a:r>
              <a:rPr lang="zh-CN" altLang="en-US" dirty="0">
                <a:sym typeface="+mn-ea"/>
              </a:rPr>
              <a:t>实验、原子力显微镜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4190" y="3075940"/>
            <a:ext cx="13392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4405" y="3075940"/>
            <a:ext cx="1927860" cy="84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363720"/>
            <a:ext cx="1154430" cy="1747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971165" y="368300"/>
            <a:ext cx="6249035" cy="6121400"/>
            <a:chOff x="6319" y="510"/>
            <a:chExt cx="9841" cy="9640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319" y="510"/>
              <a:ext cx="6562" cy="9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238" y="2827"/>
              <a:ext cx="3923" cy="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椭圆 1"/>
          <p:cNvSpPr/>
          <p:nvPr/>
        </p:nvSpPr>
        <p:spPr>
          <a:xfrm>
            <a:off x="7713980" y="2663825"/>
            <a:ext cx="421005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612"/>
          <p:cNvGraphicFramePr>
            <a:graphicFrameLocks noChangeAspect="1"/>
          </p:cNvGraphicFramePr>
          <p:nvPr/>
        </p:nvGraphicFramePr>
        <p:xfrm>
          <a:off x="1515110" y="1459230"/>
          <a:ext cx="3554730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71700" imgH="2667000" progId="Word.Picture.8">
                  <p:embed/>
                </p:oleObj>
              </mc:Choice>
              <mc:Fallback>
                <p:oleObj name="" r:id="rId1" imgW="2171700" imgH="26670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5110" y="1459230"/>
                        <a:ext cx="3554730" cy="436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819140" y="1298575"/>
            <a:ext cx="1544320" cy="1623695"/>
            <a:chOff x="10370" y="2045"/>
            <a:chExt cx="2432" cy="2557"/>
          </a:xfrm>
        </p:grpSpPr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4" y="2045"/>
            <a:ext cx="2038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" r:id="rId3" imgW="762000" imgH="393700" progId="Equation.KSEE3">
                    <p:embed/>
                  </p:oleObj>
                </mc:Choice>
                <mc:Fallback>
                  <p:oleObj name="" r:id="rId3" imgW="762000" imgH="393700" progId="Equation.KSEE3">
                    <p:embed/>
                    <p:pic>
                      <p:nvPicPr>
                        <p:cNvPr id="0" name="图片 5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764" y="2045"/>
                          <a:ext cx="2038" cy="10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4" y="3530"/>
            <a:ext cx="1937" cy="1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" r:id="rId5" imgW="711200" imgH="393700" progId="Equation.KSEE3">
                    <p:embed/>
                  </p:oleObj>
                </mc:Choice>
                <mc:Fallback>
                  <p:oleObj name="" r:id="rId5" imgW="711200" imgH="393700" progId="Equation.KSEE3">
                    <p:embed/>
                    <p:pic>
                      <p:nvPicPr>
                        <p:cNvPr id="0" name="图片 5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764" y="3530"/>
                          <a:ext cx="1937" cy="10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左大括号 11"/>
            <p:cNvSpPr/>
            <p:nvPr/>
          </p:nvSpPr>
          <p:spPr>
            <a:xfrm>
              <a:off x="10370" y="2509"/>
              <a:ext cx="394" cy="163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262745" y="1459230"/>
            <a:ext cx="1704340" cy="1283970"/>
            <a:chOff x="15793" y="2298"/>
            <a:chExt cx="2684" cy="2022"/>
          </a:xfrm>
        </p:grpSpPr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199" y="2298"/>
            <a:ext cx="2278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" r:id="rId7" imgW="736600" imgH="177165" progId="Equation.KSEE3">
                    <p:embed/>
                  </p:oleObj>
                </mc:Choice>
                <mc:Fallback>
                  <p:oleObj name="" r:id="rId7" imgW="736600" imgH="177165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199" y="2298"/>
                          <a:ext cx="2278" cy="5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199" y="3812"/>
            <a:ext cx="1678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" r:id="rId9" imgW="584200" imgH="177165" progId="Equation.KSEE3">
                    <p:embed/>
                  </p:oleObj>
                </mc:Choice>
                <mc:Fallback>
                  <p:oleObj name="" r:id="rId9" imgW="584200" imgH="177165" progId="Equation.KSEE3">
                    <p:embed/>
                    <p:pic>
                      <p:nvPicPr>
                        <p:cNvPr id="0" name="图片 512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199" y="3812"/>
                          <a:ext cx="1678" cy="5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左大括号 12"/>
            <p:cNvSpPr/>
            <p:nvPr/>
          </p:nvSpPr>
          <p:spPr>
            <a:xfrm>
              <a:off x="15793" y="2509"/>
              <a:ext cx="394" cy="163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14895" y="1668780"/>
            <a:ext cx="1743710" cy="848995"/>
            <a:chOff x="12883" y="2628"/>
            <a:chExt cx="2746" cy="1337"/>
          </a:xfrm>
        </p:grpSpPr>
        <p:sp>
          <p:nvSpPr>
            <p:cNvPr id="16" name="右箭头 15"/>
            <p:cNvSpPr/>
            <p:nvPr/>
          </p:nvSpPr>
          <p:spPr>
            <a:xfrm>
              <a:off x="12883" y="3144"/>
              <a:ext cx="2747" cy="3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482" y="2628"/>
            <a:ext cx="1549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" r:id="rId11" imgW="584200" imgH="177165" progId="Equation.KSEE3">
                    <p:embed/>
                  </p:oleObj>
                </mc:Choice>
                <mc:Fallback>
                  <p:oleObj name="" r:id="rId11" imgW="584200" imgH="177165" progId="Equation.KSEE3">
                    <p:embed/>
                    <p:pic>
                      <p:nvPicPr>
                        <p:cNvPr id="0" name="图片 51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482" y="2628"/>
                          <a:ext cx="1549" cy="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482" y="3527"/>
            <a:ext cx="1549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3" imgW="584200" imgH="165100" progId="Equation.KSEE3">
                    <p:embed/>
                  </p:oleObj>
                </mc:Choice>
                <mc:Fallback>
                  <p:oleObj name="" r:id="rId13" imgW="584200" imgH="165100" progId="Equation.KSEE3">
                    <p:embed/>
                    <p:pic>
                      <p:nvPicPr>
                        <p:cNvPr id="0" name="图片 51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482" y="3527"/>
                          <a:ext cx="1549" cy="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9140" y="3281045"/>
          <a:ext cx="159575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5" imgW="901700" imgH="393700" progId="Equation.KSEE3">
                  <p:embed/>
                </p:oleObj>
              </mc:Choice>
              <mc:Fallback>
                <p:oleObj name="" r:id="rId15" imgW="901700" imgH="3937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19140" y="3281045"/>
                        <a:ext cx="1595755" cy="69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9140" y="4101465"/>
          <a:ext cx="191008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7" imgW="1066800" imgH="393700" progId="Equation.KSEE3">
                  <p:embed/>
                </p:oleObj>
              </mc:Choice>
              <mc:Fallback>
                <p:oleObj name="" r:id="rId17" imgW="1066800" imgH="3937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19140" y="4101465"/>
                        <a:ext cx="191008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9140" y="5031740"/>
          <a:ext cx="2211070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19" imgW="1117600" imgH="393700" progId="Equation.KSEE3">
                  <p:embed/>
                </p:oleObj>
              </mc:Choice>
              <mc:Fallback>
                <p:oleObj name="" r:id="rId19" imgW="1117600" imgH="393700" progId="Equation.KSEE3">
                  <p:embed/>
                  <p:pic>
                    <p:nvPicPr>
                      <p:cNvPr id="0" name="图片 51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9140" y="5031740"/>
                        <a:ext cx="2211070" cy="77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2286000"/>
            <a:ext cx="12191999" cy="2285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298796" y="3013500"/>
            <a:ext cx="7594407" cy="830997"/>
            <a:chOff x="4918531" y="1298366"/>
            <a:chExt cx="5107490" cy="90873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851403" y="1363358"/>
              <a:ext cx="0" cy="76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194461" y="1298366"/>
              <a:ext cx="3831560" cy="907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/>
                <a:t>实验内容</a:t>
              </a:r>
              <a:endParaRPr lang="zh-CN" altLang="en-US" sz="48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18531" y="1298366"/>
              <a:ext cx="932872" cy="908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3</a:t>
              </a:r>
              <a:endParaRPr lang="zh-CN" altLang="en-US" sz="48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1" y="528566"/>
            <a:ext cx="10515599" cy="58173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098578" y="3429002"/>
            <a:ext cx="10150449" cy="1"/>
          </a:xfrm>
          <a:prstGeom prst="straightConnector1">
            <a:avLst/>
          </a:prstGeom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743035" y="3168648"/>
            <a:ext cx="2213610" cy="2310130"/>
            <a:chOff x="1538287" y="3168648"/>
            <a:chExt cx="2213610" cy="2310130"/>
          </a:xfrm>
        </p:grpSpPr>
        <p:grpSp>
          <p:nvGrpSpPr>
            <p:cNvPr id="7" name="组合 6"/>
            <p:cNvGrpSpPr/>
            <p:nvPr/>
          </p:nvGrpSpPr>
          <p:grpSpPr>
            <a:xfrm>
              <a:off x="1904998" y="3168648"/>
              <a:ext cx="520702" cy="520702"/>
              <a:chOff x="1752598" y="3168648"/>
              <a:chExt cx="520702" cy="52070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752598" y="3168648"/>
                <a:ext cx="520702" cy="5207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841499" y="3257549"/>
                <a:ext cx="342900" cy="342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对话气泡: 矩形 18"/>
            <p:cNvSpPr/>
            <p:nvPr/>
          </p:nvSpPr>
          <p:spPr>
            <a:xfrm flipV="1">
              <a:off x="1647049" y="3738564"/>
              <a:ext cx="1763676" cy="244470"/>
            </a:xfrm>
            <a:custGeom>
              <a:avLst/>
              <a:gdLst>
                <a:gd name="connsiteX0" fmla="*/ 0 w 962025"/>
                <a:gd name="connsiteY0" fmla="*/ 0 h 1066800"/>
                <a:gd name="connsiteX1" fmla="*/ 160338 w 962025"/>
                <a:gd name="connsiteY1" fmla="*/ 0 h 1066800"/>
                <a:gd name="connsiteX2" fmla="*/ 160338 w 962025"/>
                <a:gd name="connsiteY2" fmla="*/ 0 h 1066800"/>
                <a:gd name="connsiteX3" fmla="*/ 400844 w 962025"/>
                <a:gd name="connsiteY3" fmla="*/ 0 h 1066800"/>
                <a:gd name="connsiteX4" fmla="*/ 962025 w 962025"/>
                <a:gd name="connsiteY4" fmla="*/ 0 h 1066800"/>
                <a:gd name="connsiteX5" fmla="*/ 962025 w 962025"/>
                <a:gd name="connsiteY5" fmla="*/ 622300 h 1066800"/>
                <a:gd name="connsiteX6" fmla="*/ 962025 w 962025"/>
                <a:gd name="connsiteY6" fmla="*/ 622300 h 1066800"/>
                <a:gd name="connsiteX7" fmla="*/ 962025 w 962025"/>
                <a:gd name="connsiteY7" fmla="*/ 889000 h 1066800"/>
                <a:gd name="connsiteX8" fmla="*/ 962025 w 962025"/>
                <a:gd name="connsiteY8" fmla="*/ 1066800 h 1066800"/>
                <a:gd name="connsiteX9" fmla="*/ 400844 w 962025"/>
                <a:gd name="connsiteY9" fmla="*/ 1066800 h 1066800"/>
                <a:gd name="connsiteX10" fmla="*/ 280594 w 962025"/>
                <a:gd name="connsiteY10" fmla="*/ 1200150 h 1066800"/>
                <a:gd name="connsiteX11" fmla="*/ 160338 w 962025"/>
                <a:gd name="connsiteY11" fmla="*/ 1066800 h 1066800"/>
                <a:gd name="connsiteX12" fmla="*/ 0 w 962025"/>
                <a:gd name="connsiteY12" fmla="*/ 1066800 h 1066800"/>
                <a:gd name="connsiteX13" fmla="*/ 0 w 962025"/>
                <a:gd name="connsiteY13" fmla="*/ 889000 h 1066800"/>
                <a:gd name="connsiteX14" fmla="*/ 0 w 962025"/>
                <a:gd name="connsiteY14" fmla="*/ 622300 h 1066800"/>
                <a:gd name="connsiteX15" fmla="*/ 0 w 962025"/>
                <a:gd name="connsiteY15" fmla="*/ 622300 h 1066800"/>
                <a:gd name="connsiteX16" fmla="*/ 0 w 962025"/>
                <a:gd name="connsiteY16" fmla="*/ 0 h 1066800"/>
                <a:gd name="connsiteX0-1" fmla="*/ 0 w 962025"/>
                <a:gd name="connsiteY0-2" fmla="*/ 622300 h 1200150"/>
                <a:gd name="connsiteX1-3" fmla="*/ 160338 w 962025"/>
                <a:gd name="connsiteY1-4" fmla="*/ 0 h 1200150"/>
                <a:gd name="connsiteX2-5" fmla="*/ 160338 w 962025"/>
                <a:gd name="connsiteY2-6" fmla="*/ 0 h 1200150"/>
                <a:gd name="connsiteX3-7" fmla="*/ 400844 w 962025"/>
                <a:gd name="connsiteY3-8" fmla="*/ 0 h 1200150"/>
                <a:gd name="connsiteX4-9" fmla="*/ 962025 w 962025"/>
                <a:gd name="connsiteY4-10" fmla="*/ 0 h 1200150"/>
                <a:gd name="connsiteX5-11" fmla="*/ 962025 w 962025"/>
                <a:gd name="connsiteY5-12" fmla="*/ 622300 h 1200150"/>
                <a:gd name="connsiteX6-13" fmla="*/ 962025 w 962025"/>
                <a:gd name="connsiteY6-14" fmla="*/ 622300 h 1200150"/>
                <a:gd name="connsiteX7-15" fmla="*/ 962025 w 962025"/>
                <a:gd name="connsiteY7-16" fmla="*/ 889000 h 1200150"/>
                <a:gd name="connsiteX8-17" fmla="*/ 962025 w 962025"/>
                <a:gd name="connsiteY8-18" fmla="*/ 1066800 h 1200150"/>
                <a:gd name="connsiteX9-19" fmla="*/ 400844 w 962025"/>
                <a:gd name="connsiteY9-20" fmla="*/ 1066800 h 1200150"/>
                <a:gd name="connsiteX10-21" fmla="*/ 280594 w 962025"/>
                <a:gd name="connsiteY10-22" fmla="*/ 1200150 h 1200150"/>
                <a:gd name="connsiteX11-23" fmla="*/ 160338 w 962025"/>
                <a:gd name="connsiteY11-24" fmla="*/ 1066800 h 1200150"/>
                <a:gd name="connsiteX12-25" fmla="*/ 0 w 962025"/>
                <a:gd name="connsiteY12-26" fmla="*/ 1066800 h 1200150"/>
                <a:gd name="connsiteX13-27" fmla="*/ 0 w 962025"/>
                <a:gd name="connsiteY13-28" fmla="*/ 889000 h 1200150"/>
                <a:gd name="connsiteX14-29" fmla="*/ 0 w 962025"/>
                <a:gd name="connsiteY14-30" fmla="*/ 622300 h 1200150"/>
                <a:gd name="connsiteX15-31" fmla="*/ 0 w 962025"/>
                <a:gd name="connsiteY15-32" fmla="*/ 622300 h 1200150"/>
                <a:gd name="connsiteX0-33" fmla="*/ 0 w 962025"/>
                <a:gd name="connsiteY0-34" fmla="*/ 622300 h 1200150"/>
                <a:gd name="connsiteX1-35" fmla="*/ 160338 w 962025"/>
                <a:gd name="connsiteY1-36" fmla="*/ 0 h 1200150"/>
                <a:gd name="connsiteX2-37" fmla="*/ 400844 w 962025"/>
                <a:gd name="connsiteY2-38" fmla="*/ 0 h 1200150"/>
                <a:gd name="connsiteX3-39" fmla="*/ 962025 w 962025"/>
                <a:gd name="connsiteY3-40" fmla="*/ 0 h 1200150"/>
                <a:gd name="connsiteX4-41" fmla="*/ 962025 w 962025"/>
                <a:gd name="connsiteY4-42" fmla="*/ 622300 h 1200150"/>
                <a:gd name="connsiteX5-43" fmla="*/ 962025 w 962025"/>
                <a:gd name="connsiteY5-44" fmla="*/ 622300 h 1200150"/>
                <a:gd name="connsiteX6-45" fmla="*/ 962025 w 962025"/>
                <a:gd name="connsiteY6-46" fmla="*/ 889000 h 1200150"/>
                <a:gd name="connsiteX7-47" fmla="*/ 962025 w 962025"/>
                <a:gd name="connsiteY7-48" fmla="*/ 1066800 h 1200150"/>
                <a:gd name="connsiteX8-49" fmla="*/ 400844 w 962025"/>
                <a:gd name="connsiteY8-50" fmla="*/ 1066800 h 1200150"/>
                <a:gd name="connsiteX9-51" fmla="*/ 280594 w 962025"/>
                <a:gd name="connsiteY9-52" fmla="*/ 1200150 h 1200150"/>
                <a:gd name="connsiteX10-53" fmla="*/ 160338 w 962025"/>
                <a:gd name="connsiteY10-54" fmla="*/ 1066800 h 1200150"/>
                <a:gd name="connsiteX11-55" fmla="*/ 0 w 962025"/>
                <a:gd name="connsiteY11-56" fmla="*/ 1066800 h 1200150"/>
                <a:gd name="connsiteX12-57" fmla="*/ 0 w 962025"/>
                <a:gd name="connsiteY12-58" fmla="*/ 889000 h 1200150"/>
                <a:gd name="connsiteX13-59" fmla="*/ 0 w 962025"/>
                <a:gd name="connsiteY13-60" fmla="*/ 622300 h 1200150"/>
                <a:gd name="connsiteX14-61" fmla="*/ 0 w 962025"/>
                <a:gd name="connsiteY14-62" fmla="*/ 622300 h 1200150"/>
                <a:gd name="connsiteX0-63" fmla="*/ 0 w 962025"/>
                <a:gd name="connsiteY0-64" fmla="*/ 622300 h 1200150"/>
                <a:gd name="connsiteX1-65" fmla="*/ 400844 w 962025"/>
                <a:gd name="connsiteY1-66" fmla="*/ 0 h 1200150"/>
                <a:gd name="connsiteX2-67" fmla="*/ 962025 w 962025"/>
                <a:gd name="connsiteY2-68" fmla="*/ 0 h 1200150"/>
                <a:gd name="connsiteX3-69" fmla="*/ 962025 w 962025"/>
                <a:gd name="connsiteY3-70" fmla="*/ 622300 h 1200150"/>
                <a:gd name="connsiteX4-71" fmla="*/ 962025 w 962025"/>
                <a:gd name="connsiteY4-72" fmla="*/ 622300 h 1200150"/>
                <a:gd name="connsiteX5-73" fmla="*/ 962025 w 962025"/>
                <a:gd name="connsiteY5-74" fmla="*/ 889000 h 1200150"/>
                <a:gd name="connsiteX6-75" fmla="*/ 962025 w 962025"/>
                <a:gd name="connsiteY6-76" fmla="*/ 1066800 h 1200150"/>
                <a:gd name="connsiteX7-77" fmla="*/ 400844 w 962025"/>
                <a:gd name="connsiteY7-78" fmla="*/ 1066800 h 1200150"/>
                <a:gd name="connsiteX8-79" fmla="*/ 280594 w 962025"/>
                <a:gd name="connsiteY8-80" fmla="*/ 1200150 h 1200150"/>
                <a:gd name="connsiteX9-81" fmla="*/ 160338 w 962025"/>
                <a:gd name="connsiteY9-82" fmla="*/ 1066800 h 1200150"/>
                <a:gd name="connsiteX10-83" fmla="*/ 0 w 962025"/>
                <a:gd name="connsiteY10-84" fmla="*/ 1066800 h 1200150"/>
                <a:gd name="connsiteX11-85" fmla="*/ 0 w 962025"/>
                <a:gd name="connsiteY11-86" fmla="*/ 889000 h 1200150"/>
                <a:gd name="connsiteX12-87" fmla="*/ 0 w 962025"/>
                <a:gd name="connsiteY12-88" fmla="*/ 622300 h 1200150"/>
                <a:gd name="connsiteX13-89" fmla="*/ 0 w 962025"/>
                <a:gd name="connsiteY13-90" fmla="*/ 622300 h 1200150"/>
                <a:gd name="connsiteX0-91" fmla="*/ 0 w 962025"/>
                <a:gd name="connsiteY0-92" fmla="*/ 622300 h 1200150"/>
                <a:gd name="connsiteX1-93" fmla="*/ 962025 w 962025"/>
                <a:gd name="connsiteY1-94" fmla="*/ 0 h 1200150"/>
                <a:gd name="connsiteX2-95" fmla="*/ 962025 w 962025"/>
                <a:gd name="connsiteY2-96" fmla="*/ 622300 h 1200150"/>
                <a:gd name="connsiteX3-97" fmla="*/ 962025 w 962025"/>
                <a:gd name="connsiteY3-98" fmla="*/ 622300 h 1200150"/>
                <a:gd name="connsiteX4-99" fmla="*/ 962025 w 962025"/>
                <a:gd name="connsiteY4-100" fmla="*/ 889000 h 1200150"/>
                <a:gd name="connsiteX5-101" fmla="*/ 962025 w 962025"/>
                <a:gd name="connsiteY5-102" fmla="*/ 1066800 h 1200150"/>
                <a:gd name="connsiteX6-103" fmla="*/ 400844 w 962025"/>
                <a:gd name="connsiteY6-104" fmla="*/ 1066800 h 1200150"/>
                <a:gd name="connsiteX7-105" fmla="*/ 280594 w 962025"/>
                <a:gd name="connsiteY7-106" fmla="*/ 1200150 h 1200150"/>
                <a:gd name="connsiteX8-107" fmla="*/ 160338 w 962025"/>
                <a:gd name="connsiteY8-108" fmla="*/ 1066800 h 1200150"/>
                <a:gd name="connsiteX9-109" fmla="*/ 0 w 962025"/>
                <a:gd name="connsiteY9-110" fmla="*/ 1066800 h 1200150"/>
                <a:gd name="connsiteX10-111" fmla="*/ 0 w 962025"/>
                <a:gd name="connsiteY10-112" fmla="*/ 889000 h 1200150"/>
                <a:gd name="connsiteX11-113" fmla="*/ 0 w 962025"/>
                <a:gd name="connsiteY11-114" fmla="*/ 622300 h 1200150"/>
                <a:gd name="connsiteX12-115" fmla="*/ 0 w 962025"/>
                <a:gd name="connsiteY12-116" fmla="*/ 622300 h 1200150"/>
                <a:gd name="connsiteX0-117" fmla="*/ 0 w 962025"/>
                <a:gd name="connsiteY0-118" fmla="*/ 0 h 577850"/>
                <a:gd name="connsiteX1-119" fmla="*/ 962025 w 962025"/>
                <a:gd name="connsiteY1-120" fmla="*/ 0 h 577850"/>
                <a:gd name="connsiteX2-121" fmla="*/ 962025 w 962025"/>
                <a:gd name="connsiteY2-122" fmla="*/ 0 h 577850"/>
                <a:gd name="connsiteX3-123" fmla="*/ 962025 w 962025"/>
                <a:gd name="connsiteY3-124" fmla="*/ 266700 h 577850"/>
                <a:gd name="connsiteX4-125" fmla="*/ 962025 w 962025"/>
                <a:gd name="connsiteY4-126" fmla="*/ 444500 h 577850"/>
                <a:gd name="connsiteX5-127" fmla="*/ 400844 w 962025"/>
                <a:gd name="connsiteY5-128" fmla="*/ 444500 h 577850"/>
                <a:gd name="connsiteX6-129" fmla="*/ 280594 w 962025"/>
                <a:gd name="connsiteY6-130" fmla="*/ 577850 h 577850"/>
                <a:gd name="connsiteX7-131" fmla="*/ 160338 w 962025"/>
                <a:gd name="connsiteY7-132" fmla="*/ 444500 h 577850"/>
                <a:gd name="connsiteX8-133" fmla="*/ 0 w 962025"/>
                <a:gd name="connsiteY8-134" fmla="*/ 444500 h 577850"/>
                <a:gd name="connsiteX9-135" fmla="*/ 0 w 962025"/>
                <a:gd name="connsiteY9-136" fmla="*/ 266700 h 577850"/>
                <a:gd name="connsiteX10-137" fmla="*/ 0 w 962025"/>
                <a:gd name="connsiteY10-138" fmla="*/ 0 h 577850"/>
                <a:gd name="connsiteX11-139" fmla="*/ 0 w 962025"/>
                <a:gd name="connsiteY11-140" fmla="*/ 0 h 577850"/>
                <a:gd name="connsiteX0-141" fmla="*/ 0 w 962025"/>
                <a:gd name="connsiteY0-142" fmla="*/ 0 h 577850"/>
                <a:gd name="connsiteX1-143" fmla="*/ 962025 w 962025"/>
                <a:gd name="connsiteY1-144" fmla="*/ 0 h 577850"/>
                <a:gd name="connsiteX2-145" fmla="*/ 962025 w 962025"/>
                <a:gd name="connsiteY2-146" fmla="*/ 266700 h 577850"/>
                <a:gd name="connsiteX3-147" fmla="*/ 962025 w 962025"/>
                <a:gd name="connsiteY3-148" fmla="*/ 444500 h 577850"/>
                <a:gd name="connsiteX4-149" fmla="*/ 400844 w 962025"/>
                <a:gd name="connsiteY4-150" fmla="*/ 444500 h 577850"/>
                <a:gd name="connsiteX5-151" fmla="*/ 280594 w 962025"/>
                <a:gd name="connsiteY5-152" fmla="*/ 577850 h 577850"/>
                <a:gd name="connsiteX6-153" fmla="*/ 160338 w 962025"/>
                <a:gd name="connsiteY6-154" fmla="*/ 444500 h 577850"/>
                <a:gd name="connsiteX7-155" fmla="*/ 0 w 962025"/>
                <a:gd name="connsiteY7-156" fmla="*/ 444500 h 577850"/>
                <a:gd name="connsiteX8-157" fmla="*/ 0 w 962025"/>
                <a:gd name="connsiteY8-158" fmla="*/ 266700 h 577850"/>
                <a:gd name="connsiteX9-159" fmla="*/ 0 w 962025"/>
                <a:gd name="connsiteY9-160" fmla="*/ 0 h 577850"/>
                <a:gd name="connsiteX10-161" fmla="*/ 0 w 962025"/>
                <a:gd name="connsiteY10-162" fmla="*/ 0 h 577850"/>
                <a:gd name="connsiteX0-163" fmla="*/ 0 w 962025"/>
                <a:gd name="connsiteY0-164" fmla="*/ 0 h 577850"/>
                <a:gd name="connsiteX1-165" fmla="*/ 962025 w 962025"/>
                <a:gd name="connsiteY1-166" fmla="*/ 0 h 577850"/>
                <a:gd name="connsiteX2-167" fmla="*/ 962025 w 962025"/>
                <a:gd name="connsiteY2-168" fmla="*/ 266700 h 577850"/>
                <a:gd name="connsiteX3-169" fmla="*/ 962025 w 962025"/>
                <a:gd name="connsiteY3-170" fmla="*/ 444500 h 577850"/>
                <a:gd name="connsiteX4-171" fmla="*/ 400844 w 962025"/>
                <a:gd name="connsiteY4-172" fmla="*/ 444500 h 577850"/>
                <a:gd name="connsiteX5-173" fmla="*/ 280594 w 962025"/>
                <a:gd name="connsiteY5-174" fmla="*/ 577850 h 577850"/>
                <a:gd name="connsiteX6-175" fmla="*/ 160338 w 962025"/>
                <a:gd name="connsiteY6-176" fmla="*/ 444500 h 577850"/>
                <a:gd name="connsiteX7-177" fmla="*/ 0 w 962025"/>
                <a:gd name="connsiteY7-178" fmla="*/ 444500 h 577850"/>
                <a:gd name="connsiteX8-179" fmla="*/ 0 w 962025"/>
                <a:gd name="connsiteY8-180" fmla="*/ 266700 h 577850"/>
                <a:gd name="connsiteX9-181" fmla="*/ 0 w 962025"/>
                <a:gd name="connsiteY9-182" fmla="*/ 0 h 577850"/>
                <a:gd name="connsiteX0-183" fmla="*/ 0 w 962025"/>
                <a:gd name="connsiteY0-184" fmla="*/ 266700 h 577850"/>
                <a:gd name="connsiteX1-185" fmla="*/ 0 w 962025"/>
                <a:gd name="connsiteY1-186" fmla="*/ 0 h 577850"/>
                <a:gd name="connsiteX2-187" fmla="*/ 962025 w 962025"/>
                <a:gd name="connsiteY2-188" fmla="*/ 0 h 577850"/>
                <a:gd name="connsiteX3-189" fmla="*/ 962025 w 962025"/>
                <a:gd name="connsiteY3-190" fmla="*/ 266700 h 577850"/>
                <a:gd name="connsiteX4-191" fmla="*/ 962025 w 962025"/>
                <a:gd name="connsiteY4-192" fmla="*/ 444500 h 577850"/>
                <a:gd name="connsiteX5-193" fmla="*/ 400844 w 962025"/>
                <a:gd name="connsiteY5-194" fmla="*/ 444500 h 577850"/>
                <a:gd name="connsiteX6-195" fmla="*/ 280594 w 962025"/>
                <a:gd name="connsiteY6-196" fmla="*/ 577850 h 577850"/>
                <a:gd name="connsiteX7-197" fmla="*/ 160338 w 962025"/>
                <a:gd name="connsiteY7-198" fmla="*/ 444500 h 577850"/>
                <a:gd name="connsiteX8-199" fmla="*/ 0 w 962025"/>
                <a:gd name="connsiteY8-200" fmla="*/ 444500 h 577850"/>
                <a:gd name="connsiteX9-201" fmla="*/ 91440 w 962025"/>
                <a:gd name="connsiteY9-202" fmla="*/ 358140 h 577850"/>
                <a:gd name="connsiteX0-203" fmla="*/ 0 w 962025"/>
                <a:gd name="connsiteY0-204" fmla="*/ 266700 h 577850"/>
                <a:gd name="connsiteX1-205" fmla="*/ 0 w 962025"/>
                <a:gd name="connsiteY1-206" fmla="*/ 0 h 577850"/>
                <a:gd name="connsiteX2-207" fmla="*/ 962025 w 962025"/>
                <a:gd name="connsiteY2-208" fmla="*/ 0 h 577850"/>
                <a:gd name="connsiteX3-209" fmla="*/ 962025 w 962025"/>
                <a:gd name="connsiteY3-210" fmla="*/ 266700 h 577850"/>
                <a:gd name="connsiteX4-211" fmla="*/ 962025 w 962025"/>
                <a:gd name="connsiteY4-212" fmla="*/ 444500 h 577850"/>
                <a:gd name="connsiteX5-213" fmla="*/ 400844 w 962025"/>
                <a:gd name="connsiteY5-214" fmla="*/ 444500 h 577850"/>
                <a:gd name="connsiteX6-215" fmla="*/ 280594 w 962025"/>
                <a:gd name="connsiteY6-216" fmla="*/ 577850 h 577850"/>
                <a:gd name="connsiteX7-217" fmla="*/ 160338 w 962025"/>
                <a:gd name="connsiteY7-218" fmla="*/ 444500 h 577850"/>
                <a:gd name="connsiteX8-219" fmla="*/ 0 w 962025"/>
                <a:gd name="connsiteY8-220" fmla="*/ 444500 h 577850"/>
                <a:gd name="connsiteX0-221" fmla="*/ 0 w 962025"/>
                <a:gd name="connsiteY0-222" fmla="*/ 0 h 577850"/>
                <a:gd name="connsiteX1-223" fmla="*/ 962025 w 962025"/>
                <a:gd name="connsiteY1-224" fmla="*/ 0 h 577850"/>
                <a:gd name="connsiteX2-225" fmla="*/ 962025 w 962025"/>
                <a:gd name="connsiteY2-226" fmla="*/ 266700 h 577850"/>
                <a:gd name="connsiteX3-227" fmla="*/ 962025 w 962025"/>
                <a:gd name="connsiteY3-228" fmla="*/ 444500 h 577850"/>
                <a:gd name="connsiteX4-229" fmla="*/ 400844 w 962025"/>
                <a:gd name="connsiteY4-230" fmla="*/ 444500 h 577850"/>
                <a:gd name="connsiteX5-231" fmla="*/ 280594 w 962025"/>
                <a:gd name="connsiteY5-232" fmla="*/ 577850 h 577850"/>
                <a:gd name="connsiteX6-233" fmla="*/ 160338 w 962025"/>
                <a:gd name="connsiteY6-234" fmla="*/ 444500 h 577850"/>
                <a:gd name="connsiteX7-235" fmla="*/ 0 w 962025"/>
                <a:gd name="connsiteY7-236" fmla="*/ 444500 h 577850"/>
                <a:gd name="connsiteX0-237" fmla="*/ 962025 w 962025"/>
                <a:gd name="connsiteY0-238" fmla="*/ 0 h 577850"/>
                <a:gd name="connsiteX1-239" fmla="*/ 962025 w 962025"/>
                <a:gd name="connsiteY1-240" fmla="*/ 266700 h 577850"/>
                <a:gd name="connsiteX2-241" fmla="*/ 962025 w 962025"/>
                <a:gd name="connsiteY2-242" fmla="*/ 444500 h 577850"/>
                <a:gd name="connsiteX3-243" fmla="*/ 400844 w 962025"/>
                <a:gd name="connsiteY3-244" fmla="*/ 444500 h 577850"/>
                <a:gd name="connsiteX4-245" fmla="*/ 280594 w 962025"/>
                <a:gd name="connsiteY4-246" fmla="*/ 577850 h 577850"/>
                <a:gd name="connsiteX5-247" fmla="*/ 160338 w 962025"/>
                <a:gd name="connsiteY5-248" fmla="*/ 444500 h 577850"/>
                <a:gd name="connsiteX6-249" fmla="*/ 0 w 962025"/>
                <a:gd name="connsiteY6-250" fmla="*/ 444500 h 577850"/>
                <a:gd name="connsiteX0-251" fmla="*/ 962025 w 962025"/>
                <a:gd name="connsiteY0-252" fmla="*/ 0 h 311150"/>
                <a:gd name="connsiteX1-253" fmla="*/ 962025 w 962025"/>
                <a:gd name="connsiteY1-254" fmla="*/ 177800 h 311150"/>
                <a:gd name="connsiteX2-255" fmla="*/ 400844 w 962025"/>
                <a:gd name="connsiteY2-256" fmla="*/ 177800 h 311150"/>
                <a:gd name="connsiteX3-257" fmla="*/ 280594 w 962025"/>
                <a:gd name="connsiteY3-258" fmla="*/ 311150 h 311150"/>
                <a:gd name="connsiteX4-259" fmla="*/ 160338 w 962025"/>
                <a:gd name="connsiteY4-260" fmla="*/ 177800 h 311150"/>
                <a:gd name="connsiteX5-261" fmla="*/ 0 w 962025"/>
                <a:gd name="connsiteY5-262" fmla="*/ 177800 h 311150"/>
                <a:gd name="connsiteX0-263" fmla="*/ 962025 w 962025"/>
                <a:gd name="connsiteY0-264" fmla="*/ 0 h 133350"/>
                <a:gd name="connsiteX1-265" fmla="*/ 400844 w 962025"/>
                <a:gd name="connsiteY1-266" fmla="*/ 0 h 133350"/>
                <a:gd name="connsiteX2-267" fmla="*/ 280594 w 962025"/>
                <a:gd name="connsiteY2-268" fmla="*/ 133350 h 133350"/>
                <a:gd name="connsiteX3-269" fmla="*/ 160338 w 962025"/>
                <a:gd name="connsiteY3-270" fmla="*/ 0 h 133350"/>
                <a:gd name="connsiteX4-271" fmla="*/ 0 w 962025"/>
                <a:gd name="connsiteY4-272" fmla="*/ 0 h 133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2025" h="133350">
                  <a:moveTo>
                    <a:pt x="962025" y="0"/>
                  </a:moveTo>
                  <a:lnTo>
                    <a:pt x="400844" y="0"/>
                  </a:lnTo>
                  <a:lnTo>
                    <a:pt x="280594" y="133350"/>
                  </a:lnTo>
                  <a:lnTo>
                    <a:pt x="160338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38287" y="3992878"/>
              <a:ext cx="2213610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dirty="0"/>
                <a:t>仪器调整：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1.</a:t>
              </a:r>
              <a:r>
                <a:rPr lang="zh-CN" altLang="en-US" sz="2400" dirty="0">
                  <a:sym typeface="+mn-ea"/>
                </a:rPr>
                <a:t>数字拉力计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2.</a:t>
              </a:r>
              <a:r>
                <a:rPr lang="zh-CN" altLang="en-US" sz="2400" dirty="0">
                  <a:sym typeface="+mn-ea"/>
                </a:rPr>
                <a:t>望远镜</a:t>
              </a:r>
              <a:endParaRPr lang="zh-CN" altLang="en-US" sz="24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 flipV="1">
            <a:off x="3957565" y="1377317"/>
            <a:ext cx="2581910" cy="2304415"/>
            <a:chOff x="1538287" y="3168648"/>
            <a:chExt cx="2581910" cy="2304415"/>
          </a:xfrm>
        </p:grpSpPr>
        <p:grpSp>
          <p:nvGrpSpPr>
            <p:cNvPr id="30" name="组合 29"/>
            <p:cNvGrpSpPr/>
            <p:nvPr/>
          </p:nvGrpSpPr>
          <p:grpSpPr>
            <a:xfrm>
              <a:off x="1904998" y="3168648"/>
              <a:ext cx="520702" cy="520702"/>
              <a:chOff x="1752598" y="3168648"/>
              <a:chExt cx="520702" cy="520702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752598" y="3168648"/>
                <a:ext cx="520702" cy="5207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841499" y="3257549"/>
                <a:ext cx="342900" cy="342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对话气泡: 矩形 18"/>
            <p:cNvSpPr/>
            <p:nvPr/>
          </p:nvSpPr>
          <p:spPr>
            <a:xfrm flipV="1">
              <a:off x="1647049" y="3738564"/>
              <a:ext cx="1763676" cy="244470"/>
            </a:xfrm>
            <a:custGeom>
              <a:avLst/>
              <a:gdLst>
                <a:gd name="connsiteX0" fmla="*/ 0 w 962025"/>
                <a:gd name="connsiteY0" fmla="*/ 0 h 1066800"/>
                <a:gd name="connsiteX1" fmla="*/ 160338 w 962025"/>
                <a:gd name="connsiteY1" fmla="*/ 0 h 1066800"/>
                <a:gd name="connsiteX2" fmla="*/ 160338 w 962025"/>
                <a:gd name="connsiteY2" fmla="*/ 0 h 1066800"/>
                <a:gd name="connsiteX3" fmla="*/ 400844 w 962025"/>
                <a:gd name="connsiteY3" fmla="*/ 0 h 1066800"/>
                <a:gd name="connsiteX4" fmla="*/ 962025 w 962025"/>
                <a:gd name="connsiteY4" fmla="*/ 0 h 1066800"/>
                <a:gd name="connsiteX5" fmla="*/ 962025 w 962025"/>
                <a:gd name="connsiteY5" fmla="*/ 622300 h 1066800"/>
                <a:gd name="connsiteX6" fmla="*/ 962025 w 962025"/>
                <a:gd name="connsiteY6" fmla="*/ 622300 h 1066800"/>
                <a:gd name="connsiteX7" fmla="*/ 962025 w 962025"/>
                <a:gd name="connsiteY7" fmla="*/ 889000 h 1066800"/>
                <a:gd name="connsiteX8" fmla="*/ 962025 w 962025"/>
                <a:gd name="connsiteY8" fmla="*/ 1066800 h 1066800"/>
                <a:gd name="connsiteX9" fmla="*/ 400844 w 962025"/>
                <a:gd name="connsiteY9" fmla="*/ 1066800 h 1066800"/>
                <a:gd name="connsiteX10" fmla="*/ 280594 w 962025"/>
                <a:gd name="connsiteY10" fmla="*/ 1200150 h 1066800"/>
                <a:gd name="connsiteX11" fmla="*/ 160338 w 962025"/>
                <a:gd name="connsiteY11" fmla="*/ 1066800 h 1066800"/>
                <a:gd name="connsiteX12" fmla="*/ 0 w 962025"/>
                <a:gd name="connsiteY12" fmla="*/ 1066800 h 1066800"/>
                <a:gd name="connsiteX13" fmla="*/ 0 w 962025"/>
                <a:gd name="connsiteY13" fmla="*/ 889000 h 1066800"/>
                <a:gd name="connsiteX14" fmla="*/ 0 w 962025"/>
                <a:gd name="connsiteY14" fmla="*/ 622300 h 1066800"/>
                <a:gd name="connsiteX15" fmla="*/ 0 w 962025"/>
                <a:gd name="connsiteY15" fmla="*/ 622300 h 1066800"/>
                <a:gd name="connsiteX16" fmla="*/ 0 w 962025"/>
                <a:gd name="connsiteY16" fmla="*/ 0 h 1066800"/>
                <a:gd name="connsiteX0-1" fmla="*/ 0 w 962025"/>
                <a:gd name="connsiteY0-2" fmla="*/ 622300 h 1200150"/>
                <a:gd name="connsiteX1-3" fmla="*/ 160338 w 962025"/>
                <a:gd name="connsiteY1-4" fmla="*/ 0 h 1200150"/>
                <a:gd name="connsiteX2-5" fmla="*/ 160338 w 962025"/>
                <a:gd name="connsiteY2-6" fmla="*/ 0 h 1200150"/>
                <a:gd name="connsiteX3-7" fmla="*/ 400844 w 962025"/>
                <a:gd name="connsiteY3-8" fmla="*/ 0 h 1200150"/>
                <a:gd name="connsiteX4-9" fmla="*/ 962025 w 962025"/>
                <a:gd name="connsiteY4-10" fmla="*/ 0 h 1200150"/>
                <a:gd name="connsiteX5-11" fmla="*/ 962025 w 962025"/>
                <a:gd name="connsiteY5-12" fmla="*/ 622300 h 1200150"/>
                <a:gd name="connsiteX6-13" fmla="*/ 962025 w 962025"/>
                <a:gd name="connsiteY6-14" fmla="*/ 622300 h 1200150"/>
                <a:gd name="connsiteX7-15" fmla="*/ 962025 w 962025"/>
                <a:gd name="connsiteY7-16" fmla="*/ 889000 h 1200150"/>
                <a:gd name="connsiteX8-17" fmla="*/ 962025 w 962025"/>
                <a:gd name="connsiteY8-18" fmla="*/ 1066800 h 1200150"/>
                <a:gd name="connsiteX9-19" fmla="*/ 400844 w 962025"/>
                <a:gd name="connsiteY9-20" fmla="*/ 1066800 h 1200150"/>
                <a:gd name="connsiteX10-21" fmla="*/ 280594 w 962025"/>
                <a:gd name="connsiteY10-22" fmla="*/ 1200150 h 1200150"/>
                <a:gd name="connsiteX11-23" fmla="*/ 160338 w 962025"/>
                <a:gd name="connsiteY11-24" fmla="*/ 1066800 h 1200150"/>
                <a:gd name="connsiteX12-25" fmla="*/ 0 w 962025"/>
                <a:gd name="connsiteY12-26" fmla="*/ 1066800 h 1200150"/>
                <a:gd name="connsiteX13-27" fmla="*/ 0 w 962025"/>
                <a:gd name="connsiteY13-28" fmla="*/ 889000 h 1200150"/>
                <a:gd name="connsiteX14-29" fmla="*/ 0 w 962025"/>
                <a:gd name="connsiteY14-30" fmla="*/ 622300 h 1200150"/>
                <a:gd name="connsiteX15-31" fmla="*/ 0 w 962025"/>
                <a:gd name="connsiteY15-32" fmla="*/ 622300 h 1200150"/>
                <a:gd name="connsiteX0-33" fmla="*/ 0 w 962025"/>
                <a:gd name="connsiteY0-34" fmla="*/ 622300 h 1200150"/>
                <a:gd name="connsiteX1-35" fmla="*/ 160338 w 962025"/>
                <a:gd name="connsiteY1-36" fmla="*/ 0 h 1200150"/>
                <a:gd name="connsiteX2-37" fmla="*/ 400844 w 962025"/>
                <a:gd name="connsiteY2-38" fmla="*/ 0 h 1200150"/>
                <a:gd name="connsiteX3-39" fmla="*/ 962025 w 962025"/>
                <a:gd name="connsiteY3-40" fmla="*/ 0 h 1200150"/>
                <a:gd name="connsiteX4-41" fmla="*/ 962025 w 962025"/>
                <a:gd name="connsiteY4-42" fmla="*/ 622300 h 1200150"/>
                <a:gd name="connsiteX5-43" fmla="*/ 962025 w 962025"/>
                <a:gd name="connsiteY5-44" fmla="*/ 622300 h 1200150"/>
                <a:gd name="connsiteX6-45" fmla="*/ 962025 w 962025"/>
                <a:gd name="connsiteY6-46" fmla="*/ 889000 h 1200150"/>
                <a:gd name="connsiteX7-47" fmla="*/ 962025 w 962025"/>
                <a:gd name="connsiteY7-48" fmla="*/ 1066800 h 1200150"/>
                <a:gd name="connsiteX8-49" fmla="*/ 400844 w 962025"/>
                <a:gd name="connsiteY8-50" fmla="*/ 1066800 h 1200150"/>
                <a:gd name="connsiteX9-51" fmla="*/ 280594 w 962025"/>
                <a:gd name="connsiteY9-52" fmla="*/ 1200150 h 1200150"/>
                <a:gd name="connsiteX10-53" fmla="*/ 160338 w 962025"/>
                <a:gd name="connsiteY10-54" fmla="*/ 1066800 h 1200150"/>
                <a:gd name="connsiteX11-55" fmla="*/ 0 w 962025"/>
                <a:gd name="connsiteY11-56" fmla="*/ 1066800 h 1200150"/>
                <a:gd name="connsiteX12-57" fmla="*/ 0 w 962025"/>
                <a:gd name="connsiteY12-58" fmla="*/ 889000 h 1200150"/>
                <a:gd name="connsiteX13-59" fmla="*/ 0 w 962025"/>
                <a:gd name="connsiteY13-60" fmla="*/ 622300 h 1200150"/>
                <a:gd name="connsiteX14-61" fmla="*/ 0 w 962025"/>
                <a:gd name="connsiteY14-62" fmla="*/ 622300 h 1200150"/>
                <a:gd name="connsiteX0-63" fmla="*/ 0 w 962025"/>
                <a:gd name="connsiteY0-64" fmla="*/ 622300 h 1200150"/>
                <a:gd name="connsiteX1-65" fmla="*/ 400844 w 962025"/>
                <a:gd name="connsiteY1-66" fmla="*/ 0 h 1200150"/>
                <a:gd name="connsiteX2-67" fmla="*/ 962025 w 962025"/>
                <a:gd name="connsiteY2-68" fmla="*/ 0 h 1200150"/>
                <a:gd name="connsiteX3-69" fmla="*/ 962025 w 962025"/>
                <a:gd name="connsiteY3-70" fmla="*/ 622300 h 1200150"/>
                <a:gd name="connsiteX4-71" fmla="*/ 962025 w 962025"/>
                <a:gd name="connsiteY4-72" fmla="*/ 622300 h 1200150"/>
                <a:gd name="connsiteX5-73" fmla="*/ 962025 w 962025"/>
                <a:gd name="connsiteY5-74" fmla="*/ 889000 h 1200150"/>
                <a:gd name="connsiteX6-75" fmla="*/ 962025 w 962025"/>
                <a:gd name="connsiteY6-76" fmla="*/ 1066800 h 1200150"/>
                <a:gd name="connsiteX7-77" fmla="*/ 400844 w 962025"/>
                <a:gd name="connsiteY7-78" fmla="*/ 1066800 h 1200150"/>
                <a:gd name="connsiteX8-79" fmla="*/ 280594 w 962025"/>
                <a:gd name="connsiteY8-80" fmla="*/ 1200150 h 1200150"/>
                <a:gd name="connsiteX9-81" fmla="*/ 160338 w 962025"/>
                <a:gd name="connsiteY9-82" fmla="*/ 1066800 h 1200150"/>
                <a:gd name="connsiteX10-83" fmla="*/ 0 w 962025"/>
                <a:gd name="connsiteY10-84" fmla="*/ 1066800 h 1200150"/>
                <a:gd name="connsiteX11-85" fmla="*/ 0 w 962025"/>
                <a:gd name="connsiteY11-86" fmla="*/ 889000 h 1200150"/>
                <a:gd name="connsiteX12-87" fmla="*/ 0 w 962025"/>
                <a:gd name="connsiteY12-88" fmla="*/ 622300 h 1200150"/>
                <a:gd name="connsiteX13-89" fmla="*/ 0 w 962025"/>
                <a:gd name="connsiteY13-90" fmla="*/ 622300 h 1200150"/>
                <a:gd name="connsiteX0-91" fmla="*/ 0 w 962025"/>
                <a:gd name="connsiteY0-92" fmla="*/ 622300 h 1200150"/>
                <a:gd name="connsiteX1-93" fmla="*/ 962025 w 962025"/>
                <a:gd name="connsiteY1-94" fmla="*/ 0 h 1200150"/>
                <a:gd name="connsiteX2-95" fmla="*/ 962025 w 962025"/>
                <a:gd name="connsiteY2-96" fmla="*/ 622300 h 1200150"/>
                <a:gd name="connsiteX3-97" fmla="*/ 962025 w 962025"/>
                <a:gd name="connsiteY3-98" fmla="*/ 622300 h 1200150"/>
                <a:gd name="connsiteX4-99" fmla="*/ 962025 w 962025"/>
                <a:gd name="connsiteY4-100" fmla="*/ 889000 h 1200150"/>
                <a:gd name="connsiteX5-101" fmla="*/ 962025 w 962025"/>
                <a:gd name="connsiteY5-102" fmla="*/ 1066800 h 1200150"/>
                <a:gd name="connsiteX6-103" fmla="*/ 400844 w 962025"/>
                <a:gd name="connsiteY6-104" fmla="*/ 1066800 h 1200150"/>
                <a:gd name="connsiteX7-105" fmla="*/ 280594 w 962025"/>
                <a:gd name="connsiteY7-106" fmla="*/ 1200150 h 1200150"/>
                <a:gd name="connsiteX8-107" fmla="*/ 160338 w 962025"/>
                <a:gd name="connsiteY8-108" fmla="*/ 1066800 h 1200150"/>
                <a:gd name="connsiteX9-109" fmla="*/ 0 w 962025"/>
                <a:gd name="connsiteY9-110" fmla="*/ 1066800 h 1200150"/>
                <a:gd name="connsiteX10-111" fmla="*/ 0 w 962025"/>
                <a:gd name="connsiteY10-112" fmla="*/ 889000 h 1200150"/>
                <a:gd name="connsiteX11-113" fmla="*/ 0 w 962025"/>
                <a:gd name="connsiteY11-114" fmla="*/ 622300 h 1200150"/>
                <a:gd name="connsiteX12-115" fmla="*/ 0 w 962025"/>
                <a:gd name="connsiteY12-116" fmla="*/ 622300 h 1200150"/>
                <a:gd name="connsiteX0-117" fmla="*/ 0 w 962025"/>
                <a:gd name="connsiteY0-118" fmla="*/ 0 h 577850"/>
                <a:gd name="connsiteX1-119" fmla="*/ 962025 w 962025"/>
                <a:gd name="connsiteY1-120" fmla="*/ 0 h 577850"/>
                <a:gd name="connsiteX2-121" fmla="*/ 962025 w 962025"/>
                <a:gd name="connsiteY2-122" fmla="*/ 0 h 577850"/>
                <a:gd name="connsiteX3-123" fmla="*/ 962025 w 962025"/>
                <a:gd name="connsiteY3-124" fmla="*/ 266700 h 577850"/>
                <a:gd name="connsiteX4-125" fmla="*/ 962025 w 962025"/>
                <a:gd name="connsiteY4-126" fmla="*/ 444500 h 577850"/>
                <a:gd name="connsiteX5-127" fmla="*/ 400844 w 962025"/>
                <a:gd name="connsiteY5-128" fmla="*/ 444500 h 577850"/>
                <a:gd name="connsiteX6-129" fmla="*/ 280594 w 962025"/>
                <a:gd name="connsiteY6-130" fmla="*/ 577850 h 577850"/>
                <a:gd name="connsiteX7-131" fmla="*/ 160338 w 962025"/>
                <a:gd name="connsiteY7-132" fmla="*/ 444500 h 577850"/>
                <a:gd name="connsiteX8-133" fmla="*/ 0 w 962025"/>
                <a:gd name="connsiteY8-134" fmla="*/ 444500 h 577850"/>
                <a:gd name="connsiteX9-135" fmla="*/ 0 w 962025"/>
                <a:gd name="connsiteY9-136" fmla="*/ 266700 h 577850"/>
                <a:gd name="connsiteX10-137" fmla="*/ 0 w 962025"/>
                <a:gd name="connsiteY10-138" fmla="*/ 0 h 577850"/>
                <a:gd name="connsiteX11-139" fmla="*/ 0 w 962025"/>
                <a:gd name="connsiteY11-140" fmla="*/ 0 h 577850"/>
                <a:gd name="connsiteX0-141" fmla="*/ 0 w 962025"/>
                <a:gd name="connsiteY0-142" fmla="*/ 0 h 577850"/>
                <a:gd name="connsiteX1-143" fmla="*/ 962025 w 962025"/>
                <a:gd name="connsiteY1-144" fmla="*/ 0 h 577850"/>
                <a:gd name="connsiteX2-145" fmla="*/ 962025 w 962025"/>
                <a:gd name="connsiteY2-146" fmla="*/ 266700 h 577850"/>
                <a:gd name="connsiteX3-147" fmla="*/ 962025 w 962025"/>
                <a:gd name="connsiteY3-148" fmla="*/ 444500 h 577850"/>
                <a:gd name="connsiteX4-149" fmla="*/ 400844 w 962025"/>
                <a:gd name="connsiteY4-150" fmla="*/ 444500 h 577850"/>
                <a:gd name="connsiteX5-151" fmla="*/ 280594 w 962025"/>
                <a:gd name="connsiteY5-152" fmla="*/ 577850 h 577850"/>
                <a:gd name="connsiteX6-153" fmla="*/ 160338 w 962025"/>
                <a:gd name="connsiteY6-154" fmla="*/ 444500 h 577850"/>
                <a:gd name="connsiteX7-155" fmla="*/ 0 w 962025"/>
                <a:gd name="connsiteY7-156" fmla="*/ 444500 h 577850"/>
                <a:gd name="connsiteX8-157" fmla="*/ 0 w 962025"/>
                <a:gd name="connsiteY8-158" fmla="*/ 266700 h 577850"/>
                <a:gd name="connsiteX9-159" fmla="*/ 0 w 962025"/>
                <a:gd name="connsiteY9-160" fmla="*/ 0 h 577850"/>
                <a:gd name="connsiteX10-161" fmla="*/ 0 w 962025"/>
                <a:gd name="connsiteY10-162" fmla="*/ 0 h 577850"/>
                <a:gd name="connsiteX0-163" fmla="*/ 0 w 962025"/>
                <a:gd name="connsiteY0-164" fmla="*/ 0 h 577850"/>
                <a:gd name="connsiteX1-165" fmla="*/ 962025 w 962025"/>
                <a:gd name="connsiteY1-166" fmla="*/ 0 h 577850"/>
                <a:gd name="connsiteX2-167" fmla="*/ 962025 w 962025"/>
                <a:gd name="connsiteY2-168" fmla="*/ 266700 h 577850"/>
                <a:gd name="connsiteX3-169" fmla="*/ 962025 w 962025"/>
                <a:gd name="connsiteY3-170" fmla="*/ 444500 h 577850"/>
                <a:gd name="connsiteX4-171" fmla="*/ 400844 w 962025"/>
                <a:gd name="connsiteY4-172" fmla="*/ 444500 h 577850"/>
                <a:gd name="connsiteX5-173" fmla="*/ 280594 w 962025"/>
                <a:gd name="connsiteY5-174" fmla="*/ 577850 h 577850"/>
                <a:gd name="connsiteX6-175" fmla="*/ 160338 w 962025"/>
                <a:gd name="connsiteY6-176" fmla="*/ 444500 h 577850"/>
                <a:gd name="connsiteX7-177" fmla="*/ 0 w 962025"/>
                <a:gd name="connsiteY7-178" fmla="*/ 444500 h 577850"/>
                <a:gd name="connsiteX8-179" fmla="*/ 0 w 962025"/>
                <a:gd name="connsiteY8-180" fmla="*/ 266700 h 577850"/>
                <a:gd name="connsiteX9-181" fmla="*/ 0 w 962025"/>
                <a:gd name="connsiteY9-182" fmla="*/ 0 h 577850"/>
                <a:gd name="connsiteX0-183" fmla="*/ 0 w 962025"/>
                <a:gd name="connsiteY0-184" fmla="*/ 266700 h 577850"/>
                <a:gd name="connsiteX1-185" fmla="*/ 0 w 962025"/>
                <a:gd name="connsiteY1-186" fmla="*/ 0 h 577850"/>
                <a:gd name="connsiteX2-187" fmla="*/ 962025 w 962025"/>
                <a:gd name="connsiteY2-188" fmla="*/ 0 h 577850"/>
                <a:gd name="connsiteX3-189" fmla="*/ 962025 w 962025"/>
                <a:gd name="connsiteY3-190" fmla="*/ 266700 h 577850"/>
                <a:gd name="connsiteX4-191" fmla="*/ 962025 w 962025"/>
                <a:gd name="connsiteY4-192" fmla="*/ 444500 h 577850"/>
                <a:gd name="connsiteX5-193" fmla="*/ 400844 w 962025"/>
                <a:gd name="connsiteY5-194" fmla="*/ 444500 h 577850"/>
                <a:gd name="connsiteX6-195" fmla="*/ 280594 w 962025"/>
                <a:gd name="connsiteY6-196" fmla="*/ 577850 h 577850"/>
                <a:gd name="connsiteX7-197" fmla="*/ 160338 w 962025"/>
                <a:gd name="connsiteY7-198" fmla="*/ 444500 h 577850"/>
                <a:gd name="connsiteX8-199" fmla="*/ 0 w 962025"/>
                <a:gd name="connsiteY8-200" fmla="*/ 444500 h 577850"/>
                <a:gd name="connsiteX9-201" fmla="*/ 91440 w 962025"/>
                <a:gd name="connsiteY9-202" fmla="*/ 358140 h 577850"/>
                <a:gd name="connsiteX0-203" fmla="*/ 0 w 962025"/>
                <a:gd name="connsiteY0-204" fmla="*/ 266700 h 577850"/>
                <a:gd name="connsiteX1-205" fmla="*/ 0 w 962025"/>
                <a:gd name="connsiteY1-206" fmla="*/ 0 h 577850"/>
                <a:gd name="connsiteX2-207" fmla="*/ 962025 w 962025"/>
                <a:gd name="connsiteY2-208" fmla="*/ 0 h 577850"/>
                <a:gd name="connsiteX3-209" fmla="*/ 962025 w 962025"/>
                <a:gd name="connsiteY3-210" fmla="*/ 266700 h 577850"/>
                <a:gd name="connsiteX4-211" fmla="*/ 962025 w 962025"/>
                <a:gd name="connsiteY4-212" fmla="*/ 444500 h 577850"/>
                <a:gd name="connsiteX5-213" fmla="*/ 400844 w 962025"/>
                <a:gd name="connsiteY5-214" fmla="*/ 444500 h 577850"/>
                <a:gd name="connsiteX6-215" fmla="*/ 280594 w 962025"/>
                <a:gd name="connsiteY6-216" fmla="*/ 577850 h 577850"/>
                <a:gd name="connsiteX7-217" fmla="*/ 160338 w 962025"/>
                <a:gd name="connsiteY7-218" fmla="*/ 444500 h 577850"/>
                <a:gd name="connsiteX8-219" fmla="*/ 0 w 962025"/>
                <a:gd name="connsiteY8-220" fmla="*/ 444500 h 577850"/>
                <a:gd name="connsiteX0-221" fmla="*/ 0 w 962025"/>
                <a:gd name="connsiteY0-222" fmla="*/ 0 h 577850"/>
                <a:gd name="connsiteX1-223" fmla="*/ 962025 w 962025"/>
                <a:gd name="connsiteY1-224" fmla="*/ 0 h 577850"/>
                <a:gd name="connsiteX2-225" fmla="*/ 962025 w 962025"/>
                <a:gd name="connsiteY2-226" fmla="*/ 266700 h 577850"/>
                <a:gd name="connsiteX3-227" fmla="*/ 962025 w 962025"/>
                <a:gd name="connsiteY3-228" fmla="*/ 444500 h 577850"/>
                <a:gd name="connsiteX4-229" fmla="*/ 400844 w 962025"/>
                <a:gd name="connsiteY4-230" fmla="*/ 444500 h 577850"/>
                <a:gd name="connsiteX5-231" fmla="*/ 280594 w 962025"/>
                <a:gd name="connsiteY5-232" fmla="*/ 577850 h 577850"/>
                <a:gd name="connsiteX6-233" fmla="*/ 160338 w 962025"/>
                <a:gd name="connsiteY6-234" fmla="*/ 444500 h 577850"/>
                <a:gd name="connsiteX7-235" fmla="*/ 0 w 962025"/>
                <a:gd name="connsiteY7-236" fmla="*/ 444500 h 577850"/>
                <a:gd name="connsiteX0-237" fmla="*/ 962025 w 962025"/>
                <a:gd name="connsiteY0-238" fmla="*/ 0 h 577850"/>
                <a:gd name="connsiteX1-239" fmla="*/ 962025 w 962025"/>
                <a:gd name="connsiteY1-240" fmla="*/ 266700 h 577850"/>
                <a:gd name="connsiteX2-241" fmla="*/ 962025 w 962025"/>
                <a:gd name="connsiteY2-242" fmla="*/ 444500 h 577850"/>
                <a:gd name="connsiteX3-243" fmla="*/ 400844 w 962025"/>
                <a:gd name="connsiteY3-244" fmla="*/ 444500 h 577850"/>
                <a:gd name="connsiteX4-245" fmla="*/ 280594 w 962025"/>
                <a:gd name="connsiteY4-246" fmla="*/ 577850 h 577850"/>
                <a:gd name="connsiteX5-247" fmla="*/ 160338 w 962025"/>
                <a:gd name="connsiteY5-248" fmla="*/ 444500 h 577850"/>
                <a:gd name="connsiteX6-249" fmla="*/ 0 w 962025"/>
                <a:gd name="connsiteY6-250" fmla="*/ 444500 h 577850"/>
                <a:gd name="connsiteX0-251" fmla="*/ 962025 w 962025"/>
                <a:gd name="connsiteY0-252" fmla="*/ 0 h 311150"/>
                <a:gd name="connsiteX1-253" fmla="*/ 962025 w 962025"/>
                <a:gd name="connsiteY1-254" fmla="*/ 177800 h 311150"/>
                <a:gd name="connsiteX2-255" fmla="*/ 400844 w 962025"/>
                <a:gd name="connsiteY2-256" fmla="*/ 177800 h 311150"/>
                <a:gd name="connsiteX3-257" fmla="*/ 280594 w 962025"/>
                <a:gd name="connsiteY3-258" fmla="*/ 311150 h 311150"/>
                <a:gd name="connsiteX4-259" fmla="*/ 160338 w 962025"/>
                <a:gd name="connsiteY4-260" fmla="*/ 177800 h 311150"/>
                <a:gd name="connsiteX5-261" fmla="*/ 0 w 962025"/>
                <a:gd name="connsiteY5-262" fmla="*/ 177800 h 311150"/>
                <a:gd name="connsiteX0-263" fmla="*/ 962025 w 962025"/>
                <a:gd name="connsiteY0-264" fmla="*/ 0 h 133350"/>
                <a:gd name="connsiteX1-265" fmla="*/ 400844 w 962025"/>
                <a:gd name="connsiteY1-266" fmla="*/ 0 h 133350"/>
                <a:gd name="connsiteX2-267" fmla="*/ 280594 w 962025"/>
                <a:gd name="connsiteY2-268" fmla="*/ 133350 h 133350"/>
                <a:gd name="connsiteX3-269" fmla="*/ 160338 w 962025"/>
                <a:gd name="connsiteY3-270" fmla="*/ 0 h 133350"/>
                <a:gd name="connsiteX4-271" fmla="*/ 0 w 962025"/>
                <a:gd name="connsiteY4-272" fmla="*/ 0 h 133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2025" h="133350">
                  <a:moveTo>
                    <a:pt x="962025" y="0"/>
                  </a:moveTo>
                  <a:lnTo>
                    <a:pt x="400844" y="0"/>
                  </a:lnTo>
                  <a:lnTo>
                    <a:pt x="280594" y="133350"/>
                  </a:lnTo>
                  <a:lnTo>
                    <a:pt x="160338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 flipV="1">
              <a:off x="1538287" y="3987163"/>
              <a:ext cx="2581910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dirty="0"/>
                <a:t>测量简单物理量：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1.</a:t>
              </a:r>
              <a:r>
                <a:rPr lang="zh-CN" altLang="en-US" sz="2400" dirty="0"/>
                <a:t>游标卡尺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2.</a:t>
              </a:r>
              <a:r>
                <a:rPr lang="zh-CN" altLang="en-US" sz="2400" dirty="0"/>
                <a:t>螺旋测微计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3.</a:t>
              </a:r>
              <a:r>
                <a:rPr lang="zh-CN" altLang="en-US" sz="2400" dirty="0"/>
                <a:t>米尺</a:t>
              </a:r>
              <a:endParaRPr lang="zh-CN" altLang="en-US" sz="2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72095" y="3176266"/>
            <a:ext cx="3101975" cy="2296795"/>
            <a:chOff x="1538287" y="3168648"/>
            <a:chExt cx="3101975" cy="2296795"/>
          </a:xfrm>
        </p:grpSpPr>
        <p:grpSp>
          <p:nvGrpSpPr>
            <p:cNvPr id="36" name="组合 35"/>
            <p:cNvGrpSpPr/>
            <p:nvPr/>
          </p:nvGrpSpPr>
          <p:grpSpPr>
            <a:xfrm>
              <a:off x="1904998" y="3168648"/>
              <a:ext cx="520702" cy="520702"/>
              <a:chOff x="1752598" y="3168648"/>
              <a:chExt cx="520702" cy="52070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752598" y="3168648"/>
                <a:ext cx="520702" cy="5207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841499" y="3257549"/>
                <a:ext cx="342900" cy="342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对话气泡: 矩形 18"/>
            <p:cNvSpPr/>
            <p:nvPr/>
          </p:nvSpPr>
          <p:spPr>
            <a:xfrm flipV="1">
              <a:off x="1647049" y="3738564"/>
              <a:ext cx="1763676" cy="244470"/>
            </a:xfrm>
            <a:custGeom>
              <a:avLst/>
              <a:gdLst>
                <a:gd name="connsiteX0" fmla="*/ 0 w 962025"/>
                <a:gd name="connsiteY0" fmla="*/ 0 h 1066800"/>
                <a:gd name="connsiteX1" fmla="*/ 160338 w 962025"/>
                <a:gd name="connsiteY1" fmla="*/ 0 h 1066800"/>
                <a:gd name="connsiteX2" fmla="*/ 160338 w 962025"/>
                <a:gd name="connsiteY2" fmla="*/ 0 h 1066800"/>
                <a:gd name="connsiteX3" fmla="*/ 400844 w 962025"/>
                <a:gd name="connsiteY3" fmla="*/ 0 h 1066800"/>
                <a:gd name="connsiteX4" fmla="*/ 962025 w 962025"/>
                <a:gd name="connsiteY4" fmla="*/ 0 h 1066800"/>
                <a:gd name="connsiteX5" fmla="*/ 962025 w 962025"/>
                <a:gd name="connsiteY5" fmla="*/ 622300 h 1066800"/>
                <a:gd name="connsiteX6" fmla="*/ 962025 w 962025"/>
                <a:gd name="connsiteY6" fmla="*/ 622300 h 1066800"/>
                <a:gd name="connsiteX7" fmla="*/ 962025 w 962025"/>
                <a:gd name="connsiteY7" fmla="*/ 889000 h 1066800"/>
                <a:gd name="connsiteX8" fmla="*/ 962025 w 962025"/>
                <a:gd name="connsiteY8" fmla="*/ 1066800 h 1066800"/>
                <a:gd name="connsiteX9" fmla="*/ 400844 w 962025"/>
                <a:gd name="connsiteY9" fmla="*/ 1066800 h 1066800"/>
                <a:gd name="connsiteX10" fmla="*/ 280594 w 962025"/>
                <a:gd name="connsiteY10" fmla="*/ 1200150 h 1066800"/>
                <a:gd name="connsiteX11" fmla="*/ 160338 w 962025"/>
                <a:gd name="connsiteY11" fmla="*/ 1066800 h 1066800"/>
                <a:gd name="connsiteX12" fmla="*/ 0 w 962025"/>
                <a:gd name="connsiteY12" fmla="*/ 1066800 h 1066800"/>
                <a:gd name="connsiteX13" fmla="*/ 0 w 962025"/>
                <a:gd name="connsiteY13" fmla="*/ 889000 h 1066800"/>
                <a:gd name="connsiteX14" fmla="*/ 0 w 962025"/>
                <a:gd name="connsiteY14" fmla="*/ 622300 h 1066800"/>
                <a:gd name="connsiteX15" fmla="*/ 0 w 962025"/>
                <a:gd name="connsiteY15" fmla="*/ 622300 h 1066800"/>
                <a:gd name="connsiteX16" fmla="*/ 0 w 962025"/>
                <a:gd name="connsiteY16" fmla="*/ 0 h 1066800"/>
                <a:gd name="connsiteX0-1" fmla="*/ 0 w 962025"/>
                <a:gd name="connsiteY0-2" fmla="*/ 622300 h 1200150"/>
                <a:gd name="connsiteX1-3" fmla="*/ 160338 w 962025"/>
                <a:gd name="connsiteY1-4" fmla="*/ 0 h 1200150"/>
                <a:gd name="connsiteX2-5" fmla="*/ 160338 w 962025"/>
                <a:gd name="connsiteY2-6" fmla="*/ 0 h 1200150"/>
                <a:gd name="connsiteX3-7" fmla="*/ 400844 w 962025"/>
                <a:gd name="connsiteY3-8" fmla="*/ 0 h 1200150"/>
                <a:gd name="connsiteX4-9" fmla="*/ 962025 w 962025"/>
                <a:gd name="connsiteY4-10" fmla="*/ 0 h 1200150"/>
                <a:gd name="connsiteX5-11" fmla="*/ 962025 w 962025"/>
                <a:gd name="connsiteY5-12" fmla="*/ 622300 h 1200150"/>
                <a:gd name="connsiteX6-13" fmla="*/ 962025 w 962025"/>
                <a:gd name="connsiteY6-14" fmla="*/ 622300 h 1200150"/>
                <a:gd name="connsiteX7-15" fmla="*/ 962025 w 962025"/>
                <a:gd name="connsiteY7-16" fmla="*/ 889000 h 1200150"/>
                <a:gd name="connsiteX8-17" fmla="*/ 962025 w 962025"/>
                <a:gd name="connsiteY8-18" fmla="*/ 1066800 h 1200150"/>
                <a:gd name="connsiteX9-19" fmla="*/ 400844 w 962025"/>
                <a:gd name="connsiteY9-20" fmla="*/ 1066800 h 1200150"/>
                <a:gd name="connsiteX10-21" fmla="*/ 280594 w 962025"/>
                <a:gd name="connsiteY10-22" fmla="*/ 1200150 h 1200150"/>
                <a:gd name="connsiteX11-23" fmla="*/ 160338 w 962025"/>
                <a:gd name="connsiteY11-24" fmla="*/ 1066800 h 1200150"/>
                <a:gd name="connsiteX12-25" fmla="*/ 0 w 962025"/>
                <a:gd name="connsiteY12-26" fmla="*/ 1066800 h 1200150"/>
                <a:gd name="connsiteX13-27" fmla="*/ 0 w 962025"/>
                <a:gd name="connsiteY13-28" fmla="*/ 889000 h 1200150"/>
                <a:gd name="connsiteX14-29" fmla="*/ 0 w 962025"/>
                <a:gd name="connsiteY14-30" fmla="*/ 622300 h 1200150"/>
                <a:gd name="connsiteX15-31" fmla="*/ 0 w 962025"/>
                <a:gd name="connsiteY15-32" fmla="*/ 622300 h 1200150"/>
                <a:gd name="connsiteX0-33" fmla="*/ 0 w 962025"/>
                <a:gd name="connsiteY0-34" fmla="*/ 622300 h 1200150"/>
                <a:gd name="connsiteX1-35" fmla="*/ 160338 w 962025"/>
                <a:gd name="connsiteY1-36" fmla="*/ 0 h 1200150"/>
                <a:gd name="connsiteX2-37" fmla="*/ 400844 w 962025"/>
                <a:gd name="connsiteY2-38" fmla="*/ 0 h 1200150"/>
                <a:gd name="connsiteX3-39" fmla="*/ 962025 w 962025"/>
                <a:gd name="connsiteY3-40" fmla="*/ 0 h 1200150"/>
                <a:gd name="connsiteX4-41" fmla="*/ 962025 w 962025"/>
                <a:gd name="connsiteY4-42" fmla="*/ 622300 h 1200150"/>
                <a:gd name="connsiteX5-43" fmla="*/ 962025 w 962025"/>
                <a:gd name="connsiteY5-44" fmla="*/ 622300 h 1200150"/>
                <a:gd name="connsiteX6-45" fmla="*/ 962025 w 962025"/>
                <a:gd name="connsiteY6-46" fmla="*/ 889000 h 1200150"/>
                <a:gd name="connsiteX7-47" fmla="*/ 962025 w 962025"/>
                <a:gd name="connsiteY7-48" fmla="*/ 1066800 h 1200150"/>
                <a:gd name="connsiteX8-49" fmla="*/ 400844 w 962025"/>
                <a:gd name="connsiteY8-50" fmla="*/ 1066800 h 1200150"/>
                <a:gd name="connsiteX9-51" fmla="*/ 280594 w 962025"/>
                <a:gd name="connsiteY9-52" fmla="*/ 1200150 h 1200150"/>
                <a:gd name="connsiteX10-53" fmla="*/ 160338 w 962025"/>
                <a:gd name="connsiteY10-54" fmla="*/ 1066800 h 1200150"/>
                <a:gd name="connsiteX11-55" fmla="*/ 0 w 962025"/>
                <a:gd name="connsiteY11-56" fmla="*/ 1066800 h 1200150"/>
                <a:gd name="connsiteX12-57" fmla="*/ 0 w 962025"/>
                <a:gd name="connsiteY12-58" fmla="*/ 889000 h 1200150"/>
                <a:gd name="connsiteX13-59" fmla="*/ 0 w 962025"/>
                <a:gd name="connsiteY13-60" fmla="*/ 622300 h 1200150"/>
                <a:gd name="connsiteX14-61" fmla="*/ 0 w 962025"/>
                <a:gd name="connsiteY14-62" fmla="*/ 622300 h 1200150"/>
                <a:gd name="connsiteX0-63" fmla="*/ 0 w 962025"/>
                <a:gd name="connsiteY0-64" fmla="*/ 622300 h 1200150"/>
                <a:gd name="connsiteX1-65" fmla="*/ 400844 w 962025"/>
                <a:gd name="connsiteY1-66" fmla="*/ 0 h 1200150"/>
                <a:gd name="connsiteX2-67" fmla="*/ 962025 w 962025"/>
                <a:gd name="connsiteY2-68" fmla="*/ 0 h 1200150"/>
                <a:gd name="connsiteX3-69" fmla="*/ 962025 w 962025"/>
                <a:gd name="connsiteY3-70" fmla="*/ 622300 h 1200150"/>
                <a:gd name="connsiteX4-71" fmla="*/ 962025 w 962025"/>
                <a:gd name="connsiteY4-72" fmla="*/ 622300 h 1200150"/>
                <a:gd name="connsiteX5-73" fmla="*/ 962025 w 962025"/>
                <a:gd name="connsiteY5-74" fmla="*/ 889000 h 1200150"/>
                <a:gd name="connsiteX6-75" fmla="*/ 962025 w 962025"/>
                <a:gd name="connsiteY6-76" fmla="*/ 1066800 h 1200150"/>
                <a:gd name="connsiteX7-77" fmla="*/ 400844 w 962025"/>
                <a:gd name="connsiteY7-78" fmla="*/ 1066800 h 1200150"/>
                <a:gd name="connsiteX8-79" fmla="*/ 280594 w 962025"/>
                <a:gd name="connsiteY8-80" fmla="*/ 1200150 h 1200150"/>
                <a:gd name="connsiteX9-81" fmla="*/ 160338 w 962025"/>
                <a:gd name="connsiteY9-82" fmla="*/ 1066800 h 1200150"/>
                <a:gd name="connsiteX10-83" fmla="*/ 0 w 962025"/>
                <a:gd name="connsiteY10-84" fmla="*/ 1066800 h 1200150"/>
                <a:gd name="connsiteX11-85" fmla="*/ 0 w 962025"/>
                <a:gd name="connsiteY11-86" fmla="*/ 889000 h 1200150"/>
                <a:gd name="connsiteX12-87" fmla="*/ 0 w 962025"/>
                <a:gd name="connsiteY12-88" fmla="*/ 622300 h 1200150"/>
                <a:gd name="connsiteX13-89" fmla="*/ 0 w 962025"/>
                <a:gd name="connsiteY13-90" fmla="*/ 622300 h 1200150"/>
                <a:gd name="connsiteX0-91" fmla="*/ 0 w 962025"/>
                <a:gd name="connsiteY0-92" fmla="*/ 622300 h 1200150"/>
                <a:gd name="connsiteX1-93" fmla="*/ 962025 w 962025"/>
                <a:gd name="connsiteY1-94" fmla="*/ 0 h 1200150"/>
                <a:gd name="connsiteX2-95" fmla="*/ 962025 w 962025"/>
                <a:gd name="connsiteY2-96" fmla="*/ 622300 h 1200150"/>
                <a:gd name="connsiteX3-97" fmla="*/ 962025 w 962025"/>
                <a:gd name="connsiteY3-98" fmla="*/ 622300 h 1200150"/>
                <a:gd name="connsiteX4-99" fmla="*/ 962025 w 962025"/>
                <a:gd name="connsiteY4-100" fmla="*/ 889000 h 1200150"/>
                <a:gd name="connsiteX5-101" fmla="*/ 962025 w 962025"/>
                <a:gd name="connsiteY5-102" fmla="*/ 1066800 h 1200150"/>
                <a:gd name="connsiteX6-103" fmla="*/ 400844 w 962025"/>
                <a:gd name="connsiteY6-104" fmla="*/ 1066800 h 1200150"/>
                <a:gd name="connsiteX7-105" fmla="*/ 280594 w 962025"/>
                <a:gd name="connsiteY7-106" fmla="*/ 1200150 h 1200150"/>
                <a:gd name="connsiteX8-107" fmla="*/ 160338 w 962025"/>
                <a:gd name="connsiteY8-108" fmla="*/ 1066800 h 1200150"/>
                <a:gd name="connsiteX9-109" fmla="*/ 0 w 962025"/>
                <a:gd name="connsiteY9-110" fmla="*/ 1066800 h 1200150"/>
                <a:gd name="connsiteX10-111" fmla="*/ 0 w 962025"/>
                <a:gd name="connsiteY10-112" fmla="*/ 889000 h 1200150"/>
                <a:gd name="connsiteX11-113" fmla="*/ 0 w 962025"/>
                <a:gd name="connsiteY11-114" fmla="*/ 622300 h 1200150"/>
                <a:gd name="connsiteX12-115" fmla="*/ 0 w 962025"/>
                <a:gd name="connsiteY12-116" fmla="*/ 622300 h 1200150"/>
                <a:gd name="connsiteX0-117" fmla="*/ 0 w 962025"/>
                <a:gd name="connsiteY0-118" fmla="*/ 0 h 577850"/>
                <a:gd name="connsiteX1-119" fmla="*/ 962025 w 962025"/>
                <a:gd name="connsiteY1-120" fmla="*/ 0 h 577850"/>
                <a:gd name="connsiteX2-121" fmla="*/ 962025 w 962025"/>
                <a:gd name="connsiteY2-122" fmla="*/ 0 h 577850"/>
                <a:gd name="connsiteX3-123" fmla="*/ 962025 w 962025"/>
                <a:gd name="connsiteY3-124" fmla="*/ 266700 h 577850"/>
                <a:gd name="connsiteX4-125" fmla="*/ 962025 w 962025"/>
                <a:gd name="connsiteY4-126" fmla="*/ 444500 h 577850"/>
                <a:gd name="connsiteX5-127" fmla="*/ 400844 w 962025"/>
                <a:gd name="connsiteY5-128" fmla="*/ 444500 h 577850"/>
                <a:gd name="connsiteX6-129" fmla="*/ 280594 w 962025"/>
                <a:gd name="connsiteY6-130" fmla="*/ 577850 h 577850"/>
                <a:gd name="connsiteX7-131" fmla="*/ 160338 w 962025"/>
                <a:gd name="connsiteY7-132" fmla="*/ 444500 h 577850"/>
                <a:gd name="connsiteX8-133" fmla="*/ 0 w 962025"/>
                <a:gd name="connsiteY8-134" fmla="*/ 444500 h 577850"/>
                <a:gd name="connsiteX9-135" fmla="*/ 0 w 962025"/>
                <a:gd name="connsiteY9-136" fmla="*/ 266700 h 577850"/>
                <a:gd name="connsiteX10-137" fmla="*/ 0 w 962025"/>
                <a:gd name="connsiteY10-138" fmla="*/ 0 h 577850"/>
                <a:gd name="connsiteX11-139" fmla="*/ 0 w 962025"/>
                <a:gd name="connsiteY11-140" fmla="*/ 0 h 577850"/>
                <a:gd name="connsiteX0-141" fmla="*/ 0 w 962025"/>
                <a:gd name="connsiteY0-142" fmla="*/ 0 h 577850"/>
                <a:gd name="connsiteX1-143" fmla="*/ 962025 w 962025"/>
                <a:gd name="connsiteY1-144" fmla="*/ 0 h 577850"/>
                <a:gd name="connsiteX2-145" fmla="*/ 962025 w 962025"/>
                <a:gd name="connsiteY2-146" fmla="*/ 266700 h 577850"/>
                <a:gd name="connsiteX3-147" fmla="*/ 962025 w 962025"/>
                <a:gd name="connsiteY3-148" fmla="*/ 444500 h 577850"/>
                <a:gd name="connsiteX4-149" fmla="*/ 400844 w 962025"/>
                <a:gd name="connsiteY4-150" fmla="*/ 444500 h 577850"/>
                <a:gd name="connsiteX5-151" fmla="*/ 280594 w 962025"/>
                <a:gd name="connsiteY5-152" fmla="*/ 577850 h 577850"/>
                <a:gd name="connsiteX6-153" fmla="*/ 160338 w 962025"/>
                <a:gd name="connsiteY6-154" fmla="*/ 444500 h 577850"/>
                <a:gd name="connsiteX7-155" fmla="*/ 0 w 962025"/>
                <a:gd name="connsiteY7-156" fmla="*/ 444500 h 577850"/>
                <a:gd name="connsiteX8-157" fmla="*/ 0 w 962025"/>
                <a:gd name="connsiteY8-158" fmla="*/ 266700 h 577850"/>
                <a:gd name="connsiteX9-159" fmla="*/ 0 w 962025"/>
                <a:gd name="connsiteY9-160" fmla="*/ 0 h 577850"/>
                <a:gd name="connsiteX10-161" fmla="*/ 0 w 962025"/>
                <a:gd name="connsiteY10-162" fmla="*/ 0 h 577850"/>
                <a:gd name="connsiteX0-163" fmla="*/ 0 w 962025"/>
                <a:gd name="connsiteY0-164" fmla="*/ 0 h 577850"/>
                <a:gd name="connsiteX1-165" fmla="*/ 962025 w 962025"/>
                <a:gd name="connsiteY1-166" fmla="*/ 0 h 577850"/>
                <a:gd name="connsiteX2-167" fmla="*/ 962025 w 962025"/>
                <a:gd name="connsiteY2-168" fmla="*/ 266700 h 577850"/>
                <a:gd name="connsiteX3-169" fmla="*/ 962025 w 962025"/>
                <a:gd name="connsiteY3-170" fmla="*/ 444500 h 577850"/>
                <a:gd name="connsiteX4-171" fmla="*/ 400844 w 962025"/>
                <a:gd name="connsiteY4-172" fmla="*/ 444500 h 577850"/>
                <a:gd name="connsiteX5-173" fmla="*/ 280594 w 962025"/>
                <a:gd name="connsiteY5-174" fmla="*/ 577850 h 577850"/>
                <a:gd name="connsiteX6-175" fmla="*/ 160338 w 962025"/>
                <a:gd name="connsiteY6-176" fmla="*/ 444500 h 577850"/>
                <a:gd name="connsiteX7-177" fmla="*/ 0 w 962025"/>
                <a:gd name="connsiteY7-178" fmla="*/ 444500 h 577850"/>
                <a:gd name="connsiteX8-179" fmla="*/ 0 w 962025"/>
                <a:gd name="connsiteY8-180" fmla="*/ 266700 h 577850"/>
                <a:gd name="connsiteX9-181" fmla="*/ 0 w 962025"/>
                <a:gd name="connsiteY9-182" fmla="*/ 0 h 577850"/>
                <a:gd name="connsiteX0-183" fmla="*/ 0 w 962025"/>
                <a:gd name="connsiteY0-184" fmla="*/ 266700 h 577850"/>
                <a:gd name="connsiteX1-185" fmla="*/ 0 w 962025"/>
                <a:gd name="connsiteY1-186" fmla="*/ 0 h 577850"/>
                <a:gd name="connsiteX2-187" fmla="*/ 962025 w 962025"/>
                <a:gd name="connsiteY2-188" fmla="*/ 0 h 577850"/>
                <a:gd name="connsiteX3-189" fmla="*/ 962025 w 962025"/>
                <a:gd name="connsiteY3-190" fmla="*/ 266700 h 577850"/>
                <a:gd name="connsiteX4-191" fmla="*/ 962025 w 962025"/>
                <a:gd name="connsiteY4-192" fmla="*/ 444500 h 577850"/>
                <a:gd name="connsiteX5-193" fmla="*/ 400844 w 962025"/>
                <a:gd name="connsiteY5-194" fmla="*/ 444500 h 577850"/>
                <a:gd name="connsiteX6-195" fmla="*/ 280594 w 962025"/>
                <a:gd name="connsiteY6-196" fmla="*/ 577850 h 577850"/>
                <a:gd name="connsiteX7-197" fmla="*/ 160338 w 962025"/>
                <a:gd name="connsiteY7-198" fmla="*/ 444500 h 577850"/>
                <a:gd name="connsiteX8-199" fmla="*/ 0 w 962025"/>
                <a:gd name="connsiteY8-200" fmla="*/ 444500 h 577850"/>
                <a:gd name="connsiteX9-201" fmla="*/ 91440 w 962025"/>
                <a:gd name="connsiteY9-202" fmla="*/ 358140 h 577850"/>
                <a:gd name="connsiteX0-203" fmla="*/ 0 w 962025"/>
                <a:gd name="connsiteY0-204" fmla="*/ 266700 h 577850"/>
                <a:gd name="connsiteX1-205" fmla="*/ 0 w 962025"/>
                <a:gd name="connsiteY1-206" fmla="*/ 0 h 577850"/>
                <a:gd name="connsiteX2-207" fmla="*/ 962025 w 962025"/>
                <a:gd name="connsiteY2-208" fmla="*/ 0 h 577850"/>
                <a:gd name="connsiteX3-209" fmla="*/ 962025 w 962025"/>
                <a:gd name="connsiteY3-210" fmla="*/ 266700 h 577850"/>
                <a:gd name="connsiteX4-211" fmla="*/ 962025 w 962025"/>
                <a:gd name="connsiteY4-212" fmla="*/ 444500 h 577850"/>
                <a:gd name="connsiteX5-213" fmla="*/ 400844 w 962025"/>
                <a:gd name="connsiteY5-214" fmla="*/ 444500 h 577850"/>
                <a:gd name="connsiteX6-215" fmla="*/ 280594 w 962025"/>
                <a:gd name="connsiteY6-216" fmla="*/ 577850 h 577850"/>
                <a:gd name="connsiteX7-217" fmla="*/ 160338 w 962025"/>
                <a:gd name="connsiteY7-218" fmla="*/ 444500 h 577850"/>
                <a:gd name="connsiteX8-219" fmla="*/ 0 w 962025"/>
                <a:gd name="connsiteY8-220" fmla="*/ 444500 h 577850"/>
                <a:gd name="connsiteX0-221" fmla="*/ 0 w 962025"/>
                <a:gd name="connsiteY0-222" fmla="*/ 0 h 577850"/>
                <a:gd name="connsiteX1-223" fmla="*/ 962025 w 962025"/>
                <a:gd name="connsiteY1-224" fmla="*/ 0 h 577850"/>
                <a:gd name="connsiteX2-225" fmla="*/ 962025 w 962025"/>
                <a:gd name="connsiteY2-226" fmla="*/ 266700 h 577850"/>
                <a:gd name="connsiteX3-227" fmla="*/ 962025 w 962025"/>
                <a:gd name="connsiteY3-228" fmla="*/ 444500 h 577850"/>
                <a:gd name="connsiteX4-229" fmla="*/ 400844 w 962025"/>
                <a:gd name="connsiteY4-230" fmla="*/ 444500 h 577850"/>
                <a:gd name="connsiteX5-231" fmla="*/ 280594 w 962025"/>
                <a:gd name="connsiteY5-232" fmla="*/ 577850 h 577850"/>
                <a:gd name="connsiteX6-233" fmla="*/ 160338 w 962025"/>
                <a:gd name="connsiteY6-234" fmla="*/ 444500 h 577850"/>
                <a:gd name="connsiteX7-235" fmla="*/ 0 w 962025"/>
                <a:gd name="connsiteY7-236" fmla="*/ 444500 h 577850"/>
                <a:gd name="connsiteX0-237" fmla="*/ 962025 w 962025"/>
                <a:gd name="connsiteY0-238" fmla="*/ 0 h 577850"/>
                <a:gd name="connsiteX1-239" fmla="*/ 962025 w 962025"/>
                <a:gd name="connsiteY1-240" fmla="*/ 266700 h 577850"/>
                <a:gd name="connsiteX2-241" fmla="*/ 962025 w 962025"/>
                <a:gd name="connsiteY2-242" fmla="*/ 444500 h 577850"/>
                <a:gd name="connsiteX3-243" fmla="*/ 400844 w 962025"/>
                <a:gd name="connsiteY3-244" fmla="*/ 444500 h 577850"/>
                <a:gd name="connsiteX4-245" fmla="*/ 280594 w 962025"/>
                <a:gd name="connsiteY4-246" fmla="*/ 577850 h 577850"/>
                <a:gd name="connsiteX5-247" fmla="*/ 160338 w 962025"/>
                <a:gd name="connsiteY5-248" fmla="*/ 444500 h 577850"/>
                <a:gd name="connsiteX6-249" fmla="*/ 0 w 962025"/>
                <a:gd name="connsiteY6-250" fmla="*/ 444500 h 577850"/>
                <a:gd name="connsiteX0-251" fmla="*/ 962025 w 962025"/>
                <a:gd name="connsiteY0-252" fmla="*/ 0 h 311150"/>
                <a:gd name="connsiteX1-253" fmla="*/ 962025 w 962025"/>
                <a:gd name="connsiteY1-254" fmla="*/ 177800 h 311150"/>
                <a:gd name="connsiteX2-255" fmla="*/ 400844 w 962025"/>
                <a:gd name="connsiteY2-256" fmla="*/ 177800 h 311150"/>
                <a:gd name="connsiteX3-257" fmla="*/ 280594 w 962025"/>
                <a:gd name="connsiteY3-258" fmla="*/ 311150 h 311150"/>
                <a:gd name="connsiteX4-259" fmla="*/ 160338 w 962025"/>
                <a:gd name="connsiteY4-260" fmla="*/ 177800 h 311150"/>
                <a:gd name="connsiteX5-261" fmla="*/ 0 w 962025"/>
                <a:gd name="connsiteY5-262" fmla="*/ 177800 h 311150"/>
                <a:gd name="connsiteX0-263" fmla="*/ 962025 w 962025"/>
                <a:gd name="connsiteY0-264" fmla="*/ 0 h 133350"/>
                <a:gd name="connsiteX1-265" fmla="*/ 400844 w 962025"/>
                <a:gd name="connsiteY1-266" fmla="*/ 0 h 133350"/>
                <a:gd name="connsiteX2-267" fmla="*/ 280594 w 962025"/>
                <a:gd name="connsiteY2-268" fmla="*/ 133350 h 133350"/>
                <a:gd name="connsiteX3-269" fmla="*/ 160338 w 962025"/>
                <a:gd name="connsiteY3-270" fmla="*/ 0 h 133350"/>
                <a:gd name="connsiteX4-271" fmla="*/ 0 w 962025"/>
                <a:gd name="connsiteY4-272" fmla="*/ 0 h 133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2025" h="133350">
                  <a:moveTo>
                    <a:pt x="962025" y="0"/>
                  </a:moveTo>
                  <a:lnTo>
                    <a:pt x="400844" y="0"/>
                  </a:lnTo>
                  <a:lnTo>
                    <a:pt x="280594" y="133350"/>
                  </a:lnTo>
                  <a:lnTo>
                    <a:pt x="160338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38287" y="3979543"/>
              <a:ext cx="3101975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dirty="0"/>
                <a:t>光杆法测量数据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∆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x</a:t>
              </a:r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zh-CN" altLang="en-US" sz="2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 flipV="1">
            <a:off x="8386625" y="1384935"/>
            <a:ext cx="2372360" cy="2304415"/>
            <a:chOff x="1538287" y="3168648"/>
            <a:chExt cx="2372360" cy="2304415"/>
          </a:xfrm>
        </p:grpSpPr>
        <p:grpSp>
          <p:nvGrpSpPr>
            <p:cNvPr id="42" name="组合 41"/>
            <p:cNvGrpSpPr/>
            <p:nvPr/>
          </p:nvGrpSpPr>
          <p:grpSpPr>
            <a:xfrm>
              <a:off x="1904998" y="3168648"/>
              <a:ext cx="520702" cy="520702"/>
              <a:chOff x="1752598" y="3168648"/>
              <a:chExt cx="520702" cy="520702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752598" y="3168648"/>
                <a:ext cx="520702" cy="5207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841499" y="3257549"/>
                <a:ext cx="342900" cy="342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对话气泡: 矩形 18"/>
            <p:cNvSpPr/>
            <p:nvPr/>
          </p:nvSpPr>
          <p:spPr>
            <a:xfrm flipV="1">
              <a:off x="1647049" y="3738564"/>
              <a:ext cx="1763676" cy="244470"/>
            </a:xfrm>
            <a:custGeom>
              <a:avLst/>
              <a:gdLst>
                <a:gd name="connsiteX0" fmla="*/ 0 w 962025"/>
                <a:gd name="connsiteY0" fmla="*/ 0 h 1066800"/>
                <a:gd name="connsiteX1" fmla="*/ 160338 w 962025"/>
                <a:gd name="connsiteY1" fmla="*/ 0 h 1066800"/>
                <a:gd name="connsiteX2" fmla="*/ 160338 w 962025"/>
                <a:gd name="connsiteY2" fmla="*/ 0 h 1066800"/>
                <a:gd name="connsiteX3" fmla="*/ 400844 w 962025"/>
                <a:gd name="connsiteY3" fmla="*/ 0 h 1066800"/>
                <a:gd name="connsiteX4" fmla="*/ 962025 w 962025"/>
                <a:gd name="connsiteY4" fmla="*/ 0 h 1066800"/>
                <a:gd name="connsiteX5" fmla="*/ 962025 w 962025"/>
                <a:gd name="connsiteY5" fmla="*/ 622300 h 1066800"/>
                <a:gd name="connsiteX6" fmla="*/ 962025 w 962025"/>
                <a:gd name="connsiteY6" fmla="*/ 622300 h 1066800"/>
                <a:gd name="connsiteX7" fmla="*/ 962025 w 962025"/>
                <a:gd name="connsiteY7" fmla="*/ 889000 h 1066800"/>
                <a:gd name="connsiteX8" fmla="*/ 962025 w 962025"/>
                <a:gd name="connsiteY8" fmla="*/ 1066800 h 1066800"/>
                <a:gd name="connsiteX9" fmla="*/ 400844 w 962025"/>
                <a:gd name="connsiteY9" fmla="*/ 1066800 h 1066800"/>
                <a:gd name="connsiteX10" fmla="*/ 280594 w 962025"/>
                <a:gd name="connsiteY10" fmla="*/ 1200150 h 1066800"/>
                <a:gd name="connsiteX11" fmla="*/ 160338 w 962025"/>
                <a:gd name="connsiteY11" fmla="*/ 1066800 h 1066800"/>
                <a:gd name="connsiteX12" fmla="*/ 0 w 962025"/>
                <a:gd name="connsiteY12" fmla="*/ 1066800 h 1066800"/>
                <a:gd name="connsiteX13" fmla="*/ 0 w 962025"/>
                <a:gd name="connsiteY13" fmla="*/ 889000 h 1066800"/>
                <a:gd name="connsiteX14" fmla="*/ 0 w 962025"/>
                <a:gd name="connsiteY14" fmla="*/ 622300 h 1066800"/>
                <a:gd name="connsiteX15" fmla="*/ 0 w 962025"/>
                <a:gd name="connsiteY15" fmla="*/ 622300 h 1066800"/>
                <a:gd name="connsiteX16" fmla="*/ 0 w 962025"/>
                <a:gd name="connsiteY16" fmla="*/ 0 h 1066800"/>
                <a:gd name="connsiteX0-1" fmla="*/ 0 w 962025"/>
                <a:gd name="connsiteY0-2" fmla="*/ 622300 h 1200150"/>
                <a:gd name="connsiteX1-3" fmla="*/ 160338 w 962025"/>
                <a:gd name="connsiteY1-4" fmla="*/ 0 h 1200150"/>
                <a:gd name="connsiteX2-5" fmla="*/ 160338 w 962025"/>
                <a:gd name="connsiteY2-6" fmla="*/ 0 h 1200150"/>
                <a:gd name="connsiteX3-7" fmla="*/ 400844 w 962025"/>
                <a:gd name="connsiteY3-8" fmla="*/ 0 h 1200150"/>
                <a:gd name="connsiteX4-9" fmla="*/ 962025 w 962025"/>
                <a:gd name="connsiteY4-10" fmla="*/ 0 h 1200150"/>
                <a:gd name="connsiteX5-11" fmla="*/ 962025 w 962025"/>
                <a:gd name="connsiteY5-12" fmla="*/ 622300 h 1200150"/>
                <a:gd name="connsiteX6-13" fmla="*/ 962025 w 962025"/>
                <a:gd name="connsiteY6-14" fmla="*/ 622300 h 1200150"/>
                <a:gd name="connsiteX7-15" fmla="*/ 962025 w 962025"/>
                <a:gd name="connsiteY7-16" fmla="*/ 889000 h 1200150"/>
                <a:gd name="connsiteX8-17" fmla="*/ 962025 w 962025"/>
                <a:gd name="connsiteY8-18" fmla="*/ 1066800 h 1200150"/>
                <a:gd name="connsiteX9-19" fmla="*/ 400844 w 962025"/>
                <a:gd name="connsiteY9-20" fmla="*/ 1066800 h 1200150"/>
                <a:gd name="connsiteX10-21" fmla="*/ 280594 w 962025"/>
                <a:gd name="connsiteY10-22" fmla="*/ 1200150 h 1200150"/>
                <a:gd name="connsiteX11-23" fmla="*/ 160338 w 962025"/>
                <a:gd name="connsiteY11-24" fmla="*/ 1066800 h 1200150"/>
                <a:gd name="connsiteX12-25" fmla="*/ 0 w 962025"/>
                <a:gd name="connsiteY12-26" fmla="*/ 1066800 h 1200150"/>
                <a:gd name="connsiteX13-27" fmla="*/ 0 w 962025"/>
                <a:gd name="connsiteY13-28" fmla="*/ 889000 h 1200150"/>
                <a:gd name="connsiteX14-29" fmla="*/ 0 w 962025"/>
                <a:gd name="connsiteY14-30" fmla="*/ 622300 h 1200150"/>
                <a:gd name="connsiteX15-31" fmla="*/ 0 w 962025"/>
                <a:gd name="connsiteY15-32" fmla="*/ 622300 h 1200150"/>
                <a:gd name="connsiteX0-33" fmla="*/ 0 w 962025"/>
                <a:gd name="connsiteY0-34" fmla="*/ 622300 h 1200150"/>
                <a:gd name="connsiteX1-35" fmla="*/ 160338 w 962025"/>
                <a:gd name="connsiteY1-36" fmla="*/ 0 h 1200150"/>
                <a:gd name="connsiteX2-37" fmla="*/ 400844 w 962025"/>
                <a:gd name="connsiteY2-38" fmla="*/ 0 h 1200150"/>
                <a:gd name="connsiteX3-39" fmla="*/ 962025 w 962025"/>
                <a:gd name="connsiteY3-40" fmla="*/ 0 h 1200150"/>
                <a:gd name="connsiteX4-41" fmla="*/ 962025 w 962025"/>
                <a:gd name="connsiteY4-42" fmla="*/ 622300 h 1200150"/>
                <a:gd name="connsiteX5-43" fmla="*/ 962025 w 962025"/>
                <a:gd name="connsiteY5-44" fmla="*/ 622300 h 1200150"/>
                <a:gd name="connsiteX6-45" fmla="*/ 962025 w 962025"/>
                <a:gd name="connsiteY6-46" fmla="*/ 889000 h 1200150"/>
                <a:gd name="connsiteX7-47" fmla="*/ 962025 w 962025"/>
                <a:gd name="connsiteY7-48" fmla="*/ 1066800 h 1200150"/>
                <a:gd name="connsiteX8-49" fmla="*/ 400844 w 962025"/>
                <a:gd name="connsiteY8-50" fmla="*/ 1066800 h 1200150"/>
                <a:gd name="connsiteX9-51" fmla="*/ 280594 w 962025"/>
                <a:gd name="connsiteY9-52" fmla="*/ 1200150 h 1200150"/>
                <a:gd name="connsiteX10-53" fmla="*/ 160338 w 962025"/>
                <a:gd name="connsiteY10-54" fmla="*/ 1066800 h 1200150"/>
                <a:gd name="connsiteX11-55" fmla="*/ 0 w 962025"/>
                <a:gd name="connsiteY11-56" fmla="*/ 1066800 h 1200150"/>
                <a:gd name="connsiteX12-57" fmla="*/ 0 w 962025"/>
                <a:gd name="connsiteY12-58" fmla="*/ 889000 h 1200150"/>
                <a:gd name="connsiteX13-59" fmla="*/ 0 w 962025"/>
                <a:gd name="connsiteY13-60" fmla="*/ 622300 h 1200150"/>
                <a:gd name="connsiteX14-61" fmla="*/ 0 w 962025"/>
                <a:gd name="connsiteY14-62" fmla="*/ 622300 h 1200150"/>
                <a:gd name="connsiteX0-63" fmla="*/ 0 w 962025"/>
                <a:gd name="connsiteY0-64" fmla="*/ 622300 h 1200150"/>
                <a:gd name="connsiteX1-65" fmla="*/ 400844 w 962025"/>
                <a:gd name="connsiteY1-66" fmla="*/ 0 h 1200150"/>
                <a:gd name="connsiteX2-67" fmla="*/ 962025 w 962025"/>
                <a:gd name="connsiteY2-68" fmla="*/ 0 h 1200150"/>
                <a:gd name="connsiteX3-69" fmla="*/ 962025 w 962025"/>
                <a:gd name="connsiteY3-70" fmla="*/ 622300 h 1200150"/>
                <a:gd name="connsiteX4-71" fmla="*/ 962025 w 962025"/>
                <a:gd name="connsiteY4-72" fmla="*/ 622300 h 1200150"/>
                <a:gd name="connsiteX5-73" fmla="*/ 962025 w 962025"/>
                <a:gd name="connsiteY5-74" fmla="*/ 889000 h 1200150"/>
                <a:gd name="connsiteX6-75" fmla="*/ 962025 w 962025"/>
                <a:gd name="connsiteY6-76" fmla="*/ 1066800 h 1200150"/>
                <a:gd name="connsiteX7-77" fmla="*/ 400844 w 962025"/>
                <a:gd name="connsiteY7-78" fmla="*/ 1066800 h 1200150"/>
                <a:gd name="connsiteX8-79" fmla="*/ 280594 w 962025"/>
                <a:gd name="connsiteY8-80" fmla="*/ 1200150 h 1200150"/>
                <a:gd name="connsiteX9-81" fmla="*/ 160338 w 962025"/>
                <a:gd name="connsiteY9-82" fmla="*/ 1066800 h 1200150"/>
                <a:gd name="connsiteX10-83" fmla="*/ 0 w 962025"/>
                <a:gd name="connsiteY10-84" fmla="*/ 1066800 h 1200150"/>
                <a:gd name="connsiteX11-85" fmla="*/ 0 w 962025"/>
                <a:gd name="connsiteY11-86" fmla="*/ 889000 h 1200150"/>
                <a:gd name="connsiteX12-87" fmla="*/ 0 w 962025"/>
                <a:gd name="connsiteY12-88" fmla="*/ 622300 h 1200150"/>
                <a:gd name="connsiteX13-89" fmla="*/ 0 w 962025"/>
                <a:gd name="connsiteY13-90" fmla="*/ 622300 h 1200150"/>
                <a:gd name="connsiteX0-91" fmla="*/ 0 w 962025"/>
                <a:gd name="connsiteY0-92" fmla="*/ 622300 h 1200150"/>
                <a:gd name="connsiteX1-93" fmla="*/ 962025 w 962025"/>
                <a:gd name="connsiteY1-94" fmla="*/ 0 h 1200150"/>
                <a:gd name="connsiteX2-95" fmla="*/ 962025 w 962025"/>
                <a:gd name="connsiteY2-96" fmla="*/ 622300 h 1200150"/>
                <a:gd name="connsiteX3-97" fmla="*/ 962025 w 962025"/>
                <a:gd name="connsiteY3-98" fmla="*/ 622300 h 1200150"/>
                <a:gd name="connsiteX4-99" fmla="*/ 962025 w 962025"/>
                <a:gd name="connsiteY4-100" fmla="*/ 889000 h 1200150"/>
                <a:gd name="connsiteX5-101" fmla="*/ 962025 w 962025"/>
                <a:gd name="connsiteY5-102" fmla="*/ 1066800 h 1200150"/>
                <a:gd name="connsiteX6-103" fmla="*/ 400844 w 962025"/>
                <a:gd name="connsiteY6-104" fmla="*/ 1066800 h 1200150"/>
                <a:gd name="connsiteX7-105" fmla="*/ 280594 w 962025"/>
                <a:gd name="connsiteY7-106" fmla="*/ 1200150 h 1200150"/>
                <a:gd name="connsiteX8-107" fmla="*/ 160338 w 962025"/>
                <a:gd name="connsiteY8-108" fmla="*/ 1066800 h 1200150"/>
                <a:gd name="connsiteX9-109" fmla="*/ 0 w 962025"/>
                <a:gd name="connsiteY9-110" fmla="*/ 1066800 h 1200150"/>
                <a:gd name="connsiteX10-111" fmla="*/ 0 w 962025"/>
                <a:gd name="connsiteY10-112" fmla="*/ 889000 h 1200150"/>
                <a:gd name="connsiteX11-113" fmla="*/ 0 w 962025"/>
                <a:gd name="connsiteY11-114" fmla="*/ 622300 h 1200150"/>
                <a:gd name="connsiteX12-115" fmla="*/ 0 w 962025"/>
                <a:gd name="connsiteY12-116" fmla="*/ 622300 h 1200150"/>
                <a:gd name="connsiteX0-117" fmla="*/ 0 w 962025"/>
                <a:gd name="connsiteY0-118" fmla="*/ 0 h 577850"/>
                <a:gd name="connsiteX1-119" fmla="*/ 962025 w 962025"/>
                <a:gd name="connsiteY1-120" fmla="*/ 0 h 577850"/>
                <a:gd name="connsiteX2-121" fmla="*/ 962025 w 962025"/>
                <a:gd name="connsiteY2-122" fmla="*/ 0 h 577850"/>
                <a:gd name="connsiteX3-123" fmla="*/ 962025 w 962025"/>
                <a:gd name="connsiteY3-124" fmla="*/ 266700 h 577850"/>
                <a:gd name="connsiteX4-125" fmla="*/ 962025 w 962025"/>
                <a:gd name="connsiteY4-126" fmla="*/ 444500 h 577850"/>
                <a:gd name="connsiteX5-127" fmla="*/ 400844 w 962025"/>
                <a:gd name="connsiteY5-128" fmla="*/ 444500 h 577850"/>
                <a:gd name="connsiteX6-129" fmla="*/ 280594 w 962025"/>
                <a:gd name="connsiteY6-130" fmla="*/ 577850 h 577850"/>
                <a:gd name="connsiteX7-131" fmla="*/ 160338 w 962025"/>
                <a:gd name="connsiteY7-132" fmla="*/ 444500 h 577850"/>
                <a:gd name="connsiteX8-133" fmla="*/ 0 w 962025"/>
                <a:gd name="connsiteY8-134" fmla="*/ 444500 h 577850"/>
                <a:gd name="connsiteX9-135" fmla="*/ 0 w 962025"/>
                <a:gd name="connsiteY9-136" fmla="*/ 266700 h 577850"/>
                <a:gd name="connsiteX10-137" fmla="*/ 0 w 962025"/>
                <a:gd name="connsiteY10-138" fmla="*/ 0 h 577850"/>
                <a:gd name="connsiteX11-139" fmla="*/ 0 w 962025"/>
                <a:gd name="connsiteY11-140" fmla="*/ 0 h 577850"/>
                <a:gd name="connsiteX0-141" fmla="*/ 0 w 962025"/>
                <a:gd name="connsiteY0-142" fmla="*/ 0 h 577850"/>
                <a:gd name="connsiteX1-143" fmla="*/ 962025 w 962025"/>
                <a:gd name="connsiteY1-144" fmla="*/ 0 h 577850"/>
                <a:gd name="connsiteX2-145" fmla="*/ 962025 w 962025"/>
                <a:gd name="connsiteY2-146" fmla="*/ 266700 h 577850"/>
                <a:gd name="connsiteX3-147" fmla="*/ 962025 w 962025"/>
                <a:gd name="connsiteY3-148" fmla="*/ 444500 h 577850"/>
                <a:gd name="connsiteX4-149" fmla="*/ 400844 w 962025"/>
                <a:gd name="connsiteY4-150" fmla="*/ 444500 h 577850"/>
                <a:gd name="connsiteX5-151" fmla="*/ 280594 w 962025"/>
                <a:gd name="connsiteY5-152" fmla="*/ 577850 h 577850"/>
                <a:gd name="connsiteX6-153" fmla="*/ 160338 w 962025"/>
                <a:gd name="connsiteY6-154" fmla="*/ 444500 h 577850"/>
                <a:gd name="connsiteX7-155" fmla="*/ 0 w 962025"/>
                <a:gd name="connsiteY7-156" fmla="*/ 444500 h 577850"/>
                <a:gd name="connsiteX8-157" fmla="*/ 0 w 962025"/>
                <a:gd name="connsiteY8-158" fmla="*/ 266700 h 577850"/>
                <a:gd name="connsiteX9-159" fmla="*/ 0 w 962025"/>
                <a:gd name="connsiteY9-160" fmla="*/ 0 h 577850"/>
                <a:gd name="connsiteX10-161" fmla="*/ 0 w 962025"/>
                <a:gd name="connsiteY10-162" fmla="*/ 0 h 577850"/>
                <a:gd name="connsiteX0-163" fmla="*/ 0 w 962025"/>
                <a:gd name="connsiteY0-164" fmla="*/ 0 h 577850"/>
                <a:gd name="connsiteX1-165" fmla="*/ 962025 w 962025"/>
                <a:gd name="connsiteY1-166" fmla="*/ 0 h 577850"/>
                <a:gd name="connsiteX2-167" fmla="*/ 962025 w 962025"/>
                <a:gd name="connsiteY2-168" fmla="*/ 266700 h 577850"/>
                <a:gd name="connsiteX3-169" fmla="*/ 962025 w 962025"/>
                <a:gd name="connsiteY3-170" fmla="*/ 444500 h 577850"/>
                <a:gd name="connsiteX4-171" fmla="*/ 400844 w 962025"/>
                <a:gd name="connsiteY4-172" fmla="*/ 444500 h 577850"/>
                <a:gd name="connsiteX5-173" fmla="*/ 280594 w 962025"/>
                <a:gd name="connsiteY5-174" fmla="*/ 577850 h 577850"/>
                <a:gd name="connsiteX6-175" fmla="*/ 160338 w 962025"/>
                <a:gd name="connsiteY6-176" fmla="*/ 444500 h 577850"/>
                <a:gd name="connsiteX7-177" fmla="*/ 0 w 962025"/>
                <a:gd name="connsiteY7-178" fmla="*/ 444500 h 577850"/>
                <a:gd name="connsiteX8-179" fmla="*/ 0 w 962025"/>
                <a:gd name="connsiteY8-180" fmla="*/ 266700 h 577850"/>
                <a:gd name="connsiteX9-181" fmla="*/ 0 w 962025"/>
                <a:gd name="connsiteY9-182" fmla="*/ 0 h 577850"/>
                <a:gd name="connsiteX0-183" fmla="*/ 0 w 962025"/>
                <a:gd name="connsiteY0-184" fmla="*/ 266700 h 577850"/>
                <a:gd name="connsiteX1-185" fmla="*/ 0 w 962025"/>
                <a:gd name="connsiteY1-186" fmla="*/ 0 h 577850"/>
                <a:gd name="connsiteX2-187" fmla="*/ 962025 w 962025"/>
                <a:gd name="connsiteY2-188" fmla="*/ 0 h 577850"/>
                <a:gd name="connsiteX3-189" fmla="*/ 962025 w 962025"/>
                <a:gd name="connsiteY3-190" fmla="*/ 266700 h 577850"/>
                <a:gd name="connsiteX4-191" fmla="*/ 962025 w 962025"/>
                <a:gd name="connsiteY4-192" fmla="*/ 444500 h 577850"/>
                <a:gd name="connsiteX5-193" fmla="*/ 400844 w 962025"/>
                <a:gd name="connsiteY5-194" fmla="*/ 444500 h 577850"/>
                <a:gd name="connsiteX6-195" fmla="*/ 280594 w 962025"/>
                <a:gd name="connsiteY6-196" fmla="*/ 577850 h 577850"/>
                <a:gd name="connsiteX7-197" fmla="*/ 160338 w 962025"/>
                <a:gd name="connsiteY7-198" fmla="*/ 444500 h 577850"/>
                <a:gd name="connsiteX8-199" fmla="*/ 0 w 962025"/>
                <a:gd name="connsiteY8-200" fmla="*/ 444500 h 577850"/>
                <a:gd name="connsiteX9-201" fmla="*/ 91440 w 962025"/>
                <a:gd name="connsiteY9-202" fmla="*/ 358140 h 577850"/>
                <a:gd name="connsiteX0-203" fmla="*/ 0 w 962025"/>
                <a:gd name="connsiteY0-204" fmla="*/ 266700 h 577850"/>
                <a:gd name="connsiteX1-205" fmla="*/ 0 w 962025"/>
                <a:gd name="connsiteY1-206" fmla="*/ 0 h 577850"/>
                <a:gd name="connsiteX2-207" fmla="*/ 962025 w 962025"/>
                <a:gd name="connsiteY2-208" fmla="*/ 0 h 577850"/>
                <a:gd name="connsiteX3-209" fmla="*/ 962025 w 962025"/>
                <a:gd name="connsiteY3-210" fmla="*/ 266700 h 577850"/>
                <a:gd name="connsiteX4-211" fmla="*/ 962025 w 962025"/>
                <a:gd name="connsiteY4-212" fmla="*/ 444500 h 577850"/>
                <a:gd name="connsiteX5-213" fmla="*/ 400844 w 962025"/>
                <a:gd name="connsiteY5-214" fmla="*/ 444500 h 577850"/>
                <a:gd name="connsiteX6-215" fmla="*/ 280594 w 962025"/>
                <a:gd name="connsiteY6-216" fmla="*/ 577850 h 577850"/>
                <a:gd name="connsiteX7-217" fmla="*/ 160338 w 962025"/>
                <a:gd name="connsiteY7-218" fmla="*/ 444500 h 577850"/>
                <a:gd name="connsiteX8-219" fmla="*/ 0 w 962025"/>
                <a:gd name="connsiteY8-220" fmla="*/ 444500 h 577850"/>
                <a:gd name="connsiteX0-221" fmla="*/ 0 w 962025"/>
                <a:gd name="connsiteY0-222" fmla="*/ 0 h 577850"/>
                <a:gd name="connsiteX1-223" fmla="*/ 962025 w 962025"/>
                <a:gd name="connsiteY1-224" fmla="*/ 0 h 577850"/>
                <a:gd name="connsiteX2-225" fmla="*/ 962025 w 962025"/>
                <a:gd name="connsiteY2-226" fmla="*/ 266700 h 577850"/>
                <a:gd name="connsiteX3-227" fmla="*/ 962025 w 962025"/>
                <a:gd name="connsiteY3-228" fmla="*/ 444500 h 577850"/>
                <a:gd name="connsiteX4-229" fmla="*/ 400844 w 962025"/>
                <a:gd name="connsiteY4-230" fmla="*/ 444500 h 577850"/>
                <a:gd name="connsiteX5-231" fmla="*/ 280594 w 962025"/>
                <a:gd name="connsiteY5-232" fmla="*/ 577850 h 577850"/>
                <a:gd name="connsiteX6-233" fmla="*/ 160338 w 962025"/>
                <a:gd name="connsiteY6-234" fmla="*/ 444500 h 577850"/>
                <a:gd name="connsiteX7-235" fmla="*/ 0 w 962025"/>
                <a:gd name="connsiteY7-236" fmla="*/ 444500 h 577850"/>
                <a:gd name="connsiteX0-237" fmla="*/ 962025 w 962025"/>
                <a:gd name="connsiteY0-238" fmla="*/ 0 h 577850"/>
                <a:gd name="connsiteX1-239" fmla="*/ 962025 w 962025"/>
                <a:gd name="connsiteY1-240" fmla="*/ 266700 h 577850"/>
                <a:gd name="connsiteX2-241" fmla="*/ 962025 w 962025"/>
                <a:gd name="connsiteY2-242" fmla="*/ 444500 h 577850"/>
                <a:gd name="connsiteX3-243" fmla="*/ 400844 w 962025"/>
                <a:gd name="connsiteY3-244" fmla="*/ 444500 h 577850"/>
                <a:gd name="connsiteX4-245" fmla="*/ 280594 w 962025"/>
                <a:gd name="connsiteY4-246" fmla="*/ 577850 h 577850"/>
                <a:gd name="connsiteX5-247" fmla="*/ 160338 w 962025"/>
                <a:gd name="connsiteY5-248" fmla="*/ 444500 h 577850"/>
                <a:gd name="connsiteX6-249" fmla="*/ 0 w 962025"/>
                <a:gd name="connsiteY6-250" fmla="*/ 444500 h 577850"/>
                <a:gd name="connsiteX0-251" fmla="*/ 962025 w 962025"/>
                <a:gd name="connsiteY0-252" fmla="*/ 0 h 311150"/>
                <a:gd name="connsiteX1-253" fmla="*/ 962025 w 962025"/>
                <a:gd name="connsiteY1-254" fmla="*/ 177800 h 311150"/>
                <a:gd name="connsiteX2-255" fmla="*/ 400844 w 962025"/>
                <a:gd name="connsiteY2-256" fmla="*/ 177800 h 311150"/>
                <a:gd name="connsiteX3-257" fmla="*/ 280594 w 962025"/>
                <a:gd name="connsiteY3-258" fmla="*/ 311150 h 311150"/>
                <a:gd name="connsiteX4-259" fmla="*/ 160338 w 962025"/>
                <a:gd name="connsiteY4-260" fmla="*/ 177800 h 311150"/>
                <a:gd name="connsiteX5-261" fmla="*/ 0 w 962025"/>
                <a:gd name="connsiteY5-262" fmla="*/ 177800 h 311150"/>
                <a:gd name="connsiteX0-263" fmla="*/ 962025 w 962025"/>
                <a:gd name="connsiteY0-264" fmla="*/ 0 h 133350"/>
                <a:gd name="connsiteX1-265" fmla="*/ 400844 w 962025"/>
                <a:gd name="connsiteY1-266" fmla="*/ 0 h 133350"/>
                <a:gd name="connsiteX2-267" fmla="*/ 280594 w 962025"/>
                <a:gd name="connsiteY2-268" fmla="*/ 133350 h 133350"/>
                <a:gd name="connsiteX3-269" fmla="*/ 160338 w 962025"/>
                <a:gd name="connsiteY3-270" fmla="*/ 0 h 133350"/>
                <a:gd name="connsiteX4-271" fmla="*/ 0 w 962025"/>
                <a:gd name="connsiteY4-272" fmla="*/ 0 h 133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2025" h="133350">
                  <a:moveTo>
                    <a:pt x="962025" y="0"/>
                  </a:moveTo>
                  <a:lnTo>
                    <a:pt x="400844" y="0"/>
                  </a:lnTo>
                  <a:lnTo>
                    <a:pt x="280594" y="133350"/>
                  </a:lnTo>
                  <a:lnTo>
                    <a:pt x="160338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 flipV="1">
              <a:off x="1538287" y="3987163"/>
              <a:ext cx="2372360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0000"/>
                </a:lnSpc>
              </a:pPr>
              <a:endParaRPr lang="zh-CN" altLang="en-US" sz="2400" dirty="0"/>
            </a:p>
            <a:p>
              <a:pPr>
                <a:lnSpc>
                  <a:spcPct val="100000"/>
                </a:lnSpc>
              </a:pPr>
              <a:endParaRPr lang="zh-CN" altLang="en-US" sz="2400" dirty="0"/>
            </a:p>
            <a:p>
              <a:pPr>
                <a:lnSpc>
                  <a:spcPct val="100000"/>
                </a:lnSpc>
              </a:pP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zh-CN" altLang="en-US" sz="2400" dirty="0"/>
                <a:t>代入数据并计算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仪器调整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数字拉力计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200" y="1525108"/>
            <a:ext cx="5181600" cy="465185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望远镜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6228080" y="1588135"/>
            <a:ext cx="5078730" cy="3396615"/>
            <a:chOff x="9637" y="3455"/>
            <a:chExt cx="7998" cy="5349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190" y="4979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4" name="组合 53"/>
            <p:cNvGrpSpPr/>
            <p:nvPr/>
          </p:nvGrpSpPr>
          <p:grpSpPr>
            <a:xfrm rot="0">
              <a:off x="13880" y="3868"/>
              <a:ext cx="1014" cy="1403"/>
              <a:chOff x="3718458" y="1309753"/>
              <a:chExt cx="785812" cy="1157287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6"/>
              <p:cNvSpPr txBox="1">
                <a:spLocks noChangeArrowheads="1"/>
              </p:cNvSpPr>
              <p:nvPr/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9637" y="7350"/>
              <a:ext cx="1107" cy="1449"/>
              <a:chOff x="432333" y="4179954"/>
              <a:chExt cx="857250" cy="1195120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 rot="5400000">
                <a:off x="932395" y="4179953"/>
                <a:ext cx="357187" cy="357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9"/>
              <p:cNvSpPr txBox="1">
                <a:spLocks noChangeArrowheads="1"/>
              </p:cNvSpPr>
              <p:nvPr/>
            </p:nvSpPr>
            <p:spPr bwMode="auto">
              <a:xfrm>
                <a:off x="432333" y="4537140"/>
                <a:ext cx="714375" cy="837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物镜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" name="组合 47"/>
            <p:cNvGrpSpPr/>
            <p:nvPr/>
          </p:nvGrpSpPr>
          <p:grpSpPr bwMode="auto">
            <a:xfrm rot="0">
              <a:off x="15791" y="3455"/>
              <a:ext cx="1845" cy="1732"/>
              <a:chOff x="6072198" y="1714488"/>
              <a:chExt cx="1428760" cy="142876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072198" y="1714488"/>
                <a:ext cx="1428760" cy="14287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3" name="直接连接符 42"/>
              <p:cNvCxnSpPr>
                <a:endCxn id="41" idx="4"/>
              </p:cNvCxnSpPr>
              <p:nvPr/>
            </p:nvCxnSpPr>
            <p:spPr>
              <a:xfrm rot="5400000">
                <a:off x="6072992" y="2428074"/>
                <a:ext cx="142876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800000">
                <a:off x="6072198" y="2428868"/>
                <a:ext cx="142876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21299997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右箭头 47"/>
            <p:cNvSpPr/>
            <p:nvPr/>
          </p:nvSpPr>
          <p:spPr>
            <a:xfrm rot="20085459" flipV="1">
              <a:off x="14624" y="4818"/>
              <a:ext cx="1200" cy="2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154" y="6733"/>
              <a:ext cx="2122" cy="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190" y="4973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组合 5"/>
            <p:cNvGrpSpPr/>
            <p:nvPr/>
          </p:nvGrpSpPr>
          <p:grpSpPr>
            <a:xfrm rot="0">
              <a:off x="13880" y="3863"/>
              <a:ext cx="1014" cy="1403"/>
              <a:chOff x="3718458" y="1309753"/>
              <a:chExt cx="785812" cy="1157287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36"/>
              <p:cNvSpPr txBox="1">
                <a:spLocks noChangeArrowheads="1"/>
              </p:cNvSpPr>
              <p:nvPr/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9637" y="7344"/>
              <a:ext cx="1107" cy="1449"/>
              <a:chOff x="432333" y="4179954"/>
              <a:chExt cx="857250" cy="1195120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 rot="5400000">
                <a:off x="932395" y="4179953"/>
                <a:ext cx="357187" cy="357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39"/>
              <p:cNvSpPr txBox="1">
                <a:spLocks noChangeArrowheads="1"/>
              </p:cNvSpPr>
              <p:nvPr/>
            </p:nvSpPr>
            <p:spPr bwMode="auto">
              <a:xfrm>
                <a:off x="432333" y="4537140"/>
                <a:ext cx="714375" cy="837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物镜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190" y="4967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组合 15"/>
            <p:cNvGrpSpPr/>
            <p:nvPr/>
          </p:nvGrpSpPr>
          <p:grpSpPr>
            <a:xfrm rot="0">
              <a:off x="13880" y="3857"/>
              <a:ext cx="1014" cy="1403"/>
              <a:chOff x="3718458" y="1309753"/>
              <a:chExt cx="785812" cy="1157287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36"/>
              <p:cNvSpPr txBox="1">
                <a:spLocks noChangeArrowheads="1"/>
              </p:cNvSpPr>
              <p:nvPr/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190" y="4985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组合 19"/>
            <p:cNvGrpSpPr/>
            <p:nvPr/>
          </p:nvGrpSpPr>
          <p:grpSpPr>
            <a:xfrm rot="0">
              <a:off x="13880" y="3875"/>
              <a:ext cx="1014" cy="1403"/>
              <a:chOff x="3718458" y="1309753"/>
              <a:chExt cx="785812" cy="1157287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36"/>
              <p:cNvSpPr txBox="1">
                <a:spLocks noChangeArrowheads="1"/>
              </p:cNvSpPr>
              <p:nvPr/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9637" y="7356"/>
              <a:ext cx="1107" cy="1449"/>
              <a:chOff x="432333" y="4179954"/>
              <a:chExt cx="857250" cy="1195120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 rot="5400000">
                <a:off x="932395" y="4179953"/>
                <a:ext cx="357187" cy="357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9"/>
              <p:cNvSpPr txBox="1">
                <a:spLocks noChangeArrowheads="1"/>
              </p:cNvSpPr>
              <p:nvPr/>
            </p:nvSpPr>
            <p:spPr bwMode="auto">
              <a:xfrm>
                <a:off x="432333" y="4537140"/>
                <a:ext cx="714375" cy="837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物镜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11154" y="6739"/>
              <a:ext cx="2122" cy="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190" y="4979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" name="组合 60"/>
            <p:cNvGrpSpPr/>
            <p:nvPr/>
          </p:nvGrpSpPr>
          <p:grpSpPr>
            <a:xfrm rot="0">
              <a:off x="13880" y="3869"/>
              <a:ext cx="1014" cy="1403"/>
              <a:chOff x="3718458" y="1309753"/>
              <a:chExt cx="785812" cy="1157287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36"/>
              <p:cNvSpPr txBox="1">
                <a:spLocks noChangeArrowheads="1"/>
              </p:cNvSpPr>
              <p:nvPr/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9637" y="7350"/>
              <a:ext cx="1107" cy="1449"/>
              <a:chOff x="432333" y="4179954"/>
              <a:chExt cx="857250" cy="1195120"/>
            </a:xfrm>
          </p:grpSpPr>
          <p:cxnSp>
            <p:nvCxnSpPr>
              <p:cNvPr id="68" name="直接箭头连接符 67"/>
              <p:cNvCxnSpPr/>
              <p:nvPr/>
            </p:nvCxnSpPr>
            <p:spPr>
              <a:xfrm rot="5400000">
                <a:off x="932395" y="4179953"/>
                <a:ext cx="357187" cy="35718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39"/>
              <p:cNvSpPr txBox="1">
                <a:spLocks noChangeArrowheads="1"/>
              </p:cNvSpPr>
              <p:nvPr/>
            </p:nvSpPr>
            <p:spPr bwMode="auto">
              <a:xfrm>
                <a:off x="432333" y="4537140"/>
                <a:ext cx="714375" cy="837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物镜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3880" y="3863"/>
              <a:ext cx="1014" cy="1403"/>
              <a:chOff x="3718458" y="1309753"/>
              <a:chExt cx="785812" cy="1157287"/>
            </a:xfrm>
          </p:grpSpPr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36"/>
              <p:cNvSpPr txBox="1">
                <a:spLocks noChangeArrowheads="1"/>
              </p:cNvSpPr>
              <p:nvPr/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13390" y="5531"/>
              <a:ext cx="3246" cy="580"/>
              <a:chOff x="3432708" y="2646444"/>
              <a:chExt cx="2514071" cy="478759"/>
            </a:xfrm>
          </p:grpSpPr>
          <p:sp>
            <p:nvSpPr>
              <p:cNvPr id="31" name="TextBox 37"/>
              <p:cNvSpPr txBox="1">
                <a:spLocks noChangeArrowheads="1"/>
              </p:cNvSpPr>
              <p:nvPr/>
            </p:nvSpPr>
            <p:spPr bwMode="auto">
              <a:xfrm>
                <a:off x="4536390" y="2646444"/>
                <a:ext cx="1410389" cy="4787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平齐调节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3432708" y="2894078"/>
                <a:ext cx="1214437" cy="14287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 rot="0">
              <a:off x="11690" y="6970"/>
              <a:ext cx="3389" cy="580"/>
              <a:chOff x="3432708" y="2894078"/>
              <a:chExt cx="2624826" cy="478759"/>
            </a:xfrm>
          </p:grpSpPr>
          <p:sp>
            <p:nvSpPr>
              <p:cNvPr id="28" name="TextBox 37"/>
              <p:cNvSpPr txBox="1">
                <a:spLocks noChangeArrowheads="1"/>
              </p:cNvSpPr>
              <p:nvPr/>
            </p:nvSpPr>
            <p:spPr bwMode="auto">
              <a:xfrm>
                <a:off x="4647145" y="2894078"/>
                <a:ext cx="1410389" cy="4787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charset="-122"/>
                  </a:rPr>
                  <a:t>焦距调节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>
                <a:off x="3432708" y="2894078"/>
                <a:ext cx="1214437" cy="14287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8428" y="4438992"/>
            <a:ext cx="1698835" cy="173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8484235" y="4439285"/>
            <a:ext cx="2869565" cy="1737360"/>
            <a:chOff x="13361" y="6991"/>
            <a:chExt cx="4519" cy="2736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536" y="6991"/>
              <a:ext cx="3344" cy="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右箭头 45"/>
            <p:cNvSpPr/>
            <p:nvPr/>
          </p:nvSpPr>
          <p:spPr>
            <a:xfrm>
              <a:off x="13361" y="8238"/>
              <a:ext cx="993" cy="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-2147482615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8340"/>
            <a:ext cx="5181600" cy="17322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7" name="组合 76"/>
          <p:cNvGrpSpPr/>
          <p:nvPr/>
        </p:nvGrpSpPr>
        <p:grpSpPr>
          <a:xfrm>
            <a:off x="2336800" y="2341880"/>
            <a:ext cx="2176780" cy="1802130"/>
            <a:chOff x="3680" y="3688"/>
            <a:chExt cx="3428" cy="2838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2" y="3696"/>
              <a:ext cx="3416" cy="2830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3680" y="3688"/>
              <a:ext cx="762" cy="4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692" y="3913"/>
              <a:ext cx="415" cy="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0" y="1702189"/>
            <a:ext cx="3352800" cy="4661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Verdana" panose="020B0604030504040204" pitchFamily="34" charset="0"/>
                <a:ea typeface="微软雅黑" panose="020B0503020204020204" charset="-122"/>
                <a:sym typeface="+mn-ea"/>
              </a:rPr>
              <a:t>米尺测量 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charset="-122"/>
                <a:sym typeface="+mn-ea"/>
              </a:rPr>
              <a:t>L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charset="-122"/>
                <a:sym typeface="+mn-ea"/>
              </a:rPr>
              <a:t>H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测量简单物理量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9600" y="1702189"/>
            <a:ext cx="3352800" cy="4661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01000" y="1702189"/>
            <a:ext cx="3352800" cy="4661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 flipH="1">
            <a:off x="2169160" y="548458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ym typeface="+mn-ea"/>
              </a:rPr>
              <a:t>米尺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5496560" y="54845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ym typeface="+mn-ea"/>
              </a:rPr>
              <a:t>游标卡尺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8950960" y="54845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ym typeface="+mn-ea"/>
              </a:rPr>
              <a:t>螺旋测微计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4626" y="2744392"/>
            <a:ext cx="3500437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charset="-122"/>
              </a:rPr>
              <a:t>米尺测量 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charset="-122"/>
              </a:rPr>
              <a:t>L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charset="-122"/>
              </a:rPr>
              <a:t>、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charset="-122"/>
              </a:rPr>
              <a:t>H </a:t>
            </a:r>
            <a:endParaRPr lang="en-US" altLang="zh-CN" sz="28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charset="-122"/>
              </a:rPr>
              <a:t>以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charset="-122"/>
              </a:rPr>
              <a:t>mm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charset="-122"/>
              </a:rPr>
              <a:t>为单位</a:t>
            </a:r>
            <a:endParaRPr lang="zh-CN" altLang="en-US" sz="2800" dirty="0">
              <a:latin typeface="Verdana" panose="020B0604030504040204" pitchFamily="34" charset="0"/>
              <a:ea typeface="微软雅黑" panose="020B0503020204020204" charset="-122"/>
            </a:endParaRPr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4420235" y="1934845"/>
            <a:ext cx="3349625" cy="3199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2400" dirty="0">
                <a:latin typeface="Verdana" panose="020B0604030504040204" pitchFamily="34" charset="0"/>
                <a:ea typeface="微软雅黑" panose="020B0503020204020204" charset="-122"/>
              </a:rPr>
              <a:t>游标卡尺测量</a:t>
            </a:r>
            <a:endParaRPr lang="zh-CN" altLang="en-US" sz="24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Verdana" panose="020B0604030504040204" pitchFamily="34" charset="0"/>
                <a:ea typeface="微软雅黑" panose="020B0503020204020204" charset="-122"/>
              </a:rPr>
              <a:t>光杠杆常数</a:t>
            </a:r>
            <a:endParaRPr lang="en-US" altLang="zh-CN" sz="24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/>
            <a:endParaRPr lang="zh-CN" altLang="en-US" sz="1000" dirty="0">
              <a:latin typeface="Verdana" panose="020B0604030504040204" pitchFamily="34" charset="0"/>
              <a:ea typeface="微软雅黑" panose="020B0503020204020204" charset="-122"/>
            </a:endParaRPr>
          </a:p>
          <a:p>
            <a:pPr algn="ctr"/>
            <a:r>
              <a:rPr lang="en-US" altLang="zh-CN" sz="2400" dirty="0">
                <a:latin typeface="Verdana" panose="020B0604030504040204" pitchFamily="34" charset="0"/>
                <a:ea typeface="微软雅黑" panose="020B0503020204020204" charset="-122"/>
              </a:rPr>
              <a:t>D=5.000mm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charset="-122"/>
              </a:rPr>
              <a:t>+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charset="-122"/>
              </a:rPr>
              <a:t>测量值</a:t>
            </a:r>
            <a:endParaRPr lang="zh-CN" altLang="en-US" sz="2400" dirty="0">
              <a:latin typeface="Verdana" panose="020B060403050404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25440" y="2744470"/>
            <a:ext cx="1339215" cy="1843405"/>
            <a:chOff x="7274" y="3249"/>
            <a:chExt cx="4652" cy="5387"/>
          </a:xfrm>
        </p:grpSpPr>
        <p:pic>
          <p:nvPicPr>
            <p:cNvPr id="40" name="Picture 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274" y="6154"/>
              <a:ext cx="4652" cy="2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4" y="3249"/>
              <a:ext cx="4653" cy="2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8001000" y="1866265"/>
            <a:ext cx="335343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2800" dirty="0">
                <a:latin typeface="Verdana" panose="020B0604030504040204" pitchFamily="34" charset="0"/>
                <a:ea typeface="微软雅黑" panose="020B0503020204020204" charset="-122"/>
              </a:rPr>
              <a:t>金属丝直径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charset="-122"/>
              </a:rPr>
              <a:t>d</a:t>
            </a:r>
            <a:endParaRPr lang="zh-CN" altLang="en-US" sz="2800" dirty="0">
              <a:latin typeface="Verdana" panose="020B0604030504040204" pitchFamily="34" charset="0"/>
              <a:ea typeface="微软雅黑" panose="020B0503020204020204" charset="-122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1210" y="2676131"/>
            <a:ext cx="1598396" cy="14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20405" y="4247515"/>
            <a:ext cx="2713990" cy="78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光杆法测量数据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∆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679675" y="2319682"/>
          <a:ext cx="6831965" cy="22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95"/>
                <a:gridCol w="715010"/>
                <a:gridCol w="643255"/>
                <a:gridCol w="647700"/>
                <a:gridCol w="642620"/>
                <a:gridCol w="586740"/>
                <a:gridCol w="623570"/>
                <a:gridCol w="629920"/>
                <a:gridCol w="678815"/>
                <a:gridCol w="612140"/>
              </a:tblGrid>
              <a:tr h="652357"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marB="71755" anchor="ctr" anchorCtr="1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拉力</a:t>
                      </a:r>
                      <a:r>
                        <a:rPr lang="en-US" altLang="zh-CN" dirty="0" smtClean="0"/>
                        <a:t>/kg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B="71755" anchor="ctr" anchorCtr="1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加力</a:t>
                      </a:r>
                      <a:r>
                        <a:rPr lang="en-US" altLang="zh-CN" dirty="0" smtClean="0"/>
                        <a:t>/mm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marB="71755" anchor="ctr" anchorCtr="1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减力</a:t>
                      </a:r>
                      <a:r>
                        <a:rPr lang="en-US" altLang="zh-CN" dirty="0" smtClean="0"/>
                        <a:t>/mm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marB="71755" anchor="ctr" anchorCtr="1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平均</a:t>
                      </a:r>
                      <a:r>
                        <a:rPr lang="en-US" altLang="zh-CN" dirty="0" smtClean="0"/>
                        <a:t>/mm</a:t>
                      </a:r>
                      <a:endParaRPr lang="zh-CN" altLang="en-US" dirty="0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endParaRPr lang="zh-CN" altLang="en-US"/>
                    </a:p>
                  </a:txBody>
                  <a:tcPr marB="71755" anchor="ctr" anchorCtr="1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marB="7175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2286000"/>
            <a:ext cx="12191999" cy="2285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298796" y="3013500"/>
            <a:ext cx="7594407" cy="829945"/>
            <a:chOff x="4918531" y="1298366"/>
            <a:chExt cx="5107490" cy="90758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851403" y="1363358"/>
              <a:ext cx="0" cy="76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194461" y="1298366"/>
              <a:ext cx="3831560" cy="907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/>
                <a:t>数据处理</a:t>
              </a:r>
              <a:endParaRPr lang="zh-CN" altLang="en-US" sz="48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18531" y="1298366"/>
              <a:ext cx="932872" cy="907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4</a:t>
              </a:r>
              <a:endParaRPr lang="zh-CN" altLang="en-US" sz="48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90700" y="1362670"/>
            <a:ext cx="1769685" cy="923330"/>
            <a:chOff x="1914525" y="2967335"/>
            <a:chExt cx="1769685" cy="923330"/>
          </a:xfrm>
        </p:grpSpPr>
        <p:sp>
          <p:nvSpPr>
            <p:cNvPr id="4" name="文本框 3"/>
            <p:cNvSpPr txBox="1"/>
            <p:nvPr/>
          </p:nvSpPr>
          <p:spPr>
            <a:xfrm>
              <a:off x="2114550" y="2967335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/>
                <a:t>目录</a:t>
              </a:r>
              <a:endParaRPr lang="zh-CN" altLang="en-US" sz="5400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914525" y="3114675"/>
              <a:ext cx="0" cy="62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4064000" y="0"/>
            <a:ext cx="8127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657271" y="1079213"/>
            <a:ext cx="4941456" cy="584775"/>
            <a:chOff x="4913745" y="1298366"/>
            <a:chExt cx="4941456" cy="584775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965213" y="1336004"/>
              <a:ext cx="0" cy="50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271332" y="1298366"/>
              <a:ext cx="358386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/>
                <a:t>实验背景</a:t>
              </a:r>
              <a:endParaRPr lang="zh-CN" altLang="en-US" sz="32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13745" y="1298366"/>
              <a:ext cx="932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57271" y="2450813"/>
            <a:ext cx="4941456" cy="584775"/>
            <a:chOff x="4913745" y="1298366"/>
            <a:chExt cx="4941456" cy="58477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965213" y="1336004"/>
              <a:ext cx="0" cy="50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271332" y="1298366"/>
              <a:ext cx="358386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/>
                <a:t>实验原理</a:t>
              </a:r>
              <a:endParaRPr lang="zh-CN" altLang="en-US" sz="32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13745" y="1298366"/>
              <a:ext cx="932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57271" y="3822413"/>
            <a:ext cx="4941456" cy="584775"/>
            <a:chOff x="4913745" y="1298366"/>
            <a:chExt cx="4941456" cy="584775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5965213" y="1336004"/>
              <a:ext cx="0" cy="50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271332" y="1298366"/>
              <a:ext cx="358386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/>
                <a:t>实验内容</a:t>
              </a:r>
              <a:endParaRPr lang="zh-CN" altLang="en-US" sz="32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13745" y="1298366"/>
              <a:ext cx="932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57271" y="5194013"/>
            <a:ext cx="4941456" cy="584775"/>
            <a:chOff x="4913745" y="1298366"/>
            <a:chExt cx="4941456" cy="58477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5965213" y="1336004"/>
              <a:ext cx="0" cy="50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271332" y="1298366"/>
              <a:ext cx="358386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/>
                <a:t>数据处理</a:t>
              </a:r>
              <a:endParaRPr lang="zh-CN" altLang="en-US" sz="32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913745" y="1298366"/>
              <a:ext cx="932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</p:grpSp>
      <p:sp>
        <p:nvSpPr>
          <p:cNvPr id="1025" name="矩形 1024"/>
          <p:cNvSpPr>
            <a:spLocks noChangeAspect="1"/>
          </p:cNvSpPr>
          <p:nvPr/>
        </p:nvSpPr>
        <p:spPr>
          <a:xfrm>
            <a:off x="0" y="1208088"/>
            <a:ext cx="12192000" cy="4441825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107690" y="1979295"/>
            <a:ext cx="5976620" cy="2899410"/>
            <a:chOff x="1519" y="2053"/>
            <a:chExt cx="9412" cy="4566"/>
          </a:xfrm>
        </p:grpSpPr>
        <p:sp>
          <p:nvSpPr>
            <p:cNvPr id="11" name="TextBox 10"/>
            <p:cNvSpPr txBox="1"/>
            <p:nvPr/>
          </p:nvSpPr>
          <p:spPr>
            <a:xfrm>
              <a:off x="2069" y="2228"/>
              <a:ext cx="2714" cy="111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r>
                <a:rPr lang="zh-CN" altLang="en-US" sz="4000" dirty="0" smtClean="0">
                  <a:solidFill>
                    <a:schemeClr val="accent6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逐差法</a:t>
              </a:r>
              <a:endParaRPr lang="zh-CN" altLang="en-US" sz="4000" dirty="0" smtClean="0">
                <a:solidFill>
                  <a:schemeClr val="accent6"/>
                </a:solidFill>
                <a:effectLst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5291" y="2709"/>
              <a:ext cx="757" cy="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275" y="5723"/>
              <a:ext cx="757" cy="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1" y="5284"/>
              <a:ext cx="3792" cy="1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000" dirty="0" smtClean="0">
                  <a:solidFill>
                    <a:schemeClr val="accent6"/>
                  </a:solidFill>
                  <a:latin typeface="黑体" panose="02010609060101010101" charset="-122"/>
                  <a:ea typeface="黑体" panose="02010609060101010101" charset="-122"/>
                </a:rPr>
                <a:t>单位 </a:t>
              </a:r>
              <a:r>
                <a:rPr lang="en-US" altLang="zh-CN" sz="4000" dirty="0" smtClean="0">
                  <a:solidFill>
                    <a:schemeClr val="accent6"/>
                  </a:solidFill>
                  <a:latin typeface="黑体" panose="02010609060101010101" charset="-122"/>
                  <a:ea typeface="黑体" panose="02010609060101010101" charset="-122"/>
                </a:rPr>
                <a:t>N/m</a:t>
              </a:r>
              <a:r>
                <a:rPr lang="en-US" altLang="zh-CN" sz="4000" baseline="30000" dirty="0" smtClean="0">
                  <a:solidFill>
                    <a:schemeClr val="accent6"/>
                  </a:solidFill>
                  <a:latin typeface="黑体" panose="02010609060101010101" charset="-122"/>
                  <a:ea typeface="黑体" panose="02010609060101010101" charset="-122"/>
                </a:rPr>
                <a:t>2</a:t>
              </a:r>
              <a:endParaRPr lang="en-US" altLang="zh-CN" sz="4000" baseline="30000" dirty="0" smtClean="0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57" y="2053"/>
            <a:ext cx="4274" cy="1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" r:id="rId1" imgW="1130300" imgH="431800" progId="Equation.KSEE3">
                    <p:embed/>
                  </p:oleObj>
                </mc:Choice>
                <mc:Fallback>
                  <p:oleObj name="" r:id="rId1" imgW="1130300" imgH="431800" progId="Equation.KSEE3">
                    <p:embed/>
                    <p:pic>
                      <p:nvPicPr>
                        <p:cNvPr id="0" name="图片 61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657" y="2053"/>
                          <a:ext cx="4274" cy="16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19" y="5063"/>
            <a:ext cx="3264" cy="1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" r:id="rId3" imgW="825500" imgH="393700" progId="Equation.KSEE3">
                    <p:embed/>
                  </p:oleObj>
                </mc:Choice>
                <mc:Fallback>
                  <p:oleObj name="" r:id="rId3" imgW="825500" imgH="393700" progId="Equation.KSEE3">
                    <p:embed/>
                    <p:pic>
                      <p:nvPicPr>
                        <p:cNvPr id="0" name="图片 61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9" y="5063"/>
                          <a:ext cx="3264" cy="15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5372" y="1651000"/>
            <a:ext cx="10421257" cy="2387600"/>
          </a:xfrm>
        </p:spPr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大学物理实验中心  肖璐颖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2286000"/>
            <a:ext cx="12191999" cy="2285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298796" y="3013500"/>
            <a:ext cx="7594407" cy="829945"/>
            <a:chOff x="4918531" y="1298366"/>
            <a:chExt cx="5107490" cy="90758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851403" y="1363358"/>
              <a:ext cx="0" cy="76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194461" y="1298366"/>
              <a:ext cx="3831560" cy="907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>
                  <a:sym typeface="+mn-ea"/>
                </a:rPr>
                <a:t>实验背景</a:t>
              </a:r>
              <a:endParaRPr lang="zh-CN" altLang="en-US" sz="48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18531" y="1298366"/>
              <a:ext cx="932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1</a:t>
              </a:r>
              <a:endParaRPr lang="zh-CN" altLang="en-US" sz="48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7566" y="520311"/>
            <a:ext cx="10515599" cy="58173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800598" y="2195285"/>
            <a:ext cx="2590802" cy="2467430"/>
            <a:chOff x="4800598" y="2195285"/>
            <a:chExt cx="2590802" cy="2467430"/>
          </a:xfrm>
        </p:grpSpPr>
        <p:sp>
          <p:nvSpPr>
            <p:cNvPr id="4" name="五边形 3"/>
            <p:cNvSpPr/>
            <p:nvPr/>
          </p:nvSpPr>
          <p:spPr>
            <a:xfrm>
              <a:off x="4800598" y="2195285"/>
              <a:ext cx="2590802" cy="2467430"/>
            </a:xfrm>
            <a:prstGeom prst="pent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五边形 2"/>
            <p:cNvSpPr/>
            <p:nvPr/>
          </p:nvSpPr>
          <p:spPr>
            <a:xfrm>
              <a:off x="5102542" y="2482850"/>
              <a:ext cx="1986915" cy="1892300"/>
            </a:xfrm>
            <a:prstGeom prst="pent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</a:rPr>
                <a:t>杨氏模量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057650" y="1369695"/>
            <a:ext cx="4076700" cy="427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材料沿纵向的弹性模量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42560" y="103251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材料力学名词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>
            <a:off x="8391524" y="3687445"/>
            <a:ext cx="1981200" cy="1841560"/>
            <a:chOff x="1743035" y="3740090"/>
            <a:chExt cx="1981200" cy="1841560"/>
          </a:xfrm>
        </p:grpSpPr>
        <p:sp>
          <p:nvSpPr>
            <p:cNvPr id="17" name="文本框 16"/>
            <p:cNvSpPr txBox="1"/>
            <p:nvPr/>
          </p:nvSpPr>
          <p:spPr>
            <a:xfrm>
              <a:off x="1743035" y="4095750"/>
              <a:ext cx="1981200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ym typeface="+mn-ea"/>
                </a:rPr>
                <a:t>1807年因英国医生兼物理学家托马斯·杨（ThomasYoung，1773-1829）所得到的结果而命名。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61551" y="3740090"/>
              <a:ext cx="1452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托马斯</a:t>
              </a:r>
              <a:r>
                <a:rPr lang="zh-CN" alt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·</a:t>
              </a:r>
              <a:r>
                <a:rPr lang="zh-CN" altLang="en-US" sz="2000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杨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H="1">
            <a:off x="1885315" y="3466555"/>
            <a:ext cx="1981200" cy="1884740"/>
            <a:chOff x="1743035" y="3696910"/>
            <a:chExt cx="1981200" cy="1884740"/>
          </a:xfrm>
        </p:grpSpPr>
        <p:sp>
          <p:nvSpPr>
            <p:cNvPr id="20" name="文本框 19"/>
            <p:cNvSpPr txBox="1"/>
            <p:nvPr/>
          </p:nvSpPr>
          <p:spPr>
            <a:xfrm>
              <a:off x="1743035" y="4095750"/>
              <a:ext cx="1981200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ym typeface="+mn-ea"/>
                </a:rPr>
                <a:t>工程设计、构件设计的重要参数</a:t>
              </a:r>
              <a:endParaRPr lang="zh-CN" altLang="en-US" sz="1400" dirty="0"/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ym typeface="+mn-ea"/>
                </a:rPr>
                <a:t>在机械设计、建筑（等有重要作用</a:t>
              </a:r>
              <a:endParaRPr lang="zh-CN" altLang="en-US" sz="1400" dirty="0"/>
            </a:p>
            <a:p>
              <a:pPr>
                <a:lnSpc>
                  <a:spcPct val="150000"/>
                </a:lnSpc>
              </a:pP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99550" y="3696910"/>
              <a:ext cx="15373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accent4"/>
                  </a:solidFill>
                </a:rPr>
                <a:t>应用</a:t>
              </a:r>
              <a:endParaRPr lang="zh-CN" altLang="en-US" sz="2000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3849370" y="3754120"/>
            <a:ext cx="1445895" cy="89789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4"/>
            <a:endCxn id="18" idx="3"/>
          </p:cNvCxnSpPr>
          <p:nvPr/>
        </p:nvCxnSpPr>
        <p:spPr>
          <a:xfrm flipV="1">
            <a:off x="6896599" y="3886739"/>
            <a:ext cx="1504315" cy="77597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2"/>
            <a:endCxn id="4" idx="0"/>
          </p:cNvCxnSpPr>
          <p:nvPr/>
        </p:nvCxnSpPr>
        <p:spPr>
          <a:xfrm>
            <a:off x="6096000" y="1797050"/>
            <a:ext cx="0" cy="39814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3691"/>
            <a:ext cx="10515600" cy="851200"/>
          </a:xfrm>
        </p:spPr>
        <p:txBody>
          <a:bodyPr>
            <a:normAutofit fontScale="90000"/>
          </a:bodyPr>
          <a:p>
            <a:pPr algn="just"/>
            <a:r>
              <a:rPr lang="en-US" altLang="zh-CN"/>
              <a:t>                </a:t>
            </a:r>
            <a:r>
              <a:rPr lang="zh-CN" altLang="en-US"/>
              <a:t>几种典型固体</a:t>
            </a:r>
            <a:r>
              <a:rPr lang="zh-CN" altLang="en-US"/>
              <a:t>的杨氏模量值    单位：</a:t>
            </a:r>
            <a:r>
              <a:rPr lang="en-US" altLang="zh-CN"/>
              <a:t>GPa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2731770"/>
            <a:ext cx="10173970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3691"/>
            <a:ext cx="10515600" cy="851200"/>
          </a:xfrm>
        </p:spPr>
        <p:txBody>
          <a:bodyPr>
            <a:normAutofit fontScale="90000"/>
          </a:bodyPr>
          <a:p>
            <a:pPr algn="just"/>
            <a:r>
              <a:rPr lang="en-US" altLang="zh-CN"/>
              <a:t>                </a:t>
            </a:r>
            <a:r>
              <a:rPr lang="zh-CN" altLang="en-US"/>
              <a:t>几种典型固体</a:t>
            </a:r>
            <a:r>
              <a:rPr lang="zh-CN" altLang="en-US"/>
              <a:t>的杨氏模量值    单位：</a:t>
            </a:r>
            <a:r>
              <a:rPr lang="en-US" altLang="zh-CN"/>
              <a:t>GPa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949450" y="2945130"/>
          <a:ext cx="9951720" cy="224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620"/>
                <a:gridCol w="1658620"/>
                <a:gridCol w="1658620"/>
                <a:gridCol w="1658620"/>
                <a:gridCol w="1658620"/>
              </a:tblGrid>
              <a:tr h="488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橡胶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聚苯乙烯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玻璃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黄铜和青铜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钻石</a:t>
                      </a:r>
                      <a:endParaRPr lang="zh-CN" altLang="en-US"/>
                    </a:p>
                  </a:txBody>
                  <a:tcPr/>
                </a:tc>
              </a:tr>
              <a:tr h="447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0.01-0.1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3-3.5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71.7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103-124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1500-1200</a:t>
                      </a:r>
                      <a:endParaRPr lang="en-US" altLang="zh-CN"/>
                    </a:p>
                  </a:txBody>
                  <a:tcPr/>
                </a:tc>
              </a:tr>
              <a:tr h="13061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825" y="3924300"/>
            <a:ext cx="1257300" cy="1233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5" y="4029075"/>
            <a:ext cx="1379220" cy="1024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0" y="3981450"/>
            <a:ext cx="1512570" cy="1120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760" y="3868420"/>
            <a:ext cx="1327785" cy="1346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555" y="3956685"/>
            <a:ext cx="1631315" cy="1229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4728210" y="723900"/>
            <a:ext cx="27355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托马斯</a:t>
            </a:r>
            <a:r>
              <a:rPr lang="zh-CN" altLang="en-US" sz="4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·</a:t>
            </a:r>
            <a:r>
              <a:rPr lang="zh-CN" altLang="en-US" sz="4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杨</a:t>
            </a:r>
            <a:endParaRPr lang="zh-CN" altLang="en-US" sz="4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985010" y="1513840"/>
            <a:ext cx="8221980" cy="3830320"/>
            <a:chOff x="2371" y="2384"/>
            <a:chExt cx="12948" cy="6032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71" y="2906"/>
              <a:ext cx="4395" cy="498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7401" y="2384"/>
              <a:ext cx="7919" cy="6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just">
                <a:lnSpc>
                  <a:spcPct val="150000"/>
                </a:lnSpc>
              </a:pPr>
              <a:r>
                <a:rPr lang="zh-CN" altLang="en-US" b="1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英国医生、物理学家，光的波动说的奠基人之一。</a:t>
              </a:r>
              <a:endPara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just">
                <a:lnSpc>
                  <a:spcPct val="150000"/>
                </a:lnSpc>
              </a:pPr>
              <a:endPara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b="1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杨做了著名的杨氏双缝干涉实验，为光的波动说奠定了基础。</a:t>
              </a:r>
              <a:endPara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just">
                <a:lnSpc>
                  <a:spcPct val="150000"/>
                </a:lnSpc>
              </a:pPr>
              <a:endPara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b="1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杨在论文中勇敢地反击：“尽管我仰慕牛顿的大名，但是我并不因此而认为他是万无一失的。我遗憾地看到，他也会弄错，而他的权威有时甚至可能阻碍科学的进步。”</a:t>
              </a:r>
              <a:endPara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6122670" y="4865370"/>
            <a:ext cx="5005705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敢于质疑！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坚持实事求是！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31635" y="2771775"/>
            <a:ext cx="36277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r"/>
            <a:r>
              <a:rPr lang="zh-CN" altLang="en-US" sz="54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善于发现！</a:t>
            </a:r>
            <a:endParaRPr lang="zh-CN" altLang="en-US" sz="54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22670" y="2765425"/>
            <a:ext cx="5005070" cy="3846195"/>
            <a:chOff x="9642" y="4355"/>
            <a:chExt cx="7882" cy="6057"/>
          </a:xfrm>
        </p:grpSpPr>
        <p:sp>
          <p:nvSpPr>
            <p:cNvPr id="2" name="矩形 1"/>
            <p:cNvSpPr/>
            <p:nvPr/>
          </p:nvSpPr>
          <p:spPr>
            <a:xfrm>
              <a:off x="9642" y="7652"/>
              <a:ext cx="7883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r"/>
              <a:r>
                <a:rPr lang="zh-CN" altLang="en-US" sz="5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敢于质疑！</a:t>
              </a:r>
              <a:endPara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r"/>
              <a:r>
                <a:rPr lang="zh-CN" altLang="en-US" sz="5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坚持实事求是！</a:t>
              </a:r>
              <a:endPara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601" y="4355"/>
              <a:ext cx="5713" cy="14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r"/>
              <a:r>
                <a:rPr lang="zh-CN" altLang="en-US" sz="54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善于发现！</a:t>
              </a:r>
              <a:endParaRPr lang="zh-CN" altLang="en-US" sz="54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2286000"/>
            <a:ext cx="12191999" cy="2285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298796" y="3013500"/>
            <a:ext cx="7594407" cy="830997"/>
            <a:chOff x="4918531" y="1298366"/>
            <a:chExt cx="5107490" cy="90873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851403" y="1363358"/>
              <a:ext cx="0" cy="76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194461" y="1298366"/>
              <a:ext cx="3831560" cy="907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/>
                <a:t>实验原理</a:t>
              </a:r>
              <a:endParaRPr lang="zh-CN" altLang="en-US" sz="48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18531" y="1298366"/>
              <a:ext cx="932872" cy="908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2</a:t>
              </a:r>
              <a:endParaRPr lang="zh-CN" altLang="en-US" sz="48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76935"/>
            <a:ext cx="10515600" cy="5104765"/>
          </a:xfrm>
        </p:spPr>
        <p:txBody>
          <a:bodyPr/>
          <a:p>
            <a:r>
              <a:rPr lang="zh-CN" altLang="en-US" sz="3600"/>
              <a:t>杨氏模量定义</a:t>
            </a:r>
            <a:endParaRPr lang="zh-CN" altLang="en-US" sz="3600"/>
          </a:p>
        </p:txBody>
      </p:sp>
      <p:grpSp>
        <p:nvGrpSpPr>
          <p:cNvPr id="32" name="组合 31"/>
          <p:cNvGrpSpPr/>
          <p:nvPr/>
        </p:nvGrpSpPr>
        <p:grpSpPr>
          <a:xfrm>
            <a:off x="2421255" y="2147570"/>
            <a:ext cx="2381250" cy="1544320"/>
            <a:chOff x="3227" y="2749"/>
            <a:chExt cx="3750" cy="2432"/>
          </a:xfrm>
        </p:grpSpPr>
        <p:sp>
          <p:nvSpPr>
            <p:cNvPr id="34" name="矩形 33"/>
            <p:cNvSpPr/>
            <p:nvPr/>
          </p:nvSpPr>
          <p:spPr>
            <a:xfrm>
              <a:off x="3411" y="3303"/>
              <a:ext cx="3392" cy="607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227" y="3428"/>
              <a:ext cx="3750" cy="3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4346" y="3043"/>
              <a:ext cx="107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425" y="2749"/>
            <a:ext cx="424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" r:id="rId1" imgW="165100" imgH="215900" progId="Equation.KSEE3">
                    <p:embed/>
                  </p:oleObj>
                </mc:Choice>
                <mc:Fallback>
                  <p:oleObj name="" r:id="rId1" imgW="165100" imgH="2159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425" y="2749"/>
                          <a:ext cx="424" cy="5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直接连接符 38"/>
            <p:cNvCxnSpPr/>
            <p:nvPr/>
          </p:nvCxnSpPr>
          <p:spPr>
            <a:xfrm>
              <a:off x="3227" y="3785"/>
              <a:ext cx="0" cy="13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7" y="3785"/>
              <a:ext cx="0" cy="13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411" y="3910"/>
              <a:ext cx="0" cy="6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803" y="3910"/>
              <a:ext cx="0" cy="6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411" y="4161"/>
              <a:ext cx="1243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5560" y="4161"/>
              <a:ext cx="1243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896" y="3918"/>
            <a:ext cx="41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96" y="3918"/>
                          <a:ext cx="412" cy="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直接箭头连接符 45"/>
            <p:cNvCxnSpPr/>
            <p:nvPr/>
          </p:nvCxnSpPr>
          <p:spPr>
            <a:xfrm>
              <a:off x="3227" y="4920"/>
              <a:ext cx="121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442" y="4587"/>
            <a:ext cx="138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" r:id="rId5" imgW="457200" imgH="165100" progId="Equation.KSEE3">
                    <p:embed/>
                  </p:oleObj>
                </mc:Choice>
                <mc:Fallback>
                  <p:oleObj name="" r:id="rId5" imgW="457200" imgH="165100" progId="Equation.KSEE3">
                    <p:embed/>
                    <p:pic>
                      <p:nvPicPr>
                        <p:cNvPr id="0" name="图片 307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42" y="4587"/>
                          <a:ext cx="1381" cy="4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接箭头连接符 47"/>
            <p:cNvCxnSpPr/>
            <p:nvPr/>
          </p:nvCxnSpPr>
          <p:spPr>
            <a:xfrm>
              <a:off x="5762" y="4920"/>
              <a:ext cx="121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5151755" y="2166620"/>
            <a:ext cx="1981200" cy="148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dirty="0"/>
              <a:t>纵向应力：     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纵向应变：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根据胡克定律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5410" y="2107565"/>
          <a:ext cx="40068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90500" imgH="393700" progId="Equation.KSEE3">
                  <p:embed/>
                </p:oleObj>
              </mc:Choice>
              <mc:Fallback>
                <p:oleObj name="" r:id="rId7" imgW="190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5410" y="2107565"/>
                        <a:ext cx="40068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8260" y="3018790"/>
          <a:ext cx="558165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254000" imgH="393700" progId="Equation.KSEE3">
                  <p:embed/>
                </p:oleObj>
              </mc:Choice>
              <mc:Fallback>
                <p:oleObj name="" r:id="rId9" imgW="254000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8260" y="3018790"/>
                        <a:ext cx="558165" cy="865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5610" y="3846830"/>
          <a:ext cx="2916555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1" imgW="1346200" imgH="419100" progId="Equation.KSEE3">
                  <p:embed/>
                </p:oleObj>
              </mc:Choice>
              <mc:Fallback>
                <p:oleObj name="" r:id="rId11" imgW="1346200" imgH="419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85610" y="3846830"/>
                        <a:ext cx="2916555" cy="90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3670" y="5052695"/>
          <a:ext cx="1164590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3" imgW="508000" imgH="203200" progId="Equation.KSEE3">
                  <p:embed/>
                </p:oleObj>
              </mc:Choice>
              <mc:Fallback>
                <p:oleObj name="" r:id="rId13" imgW="5080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33670" y="5052695"/>
                        <a:ext cx="1164590" cy="46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6425" y="4875530"/>
          <a:ext cx="134302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15" imgW="634365" imgH="393700" progId="Equation.KSEE3">
                  <p:embed/>
                </p:oleObj>
              </mc:Choice>
              <mc:Fallback>
                <p:oleObj name="" r:id="rId15" imgW="634365" imgH="3937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6425" y="4875530"/>
                        <a:ext cx="134302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0025" y="4755515"/>
          <a:ext cx="1743710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17" imgW="736600" imgH="393700" progId="Equation.KSEE3">
                  <p:embed/>
                </p:oleObj>
              </mc:Choice>
              <mc:Fallback>
                <p:oleObj name="" r:id="rId17" imgW="736600" imgH="3937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40025" y="4755515"/>
                        <a:ext cx="1743710" cy="93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箭头 8"/>
          <p:cNvSpPr/>
          <p:nvPr/>
        </p:nvSpPr>
        <p:spPr>
          <a:xfrm>
            <a:off x="4605020" y="5120640"/>
            <a:ext cx="495935" cy="306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PP_MARK_KEY" val="8a56d046-6e62-4c47-8b53-302c81ad6669"/>
  <p:tag name="COMMONDATA" val="eyJoZGlkIjoiYjMxOWQ1YmZiOTEyY2U1ZjA5ZjFkMTU0MTdjNTNiNWIifQ=="/>
</p:tagLst>
</file>

<file path=ppt/theme/theme1.xml><?xml version="1.0" encoding="utf-8"?>
<a:theme xmlns:a="http://schemas.openxmlformats.org/drawingml/2006/main" name="常用母版制作">
  <a:themeElements>
    <a:clrScheme name="莫兰迪">
      <a:dk1>
        <a:srgbClr val="656565"/>
      </a:dk1>
      <a:lt1>
        <a:srgbClr val="ECECEA"/>
      </a:lt1>
      <a:dk2>
        <a:srgbClr val="939391"/>
      </a:dk2>
      <a:lt2>
        <a:srgbClr val="FFFAF4"/>
      </a:lt2>
      <a:accent1>
        <a:srgbClr val="D8CAAF"/>
      </a:accent1>
      <a:accent2>
        <a:srgbClr val="DFD7D7"/>
      </a:accent2>
      <a:accent3>
        <a:srgbClr val="E0E5DF"/>
      </a:accent3>
      <a:accent4>
        <a:srgbClr val="B5C4B1"/>
      </a:accent4>
      <a:accent5>
        <a:srgbClr val="C1CBD7"/>
      </a:accent5>
      <a:accent6>
        <a:srgbClr val="9CA8B8"/>
      </a:accent6>
      <a:hlink>
        <a:srgbClr val="C9C0D3"/>
      </a:hlink>
      <a:folHlink>
        <a:srgbClr val="A27E7E"/>
      </a:folHlink>
    </a:clrScheme>
    <a:fontScheme name="全思源黑体Normal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常用母版制作</Template>
  <TotalTime>0</TotalTime>
  <Words>1014</Words>
  <Application>WPS 演示</Application>
  <PresentationFormat>宽屏</PresentationFormat>
  <Paragraphs>260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21</vt:i4>
      </vt:variant>
    </vt:vector>
  </HeadingPairs>
  <TitlesOfParts>
    <vt:vector size="55" baseType="lpstr">
      <vt:lpstr>Arial</vt:lpstr>
      <vt:lpstr>宋体</vt:lpstr>
      <vt:lpstr>Wingdings</vt:lpstr>
      <vt:lpstr>思源黑体 CN Normal</vt:lpstr>
      <vt:lpstr>黑体</vt:lpstr>
      <vt:lpstr>微软雅黑</vt:lpstr>
      <vt:lpstr>Arial Unicode MS</vt:lpstr>
      <vt:lpstr>Calibri</vt:lpstr>
      <vt:lpstr>Verdana</vt:lpstr>
      <vt:lpstr>思源黑体 CN Normal</vt:lpstr>
      <vt:lpstr>常用母版制作</vt:lpstr>
      <vt:lpstr>Equation.KSEE3</vt:lpstr>
      <vt:lpstr>Equation.KSEE3</vt:lpstr>
      <vt:lpstr>Equation.KSEE3</vt:lpstr>
      <vt:lpstr>Word.Picture.8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拉伸法测金属丝杨氏模量</vt:lpstr>
      <vt:lpstr>PowerPoint 演示文稿</vt:lpstr>
      <vt:lpstr>PowerPoint 演示文稿</vt:lpstr>
      <vt:lpstr>PowerPoint 演示文稿</vt:lpstr>
      <vt:lpstr>                几种典型固体的杨氏模量值    单位：GPa</vt:lpstr>
      <vt:lpstr>                几种典型固体的杨氏模量值    单位：GPa</vt:lpstr>
      <vt:lpstr>PowerPoint 演示文稿</vt:lpstr>
      <vt:lpstr>PowerPoint 演示文稿</vt:lpstr>
      <vt:lpstr>PowerPoint 演示文稿</vt:lpstr>
      <vt:lpstr>PowerPoint 演示文稿</vt:lpstr>
      <vt:lpstr>放大法</vt:lpstr>
      <vt:lpstr>PowerPoint 演示文稿</vt:lpstr>
      <vt:lpstr>PowerPoint 演示文稿</vt:lpstr>
      <vt:lpstr>PowerPoint 演示文稿</vt:lpstr>
      <vt:lpstr>PowerPoint 演示文稿</vt:lpstr>
      <vt:lpstr>仪器调整</vt:lpstr>
      <vt:lpstr>测量简单物理量</vt:lpstr>
      <vt:lpstr>光杆法测量数据∆x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Lichen</dc:creator>
  <cp:lastModifiedBy>肖璐颖</cp:lastModifiedBy>
  <cp:revision>45</cp:revision>
  <dcterms:created xsi:type="dcterms:W3CDTF">2021-04-02T02:19:00Z</dcterms:created>
  <dcterms:modified xsi:type="dcterms:W3CDTF">2023-09-17T10:38:19Z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46297373E2484A8D8E00835801028FD2_12</vt:lpwstr>
  </property>
</Properties>
</file>