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6" r:id="rId3"/>
  </p:sldMasterIdLst>
  <p:notesMasterIdLst>
    <p:notesMasterId r:id="rId22"/>
  </p:notesMasterIdLst>
  <p:sldIdLst>
    <p:sldId id="256" r:id="rId4"/>
    <p:sldId id="277" r:id="rId5"/>
    <p:sldId id="269" r:id="rId6"/>
    <p:sldId id="1677" r:id="rId7"/>
    <p:sldId id="1645" r:id="rId8"/>
    <p:sldId id="1691" r:id="rId9"/>
    <p:sldId id="1678" r:id="rId10"/>
    <p:sldId id="1680" r:id="rId11"/>
    <p:sldId id="1679" r:id="rId12"/>
    <p:sldId id="1681" r:id="rId13"/>
    <p:sldId id="1682" r:id="rId14"/>
    <p:sldId id="1683" r:id="rId15"/>
    <p:sldId id="1684" r:id="rId16"/>
    <p:sldId id="1685" r:id="rId17"/>
    <p:sldId id="1686" r:id="rId18"/>
    <p:sldId id="1687" r:id="rId19"/>
    <p:sldId id="1688" r:id="rId20"/>
    <p:sldId id="261" r:id="rId21"/>
  </p:sldIdLst>
  <p:sldSz cx="12192000" cy="6858000"/>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redxb"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9" d="100"/>
          <a:sy n="109" d="100"/>
        </p:scale>
        <p:origin x="672" y="102"/>
      </p:cViewPr>
      <p:guideLst/>
    </p:cSldViewPr>
  </p:slideViewPr>
  <p:notesTextViewPr>
    <p:cViewPr>
      <p:scale>
        <a:sx n="1" d="1"/>
        <a:sy n="1" d="1"/>
      </p:scale>
      <p:origin x="0" y="0"/>
    </p:cViewPr>
  </p:notesTextViewPr>
  <p:notesViewPr>
    <p:cSldViewPr snapToGrid="0">
      <p:cViewPr varScale="1">
        <p:scale>
          <a:sx n="86" d="100"/>
          <a:sy n="86" d="100"/>
        </p:scale>
        <p:origin x="3864"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gs" Target="tags/tag250.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EAE7A9-AFAC-43DF-8CA2-C8CF00B09D5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7FC556-CA6E-439C-B5EC-B44A435AC7F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microsoft.com/office/2007/relationships/hdphoto" Target="../media/image8.wdp"/><Relationship Id="rId4" Type="http://schemas.openxmlformats.org/officeDocument/2006/relationships/image" Target="../media/image7.png"/><Relationship Id="rId3" Type="http://schemas.openxmlformats.org/officeDocument/2006/relationships/hyperlink" Target="http://www.officeplus.cn/Template/Home.shtml" TargetMode="External"/><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7" Type="http://schemas.openxmlformats.org/officeDocument/2006/relationships/image" Target="../media/image11.jpeg"/><Relationship Id="rId6" Type="http://schemas.openxmlformats.org/officeDocument/2006/relationships/image" Target="../media/image10.jpeg"/><Relationship Id="rId5" Type="http://schemas.openxmlformats.org/officeDocument/2006/relationships/image" Target="../media/image9.jpeg"/><Relationship Id="rId4" Type="http://schemas.microsoft.com/office/2007/relationships/hdphoto" Target="../media/image8.wdp"/><Relationship Id="rId3" Type="http://schemas.openxmlformats.org/officeDocument/2006/relationships/image" Target="../media/image7.pn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bg>
      <p:bgRef idx="1001">
        <a:schemeClr val="bg1"/>
      </p:bgRef>
    </p:bg>
    <p:spTree>
      <p:nvGrpSpPr>
        <p:cNvPr id="1" name=""/>
        <p:cNvGrpSpPr/>
        <p:nvPr/>
      </p:nvGrpSpPr>
      <p:grpSpPr>
        <a:xfrm>
          <a:off x="0" y="0"/>
          <a:ext cx="0" cy="0"/>
          <a:chOff x="0" y="0"/>
          <a:chExt cx="0" cy="0"/>
        </a:xfrm>
      </p:grpSpPr>
      <p:sp>
        <p:nvSpPr>
          <p:cNvPr id="19866" name="Rectangle 9674"/>
          <p:cNvSpPr>
            <a:spLocks noChangeArrowheads="1"/>
          </p:cNvSpPr>
          <p:nvPr/>
        </p:nvSpPr>
        <p:spPr bwMode="auto">
          <a:xfrm>
            <a:off x="-1588" y="0"/>
            <a:ext cx="12193588" cy="6913563"/>
          </a:xfrm>
          <a:prstGeom prst="rect">
            <a:avLst/>
          </a:prstGeom>
          <a:solidFill>
            <a:schemeClr val="accent1"/>
          </a:solidFill>
          <a:ln>
            <a:noFill/>
          </a:ln>
        </p:spPr>
        <p:txBody>
          <a:bodyPr vert="horz" wrap="square" lIns="91440" tIns="45720" rIns="91440" bIns="45720" numCol="1" anchor="t" anchorCtr="0" compatLnSpc="1"/>
          <a:lstStyle/>
          <a:p>
            <a:endParaRPr lang="zh-CN" altLang="en-US"/>
          </a:p>
        </p:txBody>
      </p:sp>
      <p:grpSp>
        <p:nvGrpSpPr>
          <p:cNvPr id="2" name="组合 1"/>
          <p:cNvGrpSpPr/>
          <p:nvPr userDrawn="1"/>
        </p:nvGrpSpPr>
        <p:grpSpPr>
          <a:xfrm>
            <a:off x="3365501" y="893687"/>
            <a:ext cx="5461000" cy="4588780"/>
            <a:chOff x="3743325" y="1325563"/>
            <a:chExt cx="4949825" cy="4159250"/>
          </a:xfrm>
        </p:grpSpPr>
        <p:sp>
          <p:nvSpPr>
            <p:cNvPr id="19867" name="Freeform 9675"/>
            <p:cNvSpPr/>
            <p:nvPr/>
          </p:nvSpPr>
          <p:spPr bwMode="auto">
            <a:xfrm>
              <a:off x="4579938" y="1325563"/>
              <a:ext cx="3162300" cy="4159250"/>
            </a:xfrm>
            <a:custGeom>
              <a:avLst/>
              <a:gdLst>
                <a:gd name="T0" fmla="*/ 1109 w 1667"/>
                <a:gd name="T1" fmla="*/ 572 h 2192"/>
                <a:gd name="T2" fmla="*/ 1109 w 1667"/>
                <a:gd name="T3" fmla="*/ 172 h 2192"/>
                <a:gd name="T4" fmla="*/ 1162 w 1667"/>
                <a:gd name="T5" fmla="*/ 172 h 2192"/>
                <a:gd name="T6" fmla="*/ 1213 w 1667"/>
                <a:gd name="T7" fmla="*/ 100 h 2192"/>
                <a:gd name="T8" fmla="*/ 1213 w 1667"/>
                <a:gd name="T9" fmla="*/ 52 h 2192"/>
                <a:gd name="T10" fmla="*/ 1162 w 1667"/>
                <a:gd name="T11" fmla="*/ 0 h 2192"/>
                <a:gd name="T12" fmla="*/ 516 w 1667"/>
                <a:gd name="T13" fmla="*/ 0 h 2192"/>
                <a:gd name="T14" fmla="*/ 445 w 1667"/>
                <a:gd name="T15" fmla="*/ 52 h 2192"/>
                <a:gd name="T16" fmla="*/ 445 w 1667"/>
                <a:gd name="T17" fmla="*/ 100 h 2192"/>
                <a:gd name="T18" fmla="*/ 516 w 1667"/>
                <a:gd name="T19" fmla="*/ 172 h 2192"/>
                <a:gd name="T20" fmla="*/ 553 w 1667"/>
                <a:gd name="T21" fmla="*/ 172 h 2192"/>
                <a:gd name="T22" fmla="*/ 553 w 1667"/>
                <a:gd name="T23" fmla="*/ 571 h 2192"/>
                <a:gd name="T24" fmla="*/ 0 w 1667"/>
                <a:gd name="T25" fmla="*/ 1358 h 2192"/>
                <a:gd name="T26" fmla="*/ 837 w 1667"/>
                <a:gd name="T27" fmla="*/ 2192 h 2192"/>
                <a:gd name="T28" fmla="*/ 1667 w 1667"/>
                <a:gd name="T29" fmla="*/ 1358 h 2192"/>
                <a:gd name="T30" fmla="*/ 1109 w 1667"/>
                <a:gd name="T31" fmla="*/ 572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67" h="2192">
                  <a:moveTo>
                    <a:pt x="1109" y="572"/>
                  </a:moveTo>
                  <a:cubicBezTo>
                    <a:pt x="1109" y="172"/>
                    <a:pt x="1109" y="172"/>
                    <a:pt x="1109" y="172"/>
                  </a:cubicBezTo>
                  <a:cubicBezTo>
                    <a:pt x="1162" y="172"/>
                    <a:pt x="1162" y="172"/>
                    <a:pt x="1162" y="172"/>
                  </a:cubicBezTo>
                  <a:cubicBezTo>
                    <a:pt x="1196" y="172"/>
                    <a:pt x="1213" y="134"/>
                    <a:pt x="1213" y="100"/>
                  </a:cubicBezTo>
                  <a:cubicBezTo>
                    <a:pt x="1213" y="52"/>
                    <a:pt x="1213" y="52"/>
                    <a:pt x="1213" y="52"/>
                  </a:cubicBezTo>
                  <a:cubicBezTo>
                    <a:pt x="1213" y="18"/>
                    <a:pt x="1196" y="0"/>
                    <a:pt x="1162" y="0"/>
                  </a:cubicBezTo>
                  <a:cubicBezTo>
                    <a:pt x="516" y="0"/>
                    <a:pt x="516" y="0"/>
                    <a:pt x="516" y="0"/>
                  </a:cubicBezTo>
                  <a:cubicBezTo>
                    <a:pt x="482" y="0"/>
                    <a:pt x="445" y="18"/>
                    <a:pt x="445" y="52"/>
                  </a:cubicBezTo>
                  <a:cubicBezTo>
                    <a:pt x="445" y="100"/>
                    <a:pt x="445" y="100"/>
                    <a:pt x="445" y="100"/>
                  </a:cubicBezTo>
                  <a:cubicBezTo>
                    <a:pt x="445" y="134"/>
                    <a:pt x="482" y="172"/>
                    <a:pt x="516" y="172"/>
                  </a:cubicBezTo>
                  <a:cubicBezTo>
                    <a:pt x="553" y="172"/>
                    <a:pt x="553" y="172"/>
                    <a:pt x="553" y="172"/>
                  </a:cubicBezTo>
                  <a:cubicBezTo>
                    <a:pt x="553" y="571"/>
                    <a:pt x="553" y="571"/>
                    <a:pt x="553" y="571"/>
                  </a:cubicBezTo>
                  <a:cubicBezTo>
                    <a:pt x="229" y="685"/>
                    <a:pt x="0" y="994"/>
                    <a:pt x="0" y="1358"/>
                  </a:cubicBezTo>
                  <a:cubicBezTo>
                    <a:pt x="0" y="1819"/>
                    <a:pt x="376" y="2192"/>
                    <a:pt x="837" y="2192"/>
                  </a:cubicBezTo>
                  <a:cubicBezTo>
                    <a:pt x="1298" y="2192"/>
                    <a:pt x="1667" y="1819"/>
                    <a:pt x="1667" y="1358"/>
                  </a:cubicBezTo>
                  <a:cubicBezTo>
                    <a:pt x="1667" y="996"/>
                    <a:pt x="1433" y="688"/>
                    <a:pt x="1109" y="572"/>
                  </a:cubicBezTo>
                  <a:close/>
                </a:path>
              </a:pathLst>
            </a:custGeom>
            <a:noFill/>
            <a:ln w="30163" cap="flat">
              <a:solidFill>
                <a:srgbClr val="D9D6A8"/>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868" name="Rectangle 9676"/>
            <p:cNvSpPr>
              <a:spLocks noChangeArrowheads="1"/>
            </p:cNvSpPr>
            <p:nvPr userDrawn="1"/>
          </p:nvSpPr>
          <p:spPr bwMode="auto">
            <a:xfrm>
              <a:off x="3743325" y="3104088"/>
              <a:ext cx="4949825" cy="12160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sp>
        <p:nvSpPr>
          <p:cNvPr id="9801" name="副标题 2"/>
          <p:cNvSpPr>
            <a:spLocks noGrp="1"/>
          </p:cNvSpPr>
          <p:nvPr>
            <p:ph type="subTitle" idx="1" hasCustomPrompt="1"/>
          </p:nvPr>
        </p:nvSpPr>
        <p:spPr>
          <a:xfrm>
            <a:off x="3521075" y="3719272"/>
            <a:ext cx="5149850" cy="459898"/>
          </a:xfrm>
        </p:spPr>
        <p:txBody>
          <a:bodyPr anchor="ct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Click to edit Master title style</a:t>
            </a:r>
            <a:endParaRPr lang="zh-CN" altLang="en-US" dirty="0"/>
          </a:p>
        </p:txBody>
      </p:sp>
      <p:sp>
        <p:nvSpPr>
          <p:cNvPr id="9802" name="标题 1"/>
          <p:cNvSpPr>
            <a:spLocks noGrp="1"/>
          </p:cNvSpPr>
          <p:nvPr>
            <p:ph type="ctrTitle"/>
          </p:nvPr>
        </p:nvSpPr>
        <p:spPr>
          <a:xfrm>
            <a:off x="3521075" y="2716611"/>
            <a:ext cx="5149850" cy="1117451"/>
          </a:xfrm>
        </p:spPr>
        <p:txBody>
          <a:bodyPr anchor="ctr">
            <a:normAutofit/>
          </a:bodyPr>
          <a:lstStyle>
            <a:lvl1pPr algn="ctr">
              <a:defRPr sz="3600">
                <a:solidFill>
                  <a:schemeClr val="bg1"/>
                </a:solidFill>
              </a:defRPr>
            </a:lvl1pPr>
          </a:lstStyle>
          <a:p>
            <a:r>
              <a:rPr lang="en-US" altLang="zh-CN" dirty="0"/>
              <a:t>Click to edit Master title style</a:t>
            </a:r>
            <a:endParaRPr lang="zh-CN" altLang="en-US" dirty="0"/>
          </a:p>
        </p:txBody>
      </p:sp>
      <p:sp>
        <p:nvSpPr>
          <p:cNvPr id="19870" name="Rectangle 9678"/>
          <p:cNvSpPr>
            <a:spLocks noChangeArrowheads="1"/>
          </p:cNvSpPr>
          <p:nvPr/>
        </p:nvSpPr>
        <p:spPr bwMode="auto">
          <a:xfrm>
            <a:off x="6000750" y="2600702"/>
            <a:ext cx="230188" cy="38100"/>
          </a:xfrm>
          <a:prstGeom prst="rect">
            <a:avLst/>
          </a:prstGeom>
          <a:solidFill>
            <a:srgbClr val="D9D6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9871" name="Rectangle 9679"/>
          <p:cNvSpPr>
            <a:spLocks noChangeArrowheads="1"/>
          </p:cNvSpPr>
          <p:nvPr/>
        </p:nvSpPr>
        <p:spPr bwMode="auto">
          <a:xfrm>
            <a:off x="6097588" y="2507039"/>
            <a:ext cx="36513" cy="228600"/>
          </a:xfrm>
          <a:prstGeom prst="rect">
            <a:avLst/>
          </a:prstGeom>
          <a:solidFill>
            <a:srgbClr val="D9D6A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grpSp>
        <p:nvGrpSpPr>
          <p:cNvPr id="3" name="组合 2"/>
          <p:cNvGrpSpPr/>
          <p:nvPr userDrawn="1"/>
        </p:nvGrpSpPr>
        <p:grpSpPr>
          <a:xfrm>
            <a:off x="9028776" y="893687"/>
            <a:ext cx="1294749" cy="1375305"/>
            <a:chOff x="9263063" y="1273175"/>
            <a:chExt cx="1403350" cy="1490663"/>
          </a:xfrm>
        </p:grpSpPr>
        <p:sp>
          <p:nvSpPr>
            <p:cNvPr id="9792" name="Line 9680"/>
            <p:cNvSpPr>
              <a:spLocks noChangeShapeType="1"/>
            </p:cNvSpPr>
            <p:nvPr/>
          </p:nvSpPr>
          <p:spPr bwMode="auto">
            <a:xfrm flipH="1">
              <a:off x="9645650" y="1273175"/>
              <a:ext cx="1020763" cy="992188"/>
            </a:xfrm>
            <a:prstGeom prst="line">
              <a:avLst/>
            </a:prstGeom>
            <a:noFill/>
            <a:ln w="7938" cap="flat">
              <a:solidFill>
                <a:srgbClr val="D9D6A8"/>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793" name="Line 9681"/>
            <p:cNvSpPr>
              <a:spLocks noChangeShapeType="1"/>
            </p:cNvSpPr>
            <p:nvPr/>
          </p:nvSpPr>
          <p:spPr bwMode="auto">
            <a:xfrm flipH="1">
              <a:off x="9263063" y="1768475"/>
              <a:ext cx="1017588" cy="995363"/>
            </a:xfrm>
            <a:prstGeom prst="line">
              <a:avLst/>
            </a:prstGeom>
            <a:noFill/>
            <a:ln w="7938" cap="flat">
              <a:solidFill>
                <a:srgbClr val="D9D6A8"/>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nvGrpSpPr>
          <p:cNvPr id="4" name="组合 3"/>
          <p:cNvGrpSpPr/>
          <p:nvPr userDrawn="1"/>
        </p:nvGrpSpPr>
        <p:grpSpPr>
          <a:xfrm>
            <a:off x="1602707" y="3133423"/>
            <a:ext cx="1337733" cy="1419356"/>
            <a:chOff x="1752600" y="4395788"/>
            <a:chExt cx="1404938" cy="1490662"/>
          </a:xfrm>
        </p:grpSpPr>
        <p:sp>
          <p:nvSpPr>
            <p:cNvPr id="9794" name="Line 9682"/>
            <p:cNvSpPr>
              <a:spLocks noChangeShapeType="1"/>
            </p:cNvSpPr>
            <p:nvPr/>
          </p:nvSpPr>
          <p:spPr bwMode="auto">
            <a:xfrm flipH="1">
              <a:off x="2138363" y="4395788"/>
              <a:ext cx="1019175" cy="993775"/>
            </a:xfrm>
            <a:prstGeom prst="line">
              <a:avLst/>
            </a:prstGeom>
            <a:noFill/>
            <a:ln w="7938" cap="flat">
              <a:solidFill>
                <a:srgbClr val="D9D6A8"/>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795" name="Line 9683"/>
            <p:cNvSpPr>
              <a:spLocks noChangeShapeType="1"/>
            </p:cNvSpPr>
            <p:nvPr/>
          </p:nvSpPr>
          <p:spPr bwMode="auto">
            <a:xfrm flipH="1">
              <a:off x="1752600" y="4892675"/>
              <a:ext cx="1019175" cy="993775"/>
            </a:xfrm>
            <a:prstGeom prst="line">
              <a:avLst/>
            </a:prstGeom>
            <a:noFill/>
            <a:ln w="7938" cap="flat">
              <a:solidFill>
                <a:srgbClr val="D9D6A8"/>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
        <p:nvSpPr>
          <p:cNvPr id="17" name="文本占位符 13"/>
          <p:cNvSpPr>
            <a:spLocks noGrp="1"/>
          </p:cNvSpPr>
          <p:nvPr>
            <p:ph type="body" sz="quarter" idx="10" hasCustomPrompt="1"/>
          </p:nvPr>
        </p:nvSpPr>
        <p:spPr>
          <a:xfrm>
            <a:off x="5011739" y="4358347"/>
            <a:ext cx="2168524" cy="371475"/>
          </a:xfrm>
        </p:spPr>
        <p:txBody>
          <a:bodyPr anchor="ctr">
            <a:normAutofit/>
          </a:bodyPr>
          <a:lstStyle>
            <a:lvl1pPr marL="0" indent="0" algn="ctr">
              <a:buNone/>
              <a:defRPr sz="15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endParaRPr lang="en-US" altLang="zh-CN" dirty="0"/>
          </a:p>
        </p:txBody>
      </p:sp>
      <p:sp>
        <p:nvSpPr>
          <p:cNvPr id="18" name="文本占位符 13"/>
          <p:cNvSpPr>
            <a:spLocks noGrp="1"/>
          </p:cNvSpPr>
          <p:nvPr>
            <p:ph type="body" sz="quarter" idx="11" hasCustomPrompt="1"/>
          </p:nvPr>
        </p:nvSpPr>
        <p:spPr>
          <a:xfrm>
            <a:off x="5013326" y="4729822"/>
            <a:ext cx="2168524" cy="371475"/>
          </a:xfrm>
        </p:spPr>
        <p:txBody>
          <a:bodyPr anchor="ctr">
            <a:normAutofit/>
          </a:bodyPr>
          <a:lstStyle>
            <a:lvl1pPr marL="0" indent="0" algn="ctr">
              <a:buNone/>
              <a:defRPr sz="15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grpSp>
        <p:nvGrpSpPr>
          <p:cNvPr id="19" name="组合 18"/>
          <p:cNvGrpSpPr/>
          <p:nvPr userDrawn="1"/>
        </p:nvGrpSpPr>
        <p:grpSpPr>
          <a:xfrm>
            <a:off x="-1254020" y="5504314"/>
            <a:ext cx="6935787" cy="2524125"/>
            <a:chOff x="2405063" y="1201738"/>
            <a:chExt cx="6935787" cy="2524125"/>
          </a:xfrm>
        </p:grpSpPr>
        <p:sp>
          <p:nvSpPr>
            <p:cNvPr id="20" name="Freeform 5"/>
            <p:cNvSpPr/>
            <p:nvPr userDrawn="1"/>
          </p:nvSpPr>
          <p:spPr bwMode="auto">
            <a:xfrm>
              <a:off x="5815013" y="1671638"/>
              <a:ext cx="463550" cy="284163"/>
            </a:xfrm>
            <a:custGeom>
              <a:avLst/>
              <a:gdLst>
                <a:gd name="T0" fmla="*/ 0 w 318"/>
                <a:gd name="T1" fmla="*/ 195 h 195"/>
                <a:gd name="T2" fmla="*/ 318 w 318"/>
                <a:gd name="T3" fmla="*/ 47 h 195"/>
              </a:gdLst>
              <a:ahLst/>
              <a:cxnLst>
                <a:cxn ang="0">
                  <a:pos x="T0" y="T1"/>
                </a:cxn>
                <a:cxn ang="0">
                  <a:pos x="T2" y="T3"/>
                </a:cxn>
              </a:cxnLst>
              <a:rect l="0" t="0" r="r" b="b"/>
              <a:pathLst>
                <a:path w="318" h="195">
                  <a:moveTo>
                    <a:pt x="0" y="195"/>
                  </a:moveTo>
                  <a:cubicBezTo>
                    <a:pt x="47" y="67"/>
                    <a:pt x="190" y="0"/>
                    <a:pt x="318" y="47"/>
                  </a:cubicBezTo>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 name="Freeform 6"/>
            <p:cNvSpPr/>
            <p:nvPr userDrawn="1"/>
          </p:nvSpPr>
          <p:spPr bwMode="auto">
            <a:xfrm>
              <a:off x="5892800" y="1763713"/>
              <a:ext cx="358775" cy="220663"/>
            </a:xfrm>
            <a:custGeom>
              <a:avLst/>
              <a:gdLst>
                <a:gd name="T0" fmla="*/ 0 w 246"/>
                <a:gd name="T1" fmla="*/ 151 h 151"/>
                <a:gd name="T2" fmla="*/ 246 w 246"/>
                <a:gd name="T3" fmla="*/ 36 h 151"/>
              </a:gdLst>
              <a:ahLst/>
              <a:cxnLst>
                <a:cxn ang="0">
                  <a:pos x="T0" y="T1"/>
                </a:cxn>
                <a:cxn ang="0">
                  <a:pos x="T2" y="T3"/>
                </a:cxn>
              </a:cxnLst>
              <a:rect l="0" t="0" r="r" b="b"/>
              <a:pathLst>
                <a:path w="246" h="151">
                  <a:moveTo>
                    <a:pt x="0" y="151"/>
                  </a:moveTo>
                  <a:cubicBezTo>
                    <a:pt x="36" y="52"/>
                    <a:pt x="146" y="0"/>
                    <a:pt x="246" y="36"/>
                  </a:cubicBezTo>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 name="Freeform 7"/>
            <p:cNvSpPr/>
            <p:nvPr userDrawn="1"/>
          </p:nvSpPr>
          <p:spPr bwMode="auto">
            <a:xfrm>
              <a:off x="5972175" y="1858963"/>
              <a:ext cx="250825" cy="153988"/>
            </a:xfrm>
            <a:custGeom>
              <a:avLst/>
              <a:gdLst>
                <a:gd name="T0" fmla="*/ 0 w 173"/>
                <a:gd name="T1" fmla="*/ 106 h 106"/>
                <a:gd name="T2" fmla="*/ 173 w 173"/>
                <a:gd name="T3" fmla="*/ 25 h 106"/>
              </a:gdLst>
              <a:ahLst/>
              <a:cxnLst>
                <a:cxn ang="0">
                  <a:pos x="T0" y="T1"/>
                </a:cxn>
                <a:cxn ang="0">
                  <a:pos x="T2" y="T3"/>
                </a:cxn>
              </a:cxnLst>
              <a:rect l="0" t="0" r="r" b="b"/>
              <a:pathLst>
                <a:path w="173" h="106">
                  <a:moveTo>
                    <a:pt x="0" y="106"/>
                  </a:moveTo>
                  <a:cubicBezTo>
                    <a:pt x="25" y="36"/>
                    <a:pt x="103" y="0"/>
                    <a:pt x="173" y="25"/>
                  </a:cubicBezTo>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 name="Freeform 8"/>
            <p:cNvSpPr/>
            <p:nvPr userDrawn="1"/>
          </p:nvSpPr>
          <p:spPr bwMode="auto">
            <a:xfrm>
              <a:off x="6084888" y="1993900"/>
              <a:ext cx="117475" cy="119063"/>
            </a:xfrm>
            <a:custGeom>
              <a:avLst/>
              <a:gdLst>
                <a:gd name="T0" fmla="*/ 72 w 80"/>
                <a:gd name="T1" fmla="*/ 26 h 81"/>
                <a:gd name="T2" fmla="*/ 25 w 80"/>
                <a:gd name="T3" fmla="*/ 8 h 81"/>
                <a:gd name="T4" fmla="*/ 8 w 80"/>
                <a:gd name="T5" fmla="*/ 55 h 81"/>
                <a:gd name="T6" fmla="*/ 55 w 80"/>
                <a:gd name="T7" fmla="*/ 73 h 81"/>
                <a:gd name="T8" fmla="*/ 72 w 80"/>
                <a:gd name="T9" fmla="*/ 26 h 81"/>
              </a:gdLst>
              <a:ahLst/>
              <a:cxnLst>
                <a:cxn ang="0">
                  <a:pos x="T0" y="T1"/>
                </a:cxn>
                <a:cxn ang="0">
                  <a:pos x="T2" y="T3"/>
                </a:cxn>
                <a:cxn ang="0">
                  <a:pos x="T4" y="T5"/>
                </a:cxn>
                <a:cxn ang="0">
                  <a:pos x="T6" y="T7"/>
                </a:cxn>
                <a:cxn ang="0">
                  <a:pos x="T8" y="T9"/>
                </a:cxn>
              </a:cxnLst>
              <a:rect l="0" t="0" r="r" b="b"/>
              <a:pathLst>
                <a:path w="80" h="81">
                  <a:moveTo>
                    <a:pt x="72" y="26"/>
                  </a:moveTo>
                  <a:cubicBezTo>
                    <a:pt x="64" y="8"/>
                    <a:pt x="43" y="0"/>
                    <a:pt x="25" y="8"/>
                  </a:cubicBezTo>
                  <a:cubicBezTo>
                    <a:pt x="7" y="17"/>
                    <a:pt x="0" y="38"/>
                    <a:pt x="8" y="55"/>
                  </a:cubicBezTo>
                  <a:cubicBezTo>
                    <a:pt x="16" y="73"/>
                    <a:pt x="37" y="81"/>
                    <a:pt x="55" y="73"/>
                  </a:cubicBezTo>
                  <a:cubicBezTo>
                    <a:pt x="73" y="64"/>
                    <a:pt x="80" y="43"/>
                    <a:pt x="72" y="26"/>
                  </a:cubicBezTo>
                  <a:close/>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 name="Freeform 9"/>
            <p:cNvSpPr/>
            <p:nvPr userDrawn="1"/>
          </p:nvSpPr>
          <p:spPr bwMode="auto">
            <a:xfrm>
              <a:off x="3705225" y="3251200"/>
              <a:ext cx="417513" cy="419100"/>
            </a:xfrm>
            <a:custGeom>
              <a:avLst/>
              <a:gdLst>
                <a:gd name="T0" fmla="*/ 190 w 286"/>
                <a:gd name="T1" fmla="*/ 233 h 287"/>
                <a:gd name="T2" fmla="*/ 249 w 286"/>
                <a:gd name="T3" fmla="*/ 173 h 287"/>
                <a:gd name="T4" fmla="*/ 247 w 286"/>
                <a:gd name="T5" fmla="*/ 37 h 287"/>
                <a:gd name="T6" fmla="*/ 112 w 286"/>
                <a:gd name="T7" fmla="*/ 38 h 287"/>
                <a:gd name="T8" fmla="*/ 22 w 286"/>
                <a:gd name="T9" fmla="*/ 130 h 287"/>
                <a:gd name="T10" fmla="*/ 23 w 286"/>
                <a:gd name="T11" fmla="*/ 209 h 287"/>
                <a:gd name="T12" fmla="*/ 80 w 286"/>
                <a:gd name="T13" fmla="*/ 265 h 287"/>
                <a:gd name="T14" fmla="*/ 159 w 286"/>
                <a:gd name="T15" fmla="*/ 264 h 2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287">
                  <a:moveTo>
                    <a:pt x="190" y="233"/>
                  </a:moveTo>
                  <a:cubicBezTo>
                    <a:pt x="249" y="173"/>
                    <a:pt x="249" y="173"/>
                    <a:pt x="249" y="173"/>
                  </a:cubicBezTo>
                  <a:cubicBezTo>
                    <a:pt x="286" y="135"/>
                    <a:pt x="285" y="74"/>
                    <a:pt x="247" y="37"/>
                  </a:cubicBezTo>
                  <a:cubicBezTo>
                    <a:pt x="209" y="0"/>
                    <a:pt x="149" y="0"/>
                    <a:pt x="112" y="38"/>
                  </a:cubicBezTo>
                  <a:cubicBezTo>
                    <a:pt x="22" y="130"/>
                    <a:pt x="22" y="130"/>
                    <a:pt x="22" y="130"/>
                  </a:cubicBezTo>
                  <a:cubicBezTo>
                    <a:pt x="0" y="152"/>
                    <a:pt x="1" y="187"/>
                    <a:pt x="23" y="209"/>
                  </a:cubicBezTo>
                  <a:cubicBezTo>
                    <a:pt x="80" y="265"/>
                    <a:pt x="80" y="265"/>
                    <a:pt x="80" y="265"/>
                  </a:cubicBezTo>
                  <a:cubicBezTo>
                    <a:pt x="102" y="287"/>
                    <a:pt x="138" y="286"/>
                    <a:pt x="159" y="264"/>
                  </a:cubicBezTo>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 name="Freeform 10"/>
            <p:cNvSpPr/>
            <p:nvPr userDrawn="1"/>
          </p:nvSpPr>
          <p:spPr bwMode="auto">
            <a:xfrm>
              <a:off x="3970338" y="3073400"/>
              <a:ext cx="744538" cy="328613"/>
            </a:xfrm>
            <a:custGeom>
              <a:avLst/>
              <a:gdLst>
                <a:gd name="T0" fmla="*/ 0 w 510"/>
                <a:gd name="T1" fmla="*/ 226 h 226"/>
                <a:gd name="T2" fmla="*/ 65 w 510"/>
                <a:gd name="T3" fmla="*/ 159 h 226"/>
                <a:gd name="T4" fmla="*/ 99 w 510"/>
                <a:gd name="T5" fmla="*/ 126 h 226"/>
                <a:gd name="T6" fmla="*/ 266 w 510"/>
                <a:gd name="T7" fmla="*/ 113 h 226"/>
                <a:gd name="T8" fmla="*/ 266 w 510"/>
                <a:gd name="T9" fmla="*/ 113 h 226"/>
                <a:gd name="T10" fmla="*/ 446 w 510"/>
                <a:gd name="T11" fmla="*/ 84 h 226"/>
                <a:gd name="T12" fmla="*/ 510 w 510"/>
                <a:gd name="T13" fmla="*/ 0 h 226"/>
              </a:gdLst>
              <a:ahLst/>
              <a:cxnLst>
                <a:cxn ang="0">
                  <a:pos x="T0" y="T1"/>
                </a:cxn>
                <a:cxn ang="0">
                  <a:pos x="T2" y="T3"/>
                </a:cxn>
                <a:cxn ang="0">
                  <a:pos x="T4" y="T5"/>
                </a:cxn>
                <a:cxn ang="0">
                  <a:pos x="T6" y="T7"/>
                </a:cxn>
                <a:cxn ang="0">
                  <a:pos x="T8" y="T9"/>
                </a:cxn>
                <a:cxn ang="0">
                  <a:pos x="T10" y="T11"/>
                </a:cxn>
                <a:cxn ang="0">
                  <a:pos x="T12" y="T13"/>
                </a:cxn>
              </a:cxnLst>
              <a:rect l="0" t="0" r="r" b="b"/>
              <a:pathLst>
                <a:path w="510" h="226">
                  <a:moveTo>
                    <a:pt x="0" y="226"/>
                  </a:moveTo>
                  <a:cubicBezTo>
                    <a:pt x="65" y="159"/>
                    <a:pt x="65" y="159"/>
                    <a:pt x="65" y="159"/>
                  </a:cubicBezTo>
                  <a:cubicBezTo>
                    <a:pt x="99" y="126"/>
                    <a:pt x="99" y="126"/>
                    <a:pt x="99" y="126"/>
                  </a:cubicBezTo>
                  <a:cubicBezTo>
                    <a:pt x="144" y="82"/>
                    <a:pt x="214" y="76"/>
                    <a:pt x="266" y="113"/>
                  </a:cubicBezTo>
                  <a:cubicBezTo>
                    <a:pt x="266" y="113"/>
                    <a:pt x="266" y="113"/>
                    <a:pt x="266" y="113"/>
                  </a:cubicBezTo>
                  <a:cubicBezTo>
                    <a:pt x="324" y="153"/>
                    <a:pt x="403" y="140"/>
                    <a:pt x="446" y="84"/>
                  </a:cubicBezTo>
                  <a:cubicBezTo>
                    <a:pt x="510" y="0"/>
                    <a:pt x="510" y="0"/>
                    <a:pt x="510" y="0"/>
                  </a:cubicBezTo>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 name="Freeform 11"/>
            <p:cNvSpPr/>
            <p:nvPr userDrawn="1"/>
          </p:nvSpPr>
          <p:spPr bwMode="auto">
            <a:xfrm>
              <a:off x="3833813" y="3343275"/>
              <a:ext cx="200025" cy="195263"/>
            </a:xfrm>
            <a:custGeom>
              <a:avLst/>
              <a:gdLst>
                <a:gd name="T0" fmla="*/ 0 w 137"/>
                <a:gd name="T1" fmla="*/ 0 h 134"/>
                <a:gd name="T2" fmla="*/ 137 w 137"/>
                <a:gd name="T3" fmla="*/ 134 h 134"/>
              </a:gdLst>
              <a:ahLst/>
              <a:cxnLst>
                <a:cxn ang="0">
                  <a:pos x="T0" y="T1"/>
                </a:cxn>
                <a:cxn ang="0">
                  <a:pos x="T2" y="T3"/>
                </a:cxn>
              </a:cxnLst>
              <a:rect l="0" t="0" r="r" b="b"/>
              <a:pathLst>
                <a:path w="137" h="134">
                  <a:moveTo>
                    <a:pt x="0" y="0"/>
                  </a:moveTo>
                  <a:cubicBezTo>
                    <a:pt x="2" y="2"/>
                    <a:pt x="137" y="134"/>
                    <a:pt x="137" y="134"/>
                  </a:cubicBezTo>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7" name="Freeform 12"/>
            <p:cNvSpPr/>
            <p:nvPr userDrawn="1"/>
          </p:nvSpPr>
          <p:spPr bwMode="auto">
            <a:xfrm>
              <a:off x="3978275" y="1624013"/>
              <a:ext cx="1622425" cy="1295400"/>
            </a:xfrm>
            <a:custGeom>
              <a:avLst/>
              <a:gdLst>
                <a:gd name="T0" fmla="*/ 1089 w 1113"/>
                <a:gd name="T1" fmla="*/ 554 h 888"/>
                <a:gd name="T2" fmla="*/ 1113 w 1113"/>
                <a:gd name="T3" fmla="*/ 649 h 888"/>
                <a:gd name="T4" fmla="*/ 155 w 1113"/>
                <a:gd name="T5" fmla="*/ 888 h 888"/>
                <a:gd name="T6" fmla="*/ 13 w 1113"/>
                <a:gd name="T7" fmla="*/ 319 h 888"/>
                <a:gd name="T8" fmla="*/ 80 w 1113"/>
                <a:gd name="T9" fmla="*/ 207 h 888"/>
                <a:gd name="T10" fmla="*/ 859 w 1113"/>
                <a:gd name="T11" fmla="*/ 12 h 888"/>
                <a:gd name="T12" fmla="*/ 971 w 1113"/>
                <a:gd name="T13" fmla="*/ 80 h 888"/>
                <a:gd name="T14" fmla="*/ 1066 w 1113"/>
                <a:gd name="T15" fmla="*/ 460 h 8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3" h="888">
                  <a:moveTo>
                    <a:pt x="1089" y="554"/>
                  </a:moveTo>
                  <a:cubicBezTo>
                    <a:pt x="1113" y="649"/>
                    <a:pt x="1113" y="649"/>
                    <a:pt x="1113" y="649"/>
                  </a:cubicBezTo>
                  <a:cubicBezTo>
                    <a:pt x="155" y="888"/>
                    <a:pt x="155" y="888"/>
                    <a:pt x="155" y="888"/>
                  </a:cubicBezTo>
                  <a:cubicBezTo>
                    <a:pt x="13" y="319"/>
                    <a:pt x="13" y="319"/>
                    <a:pt x="13" y="319"/>
                  </a:cubicBezTo>
                  <a:cubicBezTo>
                    <a:pt x="0" y="269"/>
                    <a:pt x="30" y="219"/>
                    <a:pt x="80" y="207"/>
                  </a:cubicBezTo>
                  <a:cubicBezTo>
                    <a:pt x="859" y="12"/>
                    <a:pt x="859" y="12"/>
                    <a:pt x="859" y="12"/>
                  </a:cubicBezTo>
                  <a:cubicBezTo>
                    <a:pt x="908" y="0"/>
                    <a:pt x="959" y="30"/>
                    <a:pt x="971" y="80"/>
                  </a:cubicBezTo>
                  <a:cubicBezTo>
                    <a:pt x="1066" y="460"/>
                    <a:pt x="1066" y="460"/>
                    <a:pt x="1066" y="460"/>
                  </a:cubicBezTo>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Freeform 13"/>
            <p:cNvSpPr/>
            <p:nvPr userDrawn="1"/>
          </p:nvSpPr>
          <p:spPr bwMode="auto">
            <a:xfrm>
              <a:off x="4089400" y="1739900"/>
              <a:ext cx="1385888" cy="1019175"/>
            </a:xfrm>
            <a:custGeom>
              <a:avLst/>
              <a:gdLst>
                <a:gd name="T0" fmla="*/ 929 w 951"/>
                <a:gd name="T1" fmla="*/ 401 h 698"/>
                <a:gd name="T2" fmla="*/ 951 w 951"/>
                <a:gd name="T3" fmla="*/ 490 h 698"/>
                <a:gd name="T4" fmla="*/ 118 w 951"/>
                <a:gd name="T5" fmla="*/ 698 h 698"/>
                <a:gd name="T6" fmla="*/ 7 w 951"/>
                <a:gd name="T7" fmla="*/ 255 h 698"/>
                <a:gd name="T8" fmla="*/ 46 w 951"/>
                <a:gd name="T9" fmla="*/ 189 h 698"/>
                <a:gd name="T10" fmla="*/ 775 w 951"/>
                <a:gd name="T11" fmla="*/ 8 h 698"/>
                <a:gd name="T12" fmla="*/ 840 w 951"/>
                <a:gd name="T13" fmla="*/ 47 h 698"/>
                <a:gd name="T14" fmla="*/ 929 w 951"/>
                <a:gd name="T15" fmla="*/ 401 h 6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1" h="698">
                  <a:moveTo>
                    <a:pt x="929" y="401"/>
                  </a:moveTo>
                  <a:cubicBezTo>
                    <a:pt x="951" y="490"/>
                    <a:pt x="951" y="490"/>
                    <a:pt x="951" y="490"/>
                  </a:cubicBezTo>
                  <a:cubicBezTo>
                    <a:pt x="118" y="698"/>
                    <a:pt x="118" y="698"/>
                    <a:pt x="118" y="698"/>
                  </a:cubicBezTo>
                  <a:cubicBezTo>
                    <a:pt x="7" y="255"/>
                    <a:pt x="7" y="255"/>
                    <a:pt x="7" y="255"/>
                  </a:cubicBezTo>
                  <a:cubicBezTo>
                    <a:pt x="0" y="226"/>
                    <a:pt x="17" y="197"/>
                    <a:pt x="46" y="189"/>
                  </a:cubicBezTo>
                  <a:cubicBezTo>
                    <a:pt x="775" y="8"/>
                    <a:pt x="775" y="8"/>
                    <a:pt x="775" y="8"/>
                  </a:cubicBezTo>
                  <a:cubicBezTo>
                    <a:pt x="804" y="0"/>
                    <a:pt x="833" y="18"/>
                    <a:pt x="840" y="47"/>
                  </a:cubicBezTo>
                  <a:cubicBezTo>
                    <a:pt x="929" y="401"/>
                    <a:pt x="929" y="401"/>
                    <a:pt x="929" y="401"/>
                  </a:cubicBezTo>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9" name="Freeform 14"/>
            <p:cNvSpPr/>
            <p:nvPr userDrawn="1"/>
          </p:nvSpPr>
          <p:spPr bwMode="auto">
            <a:xfrm>
              <a:off x="4683125" y="2790825"/>
              <a:ext cx="519113" cy="234950"/>
            </a:xfrm>
            <a:custGeom>
              <a:avLst/>
              <a:gdLst>
                <a:gd name="T0" fmla="*/ 327 w 327"/>
                <a:gd name="T1" fmla="*/ 71 h 148"/>
                <a:gd name="T2" fmla="*/ 18 w 327"/>
                <a:gd name="T3" fmla="*/ 148 h 148"/>
                <a:gd name="T4" fmla="*/ 0 w 327"/>
                <a:gd name="T5" fmla="*/ 77 h 148"/>
                <a:gd name="T6" fmla="*/ 310 w 327"/>
                <a:gd name="T7" fmla="*/ 0 h 148"/>
                <a:gd name="T8" fmla="*/ 327 w 327"/>
                <a:gd name="T9" fmla="*/ 71 h 148"/>
              </a:gdLst>
              <a:ahLst/>
              <a:cxnLst>
                <a:cxn ang="0">
                  <a:pos x="T0" y="T1"/>
                </a:cxn>
                <a:cxn ang="0">
                  <a:pos x="T2" y="T3"/>
                </a:cxn>
                <a:cxn ang="0">
                  <a:pos x="T4" y="T5"/>
                </a:cxn>
                <a:cxn ang="0">
                  <a:pos x="T6" y="T7"/>
                </a:cxn>
                <a:cxn ang="0">
                  <a:pos x="T8" y="T9"/>
                </a:cxn>
              </a:cxnLst>
              <a:rect l="0" t="0" r="r" b="b"/>
              <a:pathLst>
                <a:path w="327" h="148">
                  <a:moveTo>
                    <a:pt x="327" y="71"/>
                  </a:moveTo>
                  <a:lnTo>
                    <a:pt x="18" y="148"/>
                  </a:lnTo>
                  <a:lnTo>
                    <a:pt x="0" y="77"/>
                  </a:lnTo>
                  <a:lnTo>
                    <a:pt x="310" y="0"/>
                  </a:lnTo>
                  <a:lnTo>
                    <a:pt x="327" y="71"/>
                  </a:lnTo>
                  <a:close/>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0" name="Freeform 15"/>
            <p:cNvSpPr/>
            <p:nvPr userDrawn="1"/>
          </p:nvSpPr>
          <p:spPr bwMode="auto">
            <a:xfrm>
              <a:off x="4775200" y="2713038"/>
              <a:ext cx="280988" cy="171450"/>
            </a:xfrm>
            <a:custGeom>
              <a:avLst/>
              <a:gdLst>
                <a:gd name="T0" fmla="*/ 177 w 177"/>
                <a:gd name="T1" fmla="*/ 68 h 108"/>
                <a:gd name="T2" fmla="*/ 18 w 177"/>
                <a:gd name="T3" fmla="*/ 108 h 108"/>
                <a:gd name="T4" fmla="*/ 0 w 177"/>
                <a:gd name="T5" fmla="*/ 40 h 108"/>
                <a:gd name="T6" fmla="*/ 159 w 177"/>
                <a:gd name="T7" fmla="*/ 0 h 108"/>
                <a:gd name="T8" fmla="*/ 177 w 177"/>
                <a:gd name="T9" fmla="*/ 68 h 108"/>
              </a:gdLst>
              <a:ahLst/>
              <a:cxnLst>
                <a:cxn ang="0">
                  <a:pos x="T0" y="T1"/>
                </a:cxn>
                <a:cxn ang="0">
                  <a:pos x="T2" y="T3"/>
                </a:cxn>
                <a:cxn ang="0">
                  <a:pos x="T4" y="T5"/>
                </a:cxn>
                <a:cxn ang="0">
                  <a:pos x="T6" y="T7"/>
                </a:cxn>
                <a:cxn ang="0">
                  <a:pos x="T8" y="T9"/>
                </a:cxn>
              </a:cxnLst>
              <a:rect l="0" t="0" r="r" b="b"/>
              <a:pathLst>
                <a:path w="177" h="108">
                  <a:moveTo>
                    <a:pt x="177" y="68"/>
                  </a:moveTo>
                  <a:lnTo>
                    <a:pt x="18" y="108"/>
                  </a:lnTo>
                  <a:lnTo>
                    <a:pt x="0" y="40"/>
                  </a:lnTo>
                  <a:lnTo>
                    <a:pt x="159" y="0"/>
                  </a:lnTo>
                  <a:lnTo>
                    <a:pt x="177" y="68"/>
                  </a:lnTo>
                  <a:close/>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1" name="Freeform 16"/>
            <p:cNvSpPr/>
            <p:nvPr userDrawn="1"/>
          </p:nvSpPr>
          <p:spPr bwMode="auto">
            <a:xfrm>
              <a:off x="4332288" y="2089150"/>
              <a:ext cx="971550" cy="517525"/>
            </a:xfrm>
            <a:custGeom>
              <a:avLst/>
              <a:gdLst>
                <a:gd name="T0" fmla="*/ 0 w 612"/>
                <a:gd name="T1" fmla="*/ 326 h 326"/>
                <a:gd name="T2" fmla="*/ 126 w 612"/>
                <a:gd name="T3" fmla="*/ 31 h 326"/>
                <a:gd name="T4" fmla="*/ 319 w 612"/>
                <a:gd name="T5" fmla="*/ 130 h 326"/>
                <a:gd name="T6" fmla="*/ 367 w 612"/>
                <a:gd name="T7" fmla="*/ 0 h 326"/>
                <a:gd name="T8" fmla="*/ 612 w 612"/>
                <a:gd name="T9" fmla="*/ 146 h 326"/>
              </a:gdLst>
              <a:ahLst/>
              <a:cxnLst>
                <a:cxn ang="0">
                  <a:pos x="T0" y="T1"/>
                </a:cxn>
                <a:cxn ang="0">
                  <a:pos x="T2" y="T3"/>
                </a:cxn>
                <a:cxn ang="0">
                  <a:pos x="T4" y="T5"/>
                </a:cxn>
                <a:cxn ang="0">
                  <a:pos x="T6" y="T7"/>
                </a:cxn>
                <a:cxn ang="0">
                  <a:pos x="T8" y="T9"/>
                </a:cxn>
              </a:cxnLst>
              <a:rect l="0" t="0" r="r" b="b"/>
              <a:pathLst>
                <a:path w="612" h="326">
                  <a:moveTo>
                    <a:pt x="0" y="326"/>
                  </a:moveTo>
                  <a:lnTo>
                    <a:pt x="126" y="31"/>
                  </a:lnTo>
                  <a:lnTo>
                    <a:pt x="319" y="130"/>
                  </a:lnTo>
                  <a:lnTo>
                    <a:pt x="367" y="0"/>
                  </a:lnTo>
                  <a:lnTo>
                    <a:pt x="612" y="146"/>
                  </a:lnTo>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2" name="Freeform 17"/>
            <p:cNvSpPr/>
            <p:nvPr userDrawn="1"/>
          </p:nvSpPr>
          <p:spPr bwMode="auto">
            <a:xfrm>
              <a:off x="5289550" y="2863850"/>
              <a:ext cx="933450" cy="862013"/>
            </a:xfrm>
            <a:custGeom>
              <a:avLst/>
              <a:gdLst>
                <a:gd name="T0" fmla="*/ 461 w 588"/>
                <a:gd name="T1" fmla="*/ 507 h 543"/>
                <a:gd name="T2" fmla="*/ 433 w 588"/>
                <a:gd name="T3" fmla="*/ 543 h 543"/>
                <a:gd name="T4" fmla="*/ 0 w 588"/>
                <a:gd name="T5" fmla="*/ 195 h 543"/>
                <a:gd name="T6" fmla="*/ 156 w 588"/>
                <a:gd name="T7" fmla="*/ 0 h 543"/>
                <a:gd name="T8" fmla="*/ 588 w 588"/>
                <a:gd name="T9" fmla="*/ 348 h 543"/>
                <a:gd name="T10" fmla="*/ 486 w 588"/>
                <a:gd name="T11" fmla="*/ 476 h 543"/>
              </a:gdLst>
              <a:ahLst/>
              <a:cxnLst>
                <a:cxn ang="0">
                  <a:pos x="T0" y="T1"/>
                </a:cxn>
                <a:cxn ang="0">
                  <a:pos x="T2" y="T3"/>
                </a:cxn>
                <a:cxn ang="0">
                  <a:pos x="T4" y="T5"/>
                </a:cxn>
                <a:cxn ang="0">
                  <a:pos x="T6" y="T7"/>
                </a:cxn>
                <a:cxn ang="0">
                  <a:pos x="T8" y="T9"/>
                </a:cxn>
                <a:cxn ang="0">
                  <a:pos x="T10" y="T11"/>
                </a:cxn>
              </a:cxnLst>
              <a:rect l="0" t="0" r="r" b="b"/>
              <a:pathLst>
                <a:path w="588" h="543">
                  <a:moveTo>
                    <a:pt x="461" y="507"/>
                  </a:moveTo>
                  <a:lnTo>
                    <a:pt x="433" y="543"/>
                  </a:lnTo>
                  <a:lnTo>
                    <a:pt x="0" y="195"/>
                  </a:lnTo>
                  <a:lnTo>
                    <a:pt x="156" y="0"/>
                  </a:lnTo>
                  <a:lnTo>
                    <a:pt x="588" y="348"/>
                  </a:lnTo>
                  <a:lnTo>
                    <a:pt x="486" y="476"/>
                  </a:lnTo>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3" name="Freeform 18"/>
            <p:cNvSpPr/>
            <p:nvPr userDrawn="1"/>
          </p:nvSpPr>
          <p:spPr bwMode="auto">
            <a:xfrm>
              <a:off x="5289550" y="2921000"/>
              <a:ext cx="889000" cy="804863"/>
            </a:xfrm>
            <a:custGeom>
              <a:avLst/>
              <a:gdLst>
                <a:gd name="T0" fmla="*/ 461 w 560"/>
                <a:gd name="T1" fmla="*/ 471 h 507"/>
                <a:gd name="T2" fmla="*/ 433 w 560"/>
                <a:gd name="T3" fmla="*/ 507 h 507"/>
                <a:gd name="T4" fmla="*/ 0 w 560"/>
                <a:gd name="T5" fmla="*/ 159 h 507"/>
                <a:gd name="T6" fmla="*/ 127 w 560"/>
                <a:gd name="T7" fmla="*/ 0 h 507"/>
                <a:gd name="T8" fmla="*/ 560 w 560"/>
                <a:gd name="T9" fmla="*/ 348 h 507"/>
                <a:gd name="T10" fmla="*/ 494 w 560"/>
                <a:gd name="T11" fmla="*/ 430 h 507"/>
              </a:gdLst>
              <a:ahLst/>
              <a:cxnLst>
                <a:cxn ang="0">
                  <a:pos x="T0" y="T1"/>
                </a:cxn>
                <a:cxn ang="0">
                  <a:pos x="T2" y="T3"/>
                </a:cxn>
                <a:cxn ang="0">
                  <a:pos x="T4" y="T5"/>
                </a:cxn>
                <a:cxn ang="0">
                  <a:pos x="T6" y="T7"/>
                </a:cxn>
                <a:cxn ang="0">
                  <a:pos x="T8" y="T9"/>
                </a:cxn>
                <a:cxn ang="0">
                  <a:pos x="T10" y="T11"/>
                </a:cxn>
              </a:cxnLst>
              <a:rect l="0" t="0" r="r" b="b"/>
              <a:pathLst>
                <a:path w="560" h="507">
                  <a:moveTo>
                    <a:pt x="461" y="471"/>
                  </a:moveTo>
                  <a:lnTo>
                    <a:pt x="433" y="507"/>
                  </a:lnTo>
                  <a:lnTo>
                    <a:pt x="0" y="159"/>
                  </a:lnTo>
                  <a:lnTo>
                    <a:pt x="127" y="0"/>
                  </a:lnTo>
                  <a:lnTo>
                    <a:pt x="560" y="348"/>
                  </a:lnTo>
                  <a:lnTo>
                    <a:pt x="494" y="430"/>
                  </a:lnTo>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4" name="Freeform 19"/>
            <p:cNvSpPr/>
            <p:nvPr userDrawn="1"/>
          </p:nvSpPr>
          <p:spPr bwMode="auto">
            <a:xfrm>
              <a:off x="5659438" y="2628900"/>
              <a:ext cx="708025" cy="687388"/>
            </a:xfrm>
            <a:custGeom>
              <a:avLst/>
              <a:gdLst>
                <a:gd name="T0" fmla="*/ 278 w 446"/>
                <a:gd name="T1" fmla="*/ 433 h 433"/>
                <a:gd name="T2" fmla="*/ 0 w 446"/>
                <a:gd name="T3" fmla="*/ 211 h 433"/>
                <a:gd name="T4" fmla="*/ 169 w 446"/>
                <a:gd name="T5" fmla="*/ 0 h 433"/>
                <a:gd name="T6" fmla="*/ 446 w 446"/>
                <a:gd name="T7" fmla="*/ 224 h 433"/>
                <a:gd name="T8" fmla="*/ 278 w 446"/>
                <a:gd name="T9" fmla="*/ 433 h 433"/>
              </a:gdLst>
              <a:ahLst/>
              <a:cxnLst>
                <a:cxn ang="0">
                  <a:pos x="T0" y="T1"/>
                </a:cxn>
                <a:cxn ang="0">
                  <a:pos x="T2" y="T3"/>
                </a:cxn>
                <a:cxn ang="0">
                  <a:pos x="T4" y="T5"/>
                </a:cxn>
                <a:cxn ang="0">
                  <a:pos x="T6" y="T7"/>
                </a:cxn>
                <a:cxn ang="0">
                  <a:pos x="T8" y="T9"/>
                </a:cxn>
              </a:cxnLst>
              <a:rect l="0" t="0" r="r" b="b"/>
              <a:pathLst>
                <a:path w="446" h="433">
                  <a:moveTo>
                    <a:pt x="278" y="433"/>
                  </a:moveTo>
                  <a:lnTo>
                    <a:pt x="0" y="211"/>
                  </a:lnTo>
                  <a:lnTo>
                    <a:pt x="169" y="0"/>
                  </a:lnTo>
                  <a:lnTo>
                    <a:pt x="446" y="224"/>
                  </a:lnTo>
                  <a:lnTo>
                    <a:pt x="278" y="433"/>
                  </a:lnTo>
                  <a:close/>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5" name="Freeform 20"/>
            <p:cNvSpPr/>
            <p:nvPr userDrawn="1"/>
          </p:nvSpPr>
          <p:spPr bwMode="auto">
            <a:xfrm>
              <a:off x="5580063" y="2806700"/>
              <a:ext cx="153988" cy="157163"/>
            </a:xfrm>
            <a:custGeom>
              <a:avLst/>
              <a:gdLst>
                <a:gd name="T0" fmla="*/ 50 w 97"/>
                <a:gd name="T1" fmla="*/ 99 h 99"/>
                <a:gd name="T2" fmla="*/ 0 w 97"/>
                <a:gd name="T3" fmla="*/ 58 h 99"/>
                <a:gd name="T4" fmla="*/ 46 w 97"/>
                <a:gd name="T5" fmla="*/ 0 h 99"/>
                <a:gd name="T6" fmla="*/ 97 w 97"/>
                <a:gd name="T7" fmla="*/ 41 h 99"/>
                <a:gd name="T8" fmla="*/ 50 w 97"/>
                <a:gd name="T9" fmla="*/ 99 h 99"/>
              </a:gdLst>
              <a:ahLst/>
              <a:cxnLst>
                <a:cxn ang="0">
                  <a:pos x="T0" y="T1"/>
                </a:cxn>
                <a:cxn ang="0">
                  <a:pos x="T2" y="T3"/>
                </a:cxn>
                <a:cxn ang="0">
                  <a:pos x="T4" y="T5"/>
                </a:cxn>
                <a:cxn ang="0">
                  <a:pos x="T6" y="T7"/>
                </a:cxn>
                <a:cxn ang="0">
                  <a:pos x="T8" y="T9"/>
                </a:cxn>
              </a:cxnLst>
              <a:rect l="0" t="0" r="r" b="b"/>
              <a:pathLst>
                <a:path w="97" h="99">
                  <a:moveTo>
                    <a:pt x="50" y="99"/>
                  </a:moveTo>
                  <a:lnTo>
                    <a:pt x="0" y="58"/>
                  </a:lnTo>
                  <a:lnTo>
                    <a:pt x="46" y="0"/>
                  </a:lnTo>
                  <a:lnTo>
                    <a:pt x="97" y="41"/>
                  </a:lnTo>
                  <a:lnTo>
                    <a:pt x="50" y="99"/>
                  </a:lnTo>
                  <a:close/>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6" name="Freeform 21"/>
            <p:cNvSpPr/>
            <p:nvPr userDrawn="1"/>
          </p:nvSpPr>
          <p:spPr bwMode="auto">
            <a:xfrm>
              <a:off x="6100763" y="3224213"/>
              <a:ext cx="153988" cy="157163"/>
            </a:xfrm>
            <a:custGeom>
              <a:avLst/>
              <a:gdLst>
                <a:gd name="T0" fmla="*/ 50 w 97"/>
                <a:gd name="T1" fmla="*/ 99 h 99"/>
                <a:gd name="T2" fmla="*/ 0 w 97"/>
                <a:gd name="T3" fmla="*/ 58 h 99"/>
                <a:gd name="T4" fmla="*/ 47 w 97"/>
                <a:gd name="T5" fmla="*/ 0 h 99"/>
                <a:gd name="T6" fmla="*/ 97 w 97"/>
                <a:gd name="T7" fmla="*/ 41 h 99"/>
                <a:gd name="T8" fmla="*/ 50 w 97"/>
                <a:gd name="T9" fmla="*/ 99 h 99"/>
              </a:gdLst>
              <a:ahLst/>
              <a:cxnLst>
                <a:cxn ang="0">
                  <a:pos x="T0" y="T1"/>
                </a:cxn>
                <a:cxn ang="0">
                  <a:pos x="T2" y="T3"/>
                </a:cxn>
                <a:cxn ang="0">
                  <a:pos x="T4" y="T5"/>
                </a:cxn>
                <a:cxn ang="0">
                  <a:pos x="T6" y="T7"/>
                </a:cxn>
                <a:cxn ang="0">
                  <a:pos x="T8" y="T9"/>
                </a:cxn>
              </a:cxnLst>
              <a:rect l="0" t="0" r="r" b="b"/>
              <a:pathLst>
                <a:path w="97" h="99">
                  <a:moveTo>
                    <a:pt x="50" y="99"/>
                  </a:moveTo>
                  <a:lnTo>
                    <a:pt x="0" y="58"/>
                  </a:lnTo>
                  <a:lnTo>
                    <a:pt x="47" y="0"/>
                  </a:lnTo>
                  <a:lnTo>
                    <a:pt x="97" y="41"/>
                  </a:lnTo>
                  <a:lnTo>
                    <a:pt x="50" y="99"/>
                  </a:lnTo>
                  <a:close/>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7" name="Line 22"/>
            <p:cNvSpPr>
              <a:spLocks noChangeShapeType="1"/>
            </p:cNvSpPr>
            <p:nvPr userDrawn="1"/>
          </p:nvSpPr>
          <p:spPr bwMode="auto">
            <a:xfrm>
              <a:off x="5942013" y="2749550"/>
              <a:ext cx="311150" cy="250825"/>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8" name="Line 23"/>
            <p:cNvSpPr>
              <a:spLocks noChangeShapeType="1"/>
            </p:cNvSpPr>
            <p:nvPr userDrawn="1"/>
          </p:nvSpPr>
          <p:spPr bwMode="auto">
            <a:xfrm>
              <a:off x="5864225" y="2844800"/>
              <a:ext cx="312738" cy="249238"/>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9" name="Line 24"/>
            <p:cNvSpPr>
              <a:spLocks noChangeShapeType="1"/>
            </p:cNvSpPr>
            <p:nvPr userDrawn="1"/>
          </p:nvSpPr>
          <p:spPr bwMode="auto">
            <a:xfrm>
              <a:off x="5789613" y="2940050"/>
              <a:ext cx="311150" cy="250825"/>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0" name="Line 25"/>
            <p:cNvSpPr>
              <a:spLocks noChangeShapeType="1"/>
            </p:cNvSpPr>
            <p:nvPr userDrawn="1"/>
          </p:nvSpPr>
          <p:spPr bwMode="auto">
            <a:xfrm flipH="1">
              <a:off x="4926013" y="3370263"/>
              <a:ext cx="76200" cy="77788"/>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1" name="Line 26"/>
            <p:cNvSpPr>
              <a:spLocks noChangeShapeType="1"/>
            </p:cNvSpPr>
            <p:nvPr userDrawn="1"/>
          </p:nvSpPr>
          <p:spPr bwMode="auto">
            <a:xfrm flipH="1">
              <a:off x="4745038" y="3551238"/>
              <a:ext cx="76200" cy="76200"/>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2" name="Line 27"/>
            <p:cNvSpPr>
              <a:spLocks noChangeShapeType="1"/>
            </p:cNvSpPr>
            <p:nvPr userDrawn="1"/>
          </p:nvSpPr>
          <p:spPr bwMode="auto">
            <a:xfrm>
              <a:off x="4745038" y="3370263"/>
              <a:ext cx="76200" cy="77788"/>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3" name="Line 28"/>
            <p:cNvSpPr>
              <a:spLocks noChangeShapeType="1"/>
            </p:cNvSpPr>
            <p:nvPr userDrawn="1"/>
          </p:nvSpPr>
          <p:spPr bwMode="auto">
            <a:xfrm>
              <a:off x="4926013" y="3551238"/>
              <a:ext cx="76200" cy="76200"/>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4" name="Line 29"/>
            <p:cNvSpPr>
              <a:spLocks noChangeShapeType="1"/>
            </p:cNvSpPr>
            <p:nvPr userDrawn="1"/>
          </p:nvSpPr>
          <p:spPr bwMode="auto">
            <a:xfrm flipH="1">
              <a:off x="2824163" y="2967038"/>
              <a:ext cx="77788" cy="76200"/>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5" name="Line 30"/>
            <p:cNvSpPr>
              <a:spLocks noChangeShapeType="1"/>
            </p:cNvSpPr>
            <p:nvPr userDrawn="1"/>
          </p:nvSpPr>
          <p:spPr bwMode="auto">
            <a:xfrm flipH="1">
              <a:off x="2644775" y="3148013"/>
              <a:ext cx="76200" cy="74613"/>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6" name="Line 31"/>
            <p:cNvSpPr>
              <a:spLocks noChangeShapeType="1"/>
            </p:cNvSpPr>
            <p:nvPr userDrawn="1"/>
          </p:nvSpPr>
          <p:spPr bwMode="auto">
            <a:xfrm>
              <a:off x="2644775" y="2967038"/>
              <a:ext cx="76200" cy="76200"/>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7" name="Line 32"/>
            <p:cNvSpPr>
              <a:spLocks noChangeShapeType="1"/>
            </p:cNvSpPr>
            <p:nvPr userDrawn="1"/>
          </p:nvSpPr>
          <p:spPr bwMode="auto">
            <a:xfrm>
              <a:off x="2824163" y="3148013"/>
              <a:ext cx="77788" cy="74613"/>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2" name="Line 37"/>
            <p:cNvSpPr>
              <a:spLocks noChangeShapeType="1"/>
            </p:cNvSpPr>
            <p:nvPr userDrawn="1"/>
          </p:nvSpPr>
          <p:spPr bwMode="auto">
            <a:xfrm flipH="1">
              <a:off x="5354638" y="1201738"/>
              <a:ext cx="76200" cy="76200"/>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3" name="Line 38"/>
            <p:cNvSpPr>
              <a:spLocks noChangeShapeType="1"/>
            </p:cNvSpPr>
            <p:nvPr userDrawn="1"/>
          </p:nvSpPr>
          <p:spPr bwMode="auto">
            <a:xfrm flipH="1">
              <a:off x="5173663" y="1381125"/>
              <a:ext cx="77788" cy="77788"/>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4" name="Line 39"/>
            <p:cNvSpPr>
              <a:spLocks noChangeShapeType="1"/>
            </p:cNvSpPr>
            <p:nvPr userDrawn="1"/>
          </p:nvSpPr>
          <p:spPr bwMode="auto">
            <a:xfrm>
              <a:off x="5173663" y="1201738"/>
              <a:ext cx="77788" cy="76200"/>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5" name="Line 40"/>
            <p:cNvSpPr>
              <a:spLocks noChangeShapeType="1"/>
            </p:cNvSpPr>
            <p:nvPr userDrawn="1"/>
          </p:nvSpPr>
          <p:spPr bwMode="auto">
            <a:xfrm>
              <a:off x="5354638" y="1381125"/>
              <a:ext cx="76200" cy="77788"/>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6" name="Oval 41"/>
            <p:cNvSpPr>
              <a:spLocks noChangeArrowheads="1"/>
            </p:cNvSpPr>
            <p:nvPr userDrawn="1"/>
          </p:nvSpPr>
          <p:spPr bwMode="auto">
            <a:xfrm>
              <a:off x="5788025" y="2276475"/>
              <a:ext cx="152400" cy="153988"/>
            </a:xfrm>
            <a:prstGeom prst="ellipse">
              <a:avLst/>
            </a:pr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7" name="Freeform 42"/>
            <p:cNvSpPr/>
            <p:nvPr userDrawn="1"/>
          </p:nvSpPr>
          <p:spPr bwMode="auto">
            <a:xfrm>
              <a:off x="3136900" y="2136775"/>
              <a:ext cx="661988" cy="984250"/>
            </a:xfrm>
            <a:custGeom>
              <a:avLst/>
              <a:gdLst>
                <a:gd name="T0" fmla="*/ 300 w 417"/>
                <a:gd name="T1" fmla="*/ 620 h 620"/>
                <a:gd name="T2" fmla="*/ 0 w 417"/>
                <a:gd name="T3" fmla="*/ 557 h 620"/>
                <a:gd name="T4" fmla="*/ 117 w 417"/>
                <a:gd name="T5" fmla="*/ 0 h 620"/>
                <a:gd name="T6" fmla="*/ 417 w 417"/>
                <a:gd name="T7" fmla="*/ 63 h 620"/>
                <a:gd name="T8" fmla="*/ 328 w 417"/>
                <a:gd name="T9" fmla="*/ 489 h 620"/>
                <a:gd name="T10" fmla="*/ 320 w 417"/>
                <a:gd name="T11" fmla="*/ 522 h 620"/>
              </a:gdLst>
              <a:ahLst/>
              <a:cxnLst>
                <a:cxn ang="0">
                  <a:pos x="T0" y="T1"/>
                </a:cxn>
                <a:cxn ang="0">
                  <a:pos x="T2" y="T3"/>
                </a:cxn>
                <a:cxn ang="0">
                  <a:pos x="T4" y="T5"/>
                </a:cxn>
                <a:cxn ang="0">
                  <a:pos x="T6" y="T7"/>
                </a:cxn>
                <a:cxn ang="0">
                  <a:pos x="T8" y="T9"/>
                </a:cxn>
                <a:cxn ang="0">
                  <a:pos x="T10" y="T11"/>
                </a:cxn>
              </a:cxnLst>
              <a:rect l="0" t="0" r="r" b="b"/>
              <a:pathLst>
                <a:path w="417" h="620">
                  <a:moveTo>
                    <a:pt x="300" y="620"/>
                  </a:moveTo>
                  <a:lnTo>
                    <a:pt x="0" y="557"/>
                  </a:lnTo>
                  <a:lnTo>
                    <a:pt x="117" y="0"/>
                  </a:lnTo>
                  <a:lnTo>
                    <a:pt x="417" y="63"/>
                  </a:lnTo>
                  <a:lnTo>
                    <a:pt x="328" y="489"/>
                  </a:lnTo>
                  <a:lnTo>
                    <a:pt x="320" y="522"/>
                  </a:lnTo>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8" name="Freeform 43"/>
            <p:cNvSpPr/>
            <p:nvPr userDrawn="1"/>
          </p:nvSpPr>
          <p:spPr bwMode="auto">
            <a:xfrm>
              <a:off x="3267075" y="2276475"/>
              <a:ext cx="503238" cy="225425"/>
            </a:xfrm>
            <a:custGeom>
              <a:avLst/>
              <a:gdLst>
                <a:gd name="T0" fmla="*/ 300 w 317"/>
                <a:gd name="T1" fmla="*/ 142 h 142"/>
                <a:gd name="T2" fmla="*/ 0 w 317"/>
                <a:gd name="T3" fmla="*/ 79 h 142"/>
                <a:gd name="T4" fmla="*/ 16 w 317"/>
                <a:gd name="T5" fmla="*/ 0 h 142"/>
                <a:gd name="T6" fmla="*/ 317 w 317"/>
                <a:gd name="T7" fmla="*/ 62 h 142"/>
                <a:gd name="T8" fmla="*/ 300 w 317"/>
                <a:gd name="T9" fmla="*/ 142 h 142"/>
              </a:gdLst>
              <a:ahLst/>
              <a:cxnLst>
                <a:cxn ang="0">
                  <a:pos x="T0" y="T1"/>
                </a:cxn>
                <a:cxn ang="0">
                  <a:pos x="T2" y="T3"/>
                </a:cxn>
                <a:cxn ang="0">
                  <a:pos x="T4" y="T5"/>
                </a:cxn>
                <a:cxn ang="0">
                  <a:pos x="T6" y="T7"/>
                </a:cxn>
                <a:cxn ang="0">
                  <a:pos x="T8" y="T9"/>
                </a:cxn>
              </a:cxnLst>
              <a:rect l="0" t="0" r="r" b="b"/>
              <a:pathLst>
                <a:path w="317" h="142">
                  <a:moveTo>
                    <a:pt x="300" y="142"/>
                  </a:moveTo>
                  <a:lnTo>
                    <a:pt x="0" y="79"/>
                  </a:lnTo>
                  <a:lnTo>
                    <a:pt x="16" y="0"/>
                  </a:lnTo>
                  <a:lnTo>
                    <a:pt x="317" y="62"/>
                  </a:lnTo>
                  <a:lnTo>
                    <a:pt x="300" y="142"/>
                  </a:lnTo>
                  <a:close/>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9" name="Line 44"/>
            <p:cNvSpPr>
              <a:spLocks noChangeShapeType="1"/>
            </p:cNvSpPr>
            <p:nvPr userDrawn="1"/>
          </p:nvSpPr>
          <p:spPr bwMode="auto">
            <a:xfrm>
              <a:off x="3332163" y="2349500"/>
              <a:ext cx="371475" cy="77788"/>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0" name="Freeform 45"/>
            <p:cNvSpPr/>
            <p:nvPr userDrawn="1"/>
          </p:nvSpPr>
          <p:spPr bwMode="auto">
            <a:xfrm>
              <a:off x="3392488" y="1563688"/>
              <a:ext cx="190500" cy="192088"/>
            </a:xfrm>
            <a:custGeom>
              <a:avLst/>
              <a:gdLst>
                <a:gd name="T0" fmla="*/ 60 w 120"/>
                <a:gd name="T1" fmla="*/ 121 h 121"/>
                <a:gd name="T2" fmla="*/ 0 w 120"/>
                <a:gd name="T3" fmla="*/ 61 h 121"/>
                <a:gd name="T4" fmla="*/ 60 w 120"/>
                <a:gd name="T5" fmla="*/ 0 h 121"/>
                <a:gd name="T6" fmla="*/ 120 w 120"/>
                <a:gd name="T7" fmla="*/ 61 h 121"/>
                <a:gd name="T8" fmla="*/ 60 w 120"/>
                <a:gd name="T9" fmla="*/ 121 h 121"/>
              </a:gdLst>
              <a:ahLst/>
              <a:cxnLst>
                <a:cxn ang="0">
                  <a:pos x="T0" y="T1"/>
                </a:cxn>
                <a:cxn ang="0">
                  <a:pos x="T2" y="T3"/>
                </a:cxn>
                <a:cxn ang="0">
                  <a:pos x="T4" y="T5"/>
                </a:cxn>
                <a:cxn ang="0">
                  <a:pos x="T6" y="T7"/>
                </a:cxn>
                <a:cxn ang="0">
                  <a:pos x="T8" y="T9"/>
                </a:cxn>
              </a:cxnLst>
              <a:rect l="0" t="0" r="r" b="b"/>
              <a:pathLst>
                <a:path w="120" h="121">
                  <a:moveTo>
                    <a:pt x="60" y="121"/>
                  </a:moveTo>
                  <a:lnTo>
                    <a:pt x="0" y="61"/>
                  </a:lnTo>
                  <a:lnTo>
                    <a:pt x="60" y="0"/>
                  </a:lnTo>
                  <a:lnTo>
                    <a:pt x="120" y="61"/>
                  </a:lnTo>
                  <a:lnTo>
                    <a:pt x="60" y="121"/>
                  </a:lnTo>
                  <a:close/>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1" name="Freeform 46"/>
            <p:cNvSpPr/>
            <p:nvPr userDrawn="1"/>
          </p:nvSpPr>
          <p:spPr bwMode="auto">
            <a:xfrm>
              <a:off x="5721350" y="1497013"/>
              <a:ext cx="190500" cy="192088"/>
            </a:xfrm>
            <a:custGeom>
              <a:avLst/>
              <a:gdLst>
                <a:gd name="T0" fmla="*/ 59 w 120"/>
                <a:gd name="T1" fmla="*/ 121 h 121"/>
                <a:gd name="T2" fmla="*/ 0 w 120"/>
                <a:gd name="T3" fmla="*/ 60 h 121"/>
                <a:gd name="T4" fmla="*/ 59 w 120"/>
                <a:gd name="T5" fmla="*/ 0 h 121"/>
                <a:gd name="T6" fmla="*/ 120 w 120"/>
                <a:gd name="T7" fmla="*/ 60 h 121"/>
                <a:gd name="T8" fmla="*/ 59 w 120"/>
                <a:gd name="T9" fmla="*/ 121 h 121"/>
              </a:gdLst>
              <a:ahLst/>
              <a:cxnLst>
                <a:cxn ang="0">
                  <a:pos x="T0" y="T1"/>
                </a:cxn>
                <a:cxn ang="0">
                  <a:pos x="T2" y="T3"/>
                </a:cxn>
                <a:cxn ang="0">
                  <a:pos x="T4" y="T5"/>
                </a:cxn>
                <a:cxn ang="0">
                  <a:pos x="T6" y="T7"/>
                </a:cxn>
                <a:cxn ang="0">
                  <a:pos x="T8" y="T9"/>
                </a:cxn>
              </a:cxnLst>
              <a:rect l="0" t="0" r="r" b="b"/>
              <a:pathLst>
                <a:path w="120" h="121">
                  <a:moveTo>
                    <a:pt x="59" y="121"/>
                  </a:moveTo>
                  <a:lnTo>
                    <a:pt x="0" y="60"/>
                  </a:lnTo>
                  <a:lnTo>
                    <a:pt x="59" y="0"/>
                  </a:lnTo>
                  <a:lnTo>
                    <a:pt x="120" y="60"/>
                  </a:lnTo>
                  <a:lnTo>
                    <a:pt x="59" y="121"/>
                  </a:lnTo>
                  <a:close/>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2" name="Freeform 47"/>
            <p:cNvSpPr/>
            <p:nvPr userDrawn="1"/>
          </p:nvSpPr>
          <p:spPr bwMode="auto">
            <a:xfrm>
              <a:off x="2513013" y="3328988"/>
              <a:ext cx="684213" cy="350838"/>
            </a:xfrm>
            <a:custGeom>
              <a:avLst/>
              <a:gdLst>
                <a:gd name="T0" fmla="*/ 322 w 431"/>
                <a:gd name="T1" fmla="*/ 104 h 221"/>
                <a:gd name="T2" fmla="*/ 25 w 431"/>
                <a:gd name="T3" fmla="*/ 221 h 221"/>
                <a:gd name="T4" fmla="*/ 0 w 431"/>
                <a:gd name="T5" fmla="*/ 158 h 221"/>
                <a:gd name="T6" fmla="*/ 406 w 431"/>
                <a:gd name="T7" fmla="*/ 0 h 221"/>
                <a:gd name="T8" fmla="*/ 431 w 431"/>
                <a:gd name="T9" fmla="*/ 62 h 221"/>
                <a:gd name="T10" fmla="*/ 381 w 431"/>
                <a:gd name="T11" fmla="*/ 81 h 221"/>
              </a:gdLst>
              <a:ahLst/>
              <a:cxnLst>
                <a:cxn ang="0">
                  <a:pos x="T0" y="T1"/>
                </a:cxn>
                <a:cxn ang="0">
                  <a:pos x="T2" y="T3"/>
                </a:cxn>
                <a:cxn ang="0">
                  <a:pos x="T4" y="T5"/>
                </a:cxn>
                <a:cxn ang="0">
                  <a:pos x="T6" y="T7"/>
                </a:cxn>
                <a:cxn ang="0">
                  <a:pos x="T8" y="T9"/>
                </a:cxn>
                <a:cxn ang="0">
                  <a:pos x="T10" y="T11"/>
                </a:cxn>
              </a:cxnLst>
              <a:rect l="0" t="0" r="r" b="b"/>
              <a:pathLst>
                <a:path w="431" h="221">
                  <a:moveTo>
                    <a:pt x="322" y="104"/>
                  </a:moveTo>
                  <a:lnTo>
                    <a:pt x="25" y="221"/>
                  </a:lnTo>
                  <a:lnTo>
                    <a:pt x="0" y="158"/>
                  </a:lnTo>
                  <a:lnTo>
                    <a:pt x="406" y="0"/>
                  </a:lnTo>
                  <a:lnTo>
                    <a:pt x="431" y="62"/>
                  </a:lnTo>
                  <a:lnTo>
                    <a:pt x="381" y="81"/>
                  </a:lnTo>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3" name="Line 48"/>
            <p:cNvSpPr>
              <a:spLocks noChangeShapeType="1"/>
            </p:cNvSpPr>
            <p:nvPr userDrawn="1"/>
          </p:nvSpPr>
          <p:spPr bwMode="auto">
            <a:xfrm>
              <a:off x="2767013" y="3479800"/>
              <a:ext cx="38100" cy="101600"/>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4" name="Freeform 49"/>
            <p:cNvSpPr/>
            <p:nvPr userDrawn="1"/>
          </p:nvSpPr>
          <p:spPr bwMode="auto">
            <a:xfrm>
              <a:off x="2405063" y="3579813"/>
              <a:ext cx="147638" cy="100013"/>
            </a:xfrm>
            <a:custGeom>
              <a:avLst/>
              <a:gdLst>
                <a:gd name="T0" fmla="*/ 68 w 93"/>
                <a:gd name="T1" fmla="*/ 0 h 63"/>
                <a:gd name="T2" fmla="*/ 0 w 93"/>
                <a:gd name="T3" fmla="*/ 63 h 63"/>
                <a:gd name="T4" fmla="*/ 93 w 93"/>
                <a:gd name="T5" fmla="*/ 63 h 63"/>
              </a:gdLst>
              <a:ahLst/>
              <a:cxnLst>
                <a:cxn ang="0">
                  <a:pos x="T0" y="T1"/>
                </a:cxn>
                <a:cxn ang="0">
                  <a:pos x="T2" y="T3"/>
                </a:cxn>
                <a:cxn ang="0">
                  <a:pos x="T4" y="T5"/>
                </a:cxn>
              </a:cxnLst>
              <a:rect l="0" t="0" r="r" b="b"/>
              <a:pathLst>
                <a:path w="93" h="63">
                  <a:moveTo>
                    <a:pt x="68" y="0"/>
                  </a:moveTo>
                  <a:lnTo>
                    <a:pt x="0" y="63"/>
                  </a:lnTo>
                  <a:lnTo>
                    <a:pt x="93" y="63"/>
                  </a:lnTo>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5" name="Freeform 50"/>
            <p:cNvSpPr/>
            <p:nvPr userDrawn="1"/>
          </p:nvSpPr>
          <p:spPr bwMode="auto">
            <a:xfrm>
              <a:off x="7794625" y="3016250"/>
              <a:ext cx="333375" cy="422275"/>
            </a:xfrm>
            <a:custGeom>
              <a:avLst/>
              <a:gdLst>
                <a:gd name="T0" fmla="*/ 211 w 229"/>
                <a:gd name="T1" fmla="*/ 156 h 289"/>
                <a:gd name="T2" fmla="*/ 190 w 229"/>
                <a:gd name="T3" fmla="*/ 78 h 289"/>
                <a:gd name="T4" fmla="*/ 78 w 229"/>
                <a:gd name="T5" fmla="*/ 13 h 289"/>
                <a:gd name="T6" fmla="*/ 12 w 229"/>
                <a:gd name="T7" fmla="*/ 125 h 289"/>
                <a:gd name="T8" fmla="*/ 44 w 229"/>
                <a:gd name="T9" fmla="*/ 244 h 289"/>
                <a:gd name="T10" fmla="*/ 109 w 229"/>
                <a:gd name="T11" fmla="*/ 282 h 289"/>
                <a:gd name="T12" fmla="*/ 184 w 229"/>
                <a:gd name="T13" fmla="*/ 262 h 289"/>
                <a:gd name="T14" fmla="*/ 221 w 229"/>
                <a:gd name="T15" fmla="*/ 197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289">
                  <a:moveTo>
                    <a:pt x="211" y="156"/>
                  </a:moveTo>
                  <a:cubicBezTo>
                    <a:pt x="190" y="78"/>
                    <a:pt x="190" y="78"/>
                    <a:pt x="190" y="78"/>
                  </a:cubicBezTo>
                  <a:cubicBezTo>
                    <a:pt x="177" y="29"/>
                    <a:pt x="127" y="0"/>
                    <a:pt x="78" y="13"/>
                  </a:cubicBezTo>
                  <a:cubicBezTo>
                    <a:pt x="29" y="26"/>
                    <a:pt x="0" y="76"/>
                    <a:pt x="12" y="125"/>
                  </a:cubicBezTo>
                  <a:cubicBezTo>
                    <a:pt x="44" y="244"/>
                    <a:pt x="44" y="244"/>
                    <a:pt x="44" y="244"/>
                  </a:cubicBezTo>
                  <a:cubicBezTo>
                    <a:pt x="51" y="272"/>
                    <a:pt x="80" y="289"/>
                    <a:pt x="109" y="282"/>
                  </a:cubicBezTo>
                  <a:cubicBezTo>
                    <a:pt x="184" y="262"/>
                    <a:pt x="184" y="262"/>
                    <a:pt x="184" y="262"/>
                  </a:cubicBezTo>
                  <a:cubicBezTo>
                    <a:pt x="212" y="255"/>
                    <a:pt x="229" y="225"/>
                    <a:pt x="221" y="197"/>
                  </a:cubicBezTo>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6" name="Freeform 51"/>
            <p:cNvSpPr/>
            <p:nvPr userDrawn="1"/>
          </p:nvSpPr>
          <p:spPr bwMode="auto">
            <a:xfrm>
              <a:off x="7872413" y="2387600"/>
              <a:ext cx="255588" cy="773113"/>
            </a:xfrm>
            <a:custGeom>
              <a:avLst/>
              <a:gdLst>
                <a:gd name="T0" fmla="*/ 47 w 175"/>
                <a:gd name="T1" fmla="*/ 529 h 529"/>
                <a:gd name="T2" fmla="*/ 24 w 175"/>
                <a:gd name="T3" fmla="*/ 443 h 529"/>
                <a:gd name="T4" fmla="*/ 14 w 175"/>
                <a:gd name="T5" fmla="*/ 399 h 529"/>
                <a:gd name="T6" fmla="*/ 84 w 175"/>
                <a:gd name="T7" fmla="*/ 256 h 529"/>
                <a:gd name="T8" fmla="*/ 84 w 175"/>
                <a:gd name="T9" fmla="*/ 256 h 529"/>
                <a:gd name="T10" fmla="*/ 150 w 175"/>
                <a:gd name="T11" fmla="*/ 94 h 529"/>
                <a:gd name="T12" fmla="*/ 112 w 175"/>
                <a:gd name="T13" fmla="*/ 0 h 529"/>
              </a:gdLst>
              <a:ahLst/>
              <a:cxnLst>
                <a:cxn ang="0">
                  <a:pos x="T0" y="T1"/>
                </a:cxn>
                <a:cxn ang="0">
                  <a:pos x="T2" y="T3"/>
                </a:cxn>
                <a:cxn ang="0">
                  <a:pos x="T4" y="T5"/>
                </a:cxn>
                <a:cxn ang="0">
                  <a:pos x="T6" y="T7"/>
                </a:cxn>
                <a:cxn ang="0">
                  <a:pos x="T8" y="T9"/>
                </a:cxn>
                <a:cxn ang="0">
                  <a:pos x="T10" y="T11"/>
                </a:cxn>
                <a:cxn ang="0">
                  <a:pos x="T12" y="T13"/>
                </a:cxn>
              </a:cxnLst>
              <a:rect l="0" t="0" r="r" b="b"/>
              <a:pathLst>
                <a:path w="175" h="529">
                  <a:moveTo>
                    <a:pt x="47" y="529"/>
                  </a:moveTo>
                  <a:cubicBezTo>
                    <a:pt x="24" y="443"/>
                    <a:pt x="24" y="443"/>
                    <a:pt x="24" y="443"/>
                  </a:cubicBezTo>
                  <a:cubicBezTo>
                    <a:pt x="14" y="399"/>
                    <a:pt x="14" y="399"/>
                    <a:pt x="14" y="399"/>
                  </a:cubicBezTo>
                  <a:cubicBezTo>
                    <a:pt x="0" y="341"/>
                    <a:pt x="29" y="280"/>
                    <a:pt x="84" y="256"/>
                  </a:cubicBezTo>
                  <a:cubicBezTo>
                    <a:pt x="84" y="256"/>
                    <a:pt x="84" y="256"/>
                    <a:pt x="84" y="256"/>
                  </a:cubicBezTo>
                  <a:cubicBezTo>
                    <a:pt x="146" y="228"/>
                    <a:pt x="175" y="157"/>
                    <a:pt x="150" y="94"/>
                  </a:cubicBezTo>
                  <a:cubicBezTo>
                    <a:pt x="112" y="0"/>
                    <a:pt x="112" y="0"/>
                    <a:pt x="112" y="0"/>
                  </a:cubicBezTo>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7" name="Freeform 52"/>
            <p:cNvSpPr/>
            <p:nvPr userDrawn="1"/>
          </p:nvSpPr>
          <p:spPr bwMode="auto">
            <a:xfrm>
              <a:off x="7824788" y="3176588"/>
              <a:ext cx="258763" cy="66675"/>
            </a:xfrm>
            <a:custGeom>
              <a:avLst/>
              <a:gdLst>
                <a:gd name="T0" fmla="*/ 0 w 177"/>
                <a:gd name="T1" fmla="*/ 46 h 46"/>
                <a:gd name="T2" fmla="*/ 177 w 177"/>
                <a:gd name="T3" fmla="*/ 0 h 46"/>
              </a:gdLst>
              <a:ahLst/>
              <a:cxnLst>
                <a:cxn ang="0">
                  <a:pos x="T0" y="T1"/>
                </a:cxn>
                <a:cxn ang="0">
                  <a:pos x="T2" y="T3"/>
                </a:cxn>
              </a:cxnLst>
              <a:rect l="0" t="0" r="r" b="b"/>
              <a:pathLst>
                <a:path w="177" h="46">
                  <a:moveTo>
                    <a:pt x="0" y="46"/>
                  </a:moveTo>
                  <a:cubicBezTo>
                    <a:pt x="3" y="46"/>
                    <a:pt x="177" y="0"/>
                    <a:pt x="177" y="0"/>
                  </a:cubicBezTo>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8" name="Freeform 53"/>
            <p:cNvSpPr/>
            <p:nvPr userDrawn="1"/>
          </p:nvSpPr>
          <p:spPr bwMode="auto">
            <a:xfrm>
              <a:off x="6515100" y="2436813"/>
              <a:ext cx="1176338" cy="563563"/>
            </a:xfrm>
            <a:custGeom>
              <a:avLst/>
              <a:gdLst>
                <a:gd name="T0" fmla="*/ 707 w 741"/>
                <a:gd name="T1" fmla="*/ 332 h 355"/>
                <a:gd name="T2" fmla="*/ 704 w 741"/>
                <a:gd name="T3" fmla="*/ 355 h 355"/>
                <a:gd name="T4" fmla="*/ 0 w 741"/>
                <a:gd name="T5" fmla="*/ 243 h 355"/>
                <a:gd name="T6" fmla="*/ 38 w 741"/>
                <a:gd name="T7" fmla="*/ 0 h 355"/>
                <a:gd name="T8" fmla="*/ 741 w 741"/>
                <a:gd name="T9" fmla="*/ 111 h 355"/>
                <a:gd name="T10" fmla="*/ 715 w 741"/>
                <a:gd name="T11" fmla="*/ 282 h 355"/>
              </a:gdLst>
              <a:ahLst/>
              <a:cxnLst>
                <a:cxn ang="0">
                  <a:pos x="T0" y="T1"/>
                </a:cxn>
                <a:cxn ang="0">
                  <a:pos x="T2" y="T3"/>
                </a:cxn>
                <a:cxn ang="0">
                  <a:pos x="T4" y="T5"/>
                </a:cxn>
                <a:cxn ang="0">
                  <a:pos x="T6" y="T7"/>
                </a:cxn>
                <a:cxn ang="0">
                  <a:pos x="T8" y="T9"/>
                </a:cxn>
                <a:cxn ang="0">
                  <a:pos x="T10" y="T11"/>
                </a:cxn>
              </a:cxnLst>
              <a:rect l="0" t="0" r="r" b="b"/>
              <a:pathLst>
                <a:path w="741" h="355">
                  <a:moveTo>
                    <a:pt x="707" y="332"/>
                  </a:moveTo>
                  <a:lnTo>
                    <a:pt x="704" y="355"/>
                  </a:lnTo>
                  <a:lnTo>
                    <a:pt x="0" y="243"/>
                  </a:lnTo>
                  <a:lnTo>
                    <a:pt x="38" y="0"/>
                  </a:lnTo>
                  <a:lnTo>
                    <a:pt x="741" y="111"/>
                  </a:lnTo>
                  <a:lnTo>
                    <a:pt x="715" y="282"/>
                  </a:lnTo>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9" name="Freeform 54"/>
            <p:cNvSpPr/>
            <p:nvPr userDrawn="1"/>
          </p:nvSpPr>
          <p:spPr bwMode="auto">
            <a:xfrm>
              <a:off x="6621463" y="2505075"/>
              <a:ext cx="271463" cy="107950"/>
            </a:xfrm>
            <a:custGeom>
              <a:avLst/>
              <a:gdLst>
                <a:gd name="T0" fmla="*/ 165 w 171"/>
                <a:gd name="T1" fmla="*/ 68 h 68"/>
                <a:gd name="T2" fmla="*/ 0 w 171"/>
                <a:gd name="T3" fmla="*/ 42 h 68"/>
                <a:gd name="T4" fmla="*/ 7 w 171"/>
                <a:gd name="T5" fmla="*/ 0 h 68"/>
                <a:gd name="T6" fmla="*/ 171 w 171"/>
                <a:gd name="T7" fmla="*/ 26 h 68"/>
                <a:gd name="T8" fmla="*/ 165 w 171"/>
                <a:gd name="T9" fmla="*/ 68 h 68"/>
              </a:gdLst>
              <a:ahLst/>
              <a:cxnLst>
                <a:cxn ang="0">
                  <a:pos x="T0" y="T1"/>
                </a:cxn>
                <a:cxn ang="0">
                  <a:pos x="T2" y="T3"/>
                </a:cxn>
                <a:cxn ang="0">
                  <a:pos x="T4" y="T5"/>
                </a:cxn>
                <a:cxn ang="0">
                  <a:pos x="T6" y="T7"/>
                </a:cxn>
                <a:cxn ang="0">
                  <a:pos x="T8" y="T9"/>
                </a:cxn>
              </a:cxnLst>
              <a:rect l="0" t="0" r="r" b="b"/>
              <a:pathLst>
                <a:path w="171" h="68">
                  <a:moveTo>
                    <a:pt x="165" y="68"/>
                  </a:moveTo>
                  <a:lnTo>
                    <a:pt x="0" y="42"/>
                  </a:lnTo>
                  <a:lnTo>
                    <a:pt x="7" y="0"/>
                  </a:lnTo>
                  <a:lnTo>
                    <a:pt x="171" y="26"/>
                  </a:lnTo>
                  <a:lnTo>
                    <a:pt x="165" y="68"/>
                  </a:lnTo>
                  <a:close/>
                </a:path>
              </a:pathLst>
            </a:custGeom>
            <a:noFill/>
            <a:ln w="28575"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0" name="Freeform 55"/>
            <p:cNvSpPr/>
            <p:nvPr userDrawn="1"/>
          </p:nvSpPr>
          <p:spPr bwMode="auto">
            <a:xfrm>
              <a:off x="6940550" y="2554288"/>
              <a:ext cx="82550" cy="82550"/>
            </a:xfrm>
            <a:custGeom>
              <a:avLst/>
              <a:gdLst>
                <a:gd name="T0" fmla="*/ 44 w 52"/>
                <a:gd name="T1" fmla="*/ 52 h 52"/>
                <a:gd name="T2" fmla="*/ 0 w 52"/>
                <a:gd name="T3" fmla="*/ 44 h 52"/>
                <a:gd name="T4" fmla="*/ 8 w 52"/>
                <a:gd name="T5" fmla="*/ 0 h 52"/>
                <a:gd name="T6" fmla="*/ 52 w 52"/>
                <a:gd name="T7" fmla="*/ 8 h 52"/>
                <a:gd name="T8" fmla="*/ 44 w 52"/>
                <a:gd name="T9" fmla="*/ 52 h 52"/>
              </a:gdLst>
              <a:ahLst/>
              <a:cxnLst>
                <a:cxn ang="0">
                  <a:pos x="T0" y="T1"/>
                </a:cxn>
                <a:cxn ang="0">
                  <a:pos x="T2" y="T3"/>
                </a:cxn>
                <a:cxn ang="0">
                  <a:pos x="T4" y="T5"/>
                </a:cxn>
                <a:cxn ang="0">
                  <a:pos x="T6" y="T7"/>
                </a:cxn>
                <a:cxn ang="0">
                  <a:pos x="T8" y="T9"/>
                </a:cxn>
              </a:cxnLst>
              <a:rect l="0" t="0" r="r" b="b"/>
              <a:pathLst>
                <a:path w="52" h="52">
                  <a:moveTo>
                    <a:pt x="44" y="52"/>
                  </a:moveTo>
                  <a:lnTo>
                    <a:pt x="0" y="44"/>
                  </a:lnTo>
                  <a:lnTo>
                    <a:pt x="8" y="0"/>
                  </a:lnTo>
                  <a:lnTo>
                    <a:pt x="52" y="8"/>
                  </a:lnTo>
                  <a:lnTo>
                    <a:pt x="44" y="52"/>
                  </a:lnTo>
                  <a:close/>
                </a:path>
              </a:pathLst>
            </a:custGeom>
            <a:noFill/>
            <a:ln w="28575"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1" name="Freeform 56"/>
            <p:cNvSpPr/>
            <p:nvPr userDrawn="1"/>
          </p:nvSpPr>
          <p:spPr bwMode="auto">
            <a:xfrm>
              <a:off x="7059613" y="2573338"/>
              <a:ext cx="80963" cy="82550"/>
            </a:xfrm>
            <a:custGeom>
              <a:avLst/>
              <a:gdLst>
                <a:gd name="T0" fmla="*/ 44 w 51"/>
                <a:gd name="T1" fmla="*/ 52 h 52"/>
                <a:gd name="T2" fmla="*/ 0 w 51"/>
                <a:gd name="T3" fmla="*/ 44 h 52"/>
                <a:gd name="T4" fmla="*/ 7 w 51"/>
                <a:gd name="T5" fmla="*/ 0 h 52"/>
                <a:gd name="T6" fmla="*/ 51 w 51"/>
                <a:gd name="T7" fmla="*/ 7 h 52"/>
                <a:gd name="T8" fmla="*/ 44 w 51"/>
                <a:gd name="T9" fmla="*/ 52 h 52"/>
              </a:gdLst>
              <a:ahLst/>
              <a:cxnLst>
                <a:cxn ang="0">
                  <a:pos x="T0" y="T1"/>
                </a:cxn>
                <a:cxn ang="0">
                  <a:pos x="T2" y="T3"/>
                </a:cxn>
                <a:cxn ang="0">
                  <a:pos x="T4" y="T5"/>
                </a:cxn>
                <a:cxn ang="0">
                  <a:pos x="T6" y="T7"/>
                </a:cxn>
                <a:cxn ang="0">
                  <a:pos x="T8" y="T9"/>
                </a:cxn>
              </a:cxnLst>
              <a:rect l="0" t="0" r="r" b="b"/>
              <a:pathLst>
                <a:path w="51" h="52">
                  <a:moveTo>
                    <a:pt x="44" y="52"/>
                  </a:moveTo>
                  <a:lnTo>
                    <a:pt x="0" y="44"/>
                  </a:lnTo>
                  <a:lnTo>
                    <a:pt x="7" y="0"/>
                  </a:lnTo>
                  <a:lnTo>
                    <a:pt x="51" y="7"/>
                  </a:lnTo>
                  <a:lnTo>
                    <a:pt x="44" y="52"/>
                  </a:lnTo>
                  <a:close/>
                </a:path>
              </a:pathLst>
            </a:custGeom>
            <a:noFill/>
            <a:ln w="28575"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2" name="Freeform 57"/>
            <p:cNvSpPr/>
            <p:nvPr userDrawn="1"/>
          </p:nvSpPr>
          <p:spPr bwMode="auto">
            <a:xfrm>
              <a:off x="7177088" y="2592388"/>
              <a:ext cx="82550" cy="80963"/>
            </a:xfrm>
            <a:custGeom>
              <a:avLst/>
              <a:gdLst>
                <a:gd name="T0" fmla="*/ 44 w 52"/>
                <a:gd name="T1" fmla="*/ 51 h 51"/>
                <a:gd name="T2" fmla="*/ 0 w 52"/>
                <a:gd name="T3" fmla="*/ 44 h 51"/>
                <a:gd name="T4" fmla="*/ 7 w 52"/>
                <a:gd name="T5" fmla="*/ 0 h 51"/>
                <a:gd name="T6" fmla="*/ 52 w 52"/>
                <a:gd name="T7" fmla="*/ 7 h 51"/>
                <a:gd name="T8" fmla="*/ 44 w 52"/>
                <a:gd name="T9" fmla="*/ 51 h 51"/>
              </a:gdLst>
              <a:ahLst/>
              <a:cxnLst>
                <a:cxn ang="0">
                  <a:pos x="T0" y="T1"/>
                </a:cxn>
                <a:cxn ang="0">
                  <a:pos x="T2" y="T3"/>
                </a:cxn>
                <a:cxn ang="0">
                  <a:pos x="T4" y="T5"/>
                </a:cxn>
                <a:cxn ang="0">
                  <a:pos x="T6" y="T7"/>
                </a:cxn>
                <a:cxn ang="0">
                  <a:pos x="T8" y="T9"/>
                </a:cxn>
              </a:cxnLst>
              <a:rect l="0" t="0" r="r" b="b"/>
              <a:pathLst>
                <a:path w="52" h="51">
                  <a:moveTo>
                    <a:pt x="44" y="51"/>
                  </a:moveTo>
                  <a:lnTo>
                    <a:pt x="0" y="44"/>
                  </a:lnTo>
                  <a:lnTo>
                    <a:pt x="7" y="0"/>
                  </a:lnTo>
                  <a:lnTo>
                    <a:pt x="52" y="7"/>
                  </a:lnTo>
                  <a:lnTo>
                    <a:pt x="44" y="51"/>
                  </a:lnTo>
                  <a:close/>
                </a:path>
              </a:pathLst>
            </a:custGeom>
            <a:noFill/>
            <a:ln w="28575"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3" name="Freeform 58"/>
            <p:cNvSpPr/>
            <p:nvPr userDrawn="1"/>
          </p:nvSpPr>
          <p:spPr bwMode="auto">
            <a:xfrm>
              <a:off x="7296150" y="2611438"/>
              <a:ext cx="80963" cy="80963"/>
            </a:xfrm>
            <a:custGeom>
              <a:avLst/>
              <a:gdLst>
                <a:gd name="T0" fmla="*/ 44 w 51"/>
                <a:gd name="T1" fmla="*/ 51 h 51"/>
                <a:gd name="T2" fmla="*/ 0 w 51"/>
                <a:gd name="T3" fmla="*/ 44 h 51"/>
                <a:gd name="T4" fmla="*/ 7 w 51"/>
                <a:gd name="T5" fmla="*/ 0 h 51"/>
                <a:gd name="T6" fmla="*/ 51 w 51"/>
                <a:gd name="T7" fmla="*/ 6 h 51"/>
                <a:gd name="T8" fmla="*/ 44 w 51"/>
                <a:gd name="T9" fmla="*/ 51 h 51"/>
              </a:gdLst>
              <a:ahLst/>
              <a:cxnLst>
                <a:cxn ang="0">
                  <a:pos x="T0" y="T1"/>
                </a:cxn>
                <a:cxn ang="0">
                  <a:pos x="T2" y="T3"/>
                </a:cxn>
                <a:cxn ang="0">
                  <a:pos x="T4" y="T5"/>
                </a:cxn>
                <a:cxn ang="0">
                  <a:pos x="T6" y="T7"/>
                </a:cxn>
                <a:cxn ang="0">
                  <a:pos x="T8" y="T9"/>
                </a:cxn>
              </a:cxnLst>
              <a:rect l="0" t="0" r="r" b="b"/>
              <a:pathLst>
                <a:path w="51" h="51">
                  <a:moveTo>
                    <a:pt x="44" y="51"/>
                  </a:moveTo>
                  <a:lnTo>
                    <a:pt x="0" y="44"/>
                  </a:lnTo>
                  <a:lnTo>
                    <a:pt x="7" y="0"/>
                  </a:lnTo>
                  <a:lnTo>
                    <a:pt x="51" y="6"/>
                  </a:lnTo>
                  <a:lnTo>
                    <a:pt x="44" y="51"/>
                  </a:lnTo>
                  <a:close/>
                </a:path>
              </a:pathLst>
            </a:custGeom>
            <a:noFill/>
            <a:ln w="28575"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4" name="Freeform 59"/>
            <p:cNvSpPr/>
            <p:nvPr userDrawn="1"/>
          </p:nvSpPr>
          <p:spPr bwMode="auto">
            <a:xfrm>
              <a:off x="7413625" y="2628900"/>
              <a:ext cx="80963" cy="82550"/>
            </a:xfrm>
            <a:custGeom>
              <a:avLst/>
              <a:gdLst>
                <a:gd name="T0" fmla="*/ 45 w 51"/>
                <a:gd name="T1" fmla="*/ 52 h 52"/>
                <a:gd name="T2" fmla="*/ 0 w 51"/>
                <a:gd name="T3" fmla="*/ 44 h 52"/>
                <a:gd name="T4" fmla="*/ 7 w 51"/>
                <a:gd name="T5" fmla="*/ 0 h 52"/>
                <a:gd name="T6" fmla="*/ 51 w 51"/>
                <a:gd name="T7" fmla="*/ 7 h 52"/>
                <a:gd name="T8" fmla="*/ 45 w 51"/>
                <a:gd name="T9" fmla="*/ 52 h 52"/>
              </a:gdLst>
              <a:ahLst/>
              <a:cxnLst>
                <a:cxn ang="0">
                  <a:pos x="T0" y="T1"/>
                </a:cxn>
                <a:cxn ang="0">
                  <a:pos x="T2" y="T3"/>
                </a:cxn>
                <a:cxn ang="0">
                  <a:pos x="T4" y="T5"/>
                </a:cxn>
                <a:cxn ang="0">
                  <a:pos x="T6" y="T7"/>
                </a:cxn>
                <a:cxn ang="0">
                  <a:pos x="T8" y="T9"/>
                </a:cxn>
              </a:cxnLst>
              <a:rect l="0" t="0" r="r" b="b"/>
              <a:pathLst>
                <a:path w="51" h="52">
                  <a:moveTo>
                    <a:pt x="45" y="52"/>
                  </a:moveTo>
                  <a:lnTo>
                    <a:pt x="0" y="44"/>
                  </a:lnTo>
                  <a:lnTo>
                    <a:pt x="7" y="0"/>
                  </a:lnTo>
                  <a:lnTo>
                    <a:pt x="51" y="7"/>
                  </a:lnTo>
                  <a:lnTo>
                    <a:pt x="45" y="52"/>
                  </a:lnTo>
                  <a:close/>
                </a:path>
              </a:pathLst>
            </a:custGeom>
            <a:noFill/>
            <a:ln w="28575"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5" name="Freeform 60"/>
            <p:cNvSpPr/>
            <p:nvPr userDrawn="1"/>
          </p:nvSpPr>
          <p:spPr bwMode="auto">
            <a:xfrm>
              <a:off x="6919913" y="2682875"/>
              <a:ext cx="82550" cy="80963"/>
            </a:xfrm>
            <a:custGeom>
              <a:avLst/>
              <a:gdLst>
                <a:gd name="T0" fmla="*/ 45 w 52"/>
                <a:gd name="T1" fmla="*/ 51 h 51"/>
                <a:gd name="T2" fmla="*/ 0 w 52"/>
                <a:gd name="T3" fmla="*/ 44 h 51"/>
                <a:gd name="T4" fmla="*/ 8 w 52"/>
                <a:gd name="T5" fmla="*/ 0 h 51"/>
                <a:gd name="T6" fmla="*/ 52 w 52"/>
                <a:gd name="T7" fmla="*/ 7 h 51"/>
                <a:gd name="T8" fmla="*/ 45 w 52"/>
                <a:gd name="T9" fmla="*/ 51 h 51"/>
              </a:gdLst>
              <a:ahLst/>
              <a:cxnLst>
                <a:cxn ang="0">
                  <a:pos x="T0" y="T1"/>
                </a:cxn>
                <a:cxn ang="0">
                  <a:pos x="T2" y="T3"/>
                </a:cxn>
                <a:cxn ang="0">
                  <a:pos x="T4" y="T5"/>
                </a:cxn>
                <a:cxn ang="0">
                  <a:pos x="T6" y="T7"/>
                </a:cxn>
                <a:cxn ang="0">
                  <a:pos x="T8" y="T9"/>
                </a:cxn>
              </a:cxnLst>
              <a:rect l="0" t="0" r="r" b="b"/>
              <a:pathLst>
                <a:path w="52" h="51">
                  <a:moveTo>
                    <a:pt x="45" y="51"/>
                  </a:moveTo>
                  <a:lnTo>
                    <a:pt x="0" y="44"/>
                  </a:lnTo>
                  <a:lnTo>
                    <a:pt x="8" y="0"/>
                  </a:lnTo>
                  <a:lnTo>
                    <a:pt x="52" y="7"/>
                  </a:lnTo>
                  <a:lnTo>
                    <a:pt x="45" y="51"/>
                  </a:lnTo>
                  <a:close/>
                </a:path>
              </a:pathLst>
            </a:custGeom>
            <a:noFill/>
            <a:ln w="28575"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6" name="Freeform 61"/>
            <p:cNvSpPr/>
            <p:nvPr userDrawn="1"/>
          </p:nvSpPr>
          <p:spPr bwMode="auto">
            <a:xfrm>
              <a:off x="7038975" y="2700338"/>
              <a:ext cx="80963" cy="82550"/>
            </a:xfrm>
            <a:custGeom>
              <a:avLst/>
              <a:gdLst>
                <a:gd name="T0" fmla="*/ 44 w 51"/>
                <a:gd name="T1" fmla="*/ 52 h 52"/>
                <a:gd name="T2" fmla="*/ 0 w 51"/>
                <a:gd name="T3" fmla="*/ 44 h 52"/>
                <a:gd name="T4" fmla="*/ 7 w 51"/>
                <a:gd name="T5" fmla="*/ 0 h 52"/>
                <a:gd name="T6" fmla="*/ 51 w 51"/>
                <a:gd name="T7" fmla="*/ 7 h 52"/>
                <a:gd name="T8" fmla="*/ 44 w 51"/>
                <a:gd name="T9" fmla="*/ 52 h 52"/>
              </a:gdLst>
              <a:ahLst/>
              <a:cxnLst>
                <a:cxn ang="0">
                  <a:pos x="T0" y="T1"/>
                </a:cxn>
                <a:cxn ang="0">
                  <a:pos x="T2" y="T3"/>
                </a:cxn>
                <a:cxn ang="0">
                  <a:pos x="T4" y="T5"/>
                </a:cxn>
                <a:cxn ang="0">
                  <a:pos x="T6" y="T7"/>
                </a:cxn>
                <a:cxn ang="0">
                  <a:pos x="T8" y="T9"/>
                </a:cxn>
              </a:cxnLst>
              <a:rect l="0" t="0" r="r" b="b"/>
              <a:pathLst>
                <a:path w="51" h="52">
                  <a:moveTo>
                    <a:pt x="44" y="52"/>
                  </a:moveTo>
                  <a:lnTo>
                    <a:pt x="0" y="44"/>
                  </a:lnTo>
                  <a:lnTo>
                    <a:pt x="7" y="0"/>
                  </a:lnTo>
                  <a:lnTo>
                    <a:pt x="51" y="7"/>
                  </a:lnTo>
                  <a:lnTo>
                    <a:pt x="44" y="52"/>
                  </a:lnTo>
                  <a:close/>
                </a:path>
              </a:pathLst>
            </a:custGeom>
            <a:noFill/>
            <a:ln w="28575"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7" name="Freeform 62"/>
            <p:cNvSpPr/>
            <p:nvPr userDrawn="1"/>
          </p:nvSpPr>
          <p:spPr bwMode="auto">
            <a:xfrm>
              <a:off x="6637338" y="2638425"/>
              <a:ext cx="80963" cy="79375"/>
            </a:xfrm>
            <a:custGeom>
              <a:avLst/>
              <a:gdLst>
                <a:gd name="T0" fmla="*/ 44 w 51"/>
                <a:gd name="T1" fmla="*/ 50 h 50"/>
                <a:gd name="T2" fmla="*/ 0 w 51"/>
                <a:gd name="T3" fmla="*/ 44 h 50"/>
                <a:gd name="T4" fmla="*/ 7 w 51"/>
                <a:gd name="T5" fmla="*/ 0 h 50"/>
                <a:gd name="T6" fmla="*/ 51 w 51"/>
                <a:gd name="T7" fmla="*/ 6 h 50"/>
                <a:gd name="T8" fmla="*/ 44 w 51"/>
                <a:gd name="T9" fmla="*/ 50 h 50"/>
              </a:gdLst>
              <a:ahLst/>
              <a:cxnLst>
                <a:cxn ang="0">
                  <a:pos x="T0" y="T1"/>
                </a:cxn>
                <a:cxn ang="0">
                  <a:pos x="T2" y="T3"/>
                </a:cxn>
                <a:cxn ang="0">
                  <a:pos x="T4" y="T5"/>
                </a:cxn>
                <a:cxn ang="0">
                  <a:pos x="T6" y="T7"/>
                </a:cxn>
                <a:cxn ang="0">
                  <a:pos x="T8" y="T9"/>
                </a:cxn>
              </a:cxnLst>
              <a:rect l="0" t="0" r="r" b="b"/>
              <a:pathLst>
                <a:path w="51" h="50">
                  <a:moveTo>
                    <a:pt x="44" y="50"/>
                  </a:moveTo>
                  <a:lnTo>
                    <a:pt x="0" y="44"/>
                  </a:lnTo>
                  <a:lnTo>
                    <a:pt x="7" y="0"/>
                  </a:lnTo>
                  <a:lnTo>
                    <a:pt x="51" y="6"/>
                  </a:lnTo>
                  <a:lnTo>
                    <a:pt x="44" y="50"/>
                  </a:lnTo>
                  <a:close/>
                </a:path>
              </a:pathLst>
            </a:custGeom>
            <a:noFill/>
            <a:ln w="28575"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8" name="Freeform 63"/>
            <p:cNvSpPr/>
            <p:nvPr userDrawn="1"/>
          </p:nvSpPr>
          <p:spPr bwMode="auto">
            <a:xfrm>
              <a:off x="6756400" y="2657475"/>
              <a:ext cx="79375" cy="79375"/>
            </a:xfrm>
            <a:custGeom>
              <a:avLst/>
              <a:gdLst>
                <a:gd name="T0" fmla="*/ 44 w 50"/>
                <a:gd name="T1" fmla="*/ 50 h 50"/>
                <a:gd name="T2" fmla="*/ 0 w 50"/>
                <a:gd name="T3" fmla="*/ 44 h 50"/>
                <a:gd name="T4" fmla="*/ 6 w 50"/>
                <a:gd name="T5" fmla="*/ 0 h 50"/>
                <a:gd name="T6" fmla="*/ 50 w 50"/>
                <a:gd name="T7" fmla="*/ 6 h 50"/>
                <a:gd name="T8" fmla="*/ 44 w 50"/>
                <a:gd name="T9" fmla="*/ 50 h 50"/>
              </a:gdLst>
              <a:ahLst/>
              <a:cxnLst>
                <a:cxn ang="0">
                  <a:pos x="T0" y="T1"/>
                </a:cxn>
                <a:cxn ang="0">
                  <a:pos x="T2" y="T3"/>
                </a:cxn>
                <a:cxn ang="0">
                  <a:pos x="T4" y="T5"/>
                </a:cxn>
                <a:cxn ang="0">
                  <a:pos x="T6" y="T7"/>
                </a:cxn>
                <a:cxn ang="0">
                  <a:pos x="T8" y="T9"/>
                </a:cxn>
              </a:cxnLst>
              <a:rect l="0" t="0" r="r" b="b"/>
              <a:pathLst>
                <a:path w="50" h="50">
                  <a:moveTo>
                    <a:pt x="44" y="50"/>
                  </a:moveTo>
                  <a:lnTo>
                    <a:pt x="0" y="44"/>
                  </a:lnTo>
                  <a:lnTo>
                    <a:pt x="6" y="0"/>
                  </a:lnTo>
                  <a:lnTo>
                    <a:pt x="50" y="6"/>
                  </a:lnTo>
                  <a:lnTo>
                    <a:pt x="44" y="50"/>
                  </a:lnTo>
                  <a:close/>
                </a:path>
              </a:pathLst>
            </a:custGeom>
            <a:noFill/>
            <a:ln w="28575"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79" name="Freeform 64"/>
            <p:cNvSpPr/>
            <p:nvPr userDrawn="1"/>
          </p:nvSpPr>
          <p:spPr bwMode="auto">
            <a:xfrm>
              <a:off x="7156450" y="2719388"/>
              <a:ext cx="82550" cy="82550"/>
            </a:xfrm>
            <a:custGeom>
              <a:avLst/>
              <a:gdLst>
                <a:gd name="T0" fmla="*/ 44 w 52"/>
                <a:gd name="T1" fmla="*/ 52 h 52"/>
                <a:gd name="T2" fmla="*/ 0 w 52"/>
                <a:gd name="T3" fmla="*/ 44 h 52"/>
                <a:gd name="T4" fmla="*/ 8 w 52"/>
                <a:gd name="T5" fmla="*/ 0 h 52"/>
                <a:gd name="T6" fmla="*/ 52 w 52"/>
                <a:gd name="T7" fmla="*/ 7 h 52"/>
                <a:gd name="T8" fmla="*/ 44 w 52"/>
                <a:gd name="T9" fmla="*/ 52 h 52"/>
              </a:gdLst>
              <a:ahLst/>
              <a:cxnLst>
                <a:cxn ang="0">
                  <a:pos x="T0" y="T1"/>
                </a:cxn>
                <a:cxn ang="0">
                  <a:pos x="T2" y="T3"/>
                </a:cxn>
                <a:cxn ang="0">
                  <a:pos x="T4" y="T5"/>
                </a:cxn>
                <a:cxn ang="0">
                  <a:pos x="T6" y="T7"/>
                </a:cxn>
                <a:cxn ang="0">
                  <a:pos x="T8" y="T9"/>
                </a:cxn>
              </a:cxnLst>
              <a:rect l="0" t="0" r="r" b="b"/>
              <a:pathLst>
                <a:path w="52" h="52">
                  <a:moveTo>
                    <a:pt x="44" y="52"/>
                  </a:moveTo>
                  <a:lnTo>
                    <a:pt x="0" y="44"/>
                  </a:lnTo>
                  <a:lnTo>
                    <a:pt x="8" y="0"/>
                  </a:lnTo>
                  <a:lnTo>
                    <a:pt x="52" y="7"/>
                  </a:lnTo>
                  <a:lnTo>
                    <a:pt x="44" y="52"/>
                  </a:lnTo>
                  <a:close/>
                </a:path>
              </a:pathLst>
            </a:custGeom>
            <a:noFill/>
            <a:ln w="28575"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0" name="Freeform 65"/>
            <p:cNvSpPr/>
            <p:nvPr userDrawn="1"/>
          </p:nvSpPr>
          <p:spPr bwMode="auto">
            <a:xfrm>
              <a:off x="7277100" y="2738438"/>
              <a:ext cx="79375" cy="82550"/>
            </a:xfrm>
            <a:custGeom>
              <a:avLst/>
              <a:gdLst>
                <a:gd name="T0" fmla="*/ 44 w 50"/>
                <a:gd name="T1" fmla="*/ 52 h 52"/>
                <a:gd name="T2" fmla="*/ 0 w 50"/>
                <a:gd name="T3" fmla="*/ 44 h 52"/>
                <a:gd name="T4" fmla="*/ 6 w 50"/>
                <a:gd name="T5" fmla="*/ 0 h 52"/>
                <a:gd name="T6" fmla="*/ 50 w 50"/>
                <a:gd name="T7" fmla="*/ 7 h 52"/>
                <a:gd name="T8" fmla="*/ 44 w 50"/>
                <a:gd name="T9" fmla="*/ 52 h 52"/>
              </a:gdLst>
              <a:ahLst/>
              <a:cxnLst>
                <a:cxn ang="0">
                  <a:pos x="T0" y="T1"/>
                </a:cxn>
                <a:cxn ang="0">
                  <a:pos x="T2" y="T3"/>
                </a:cxn>
                <a:cxn ang="0">
                  <a:pos x="T4" y="T5"/>
                </a:cxn>
                <a:cxn ang="0">
                  <a:pos x="T6" y="T7"/>
                </a:cxn>
                <a:cxn ang="0">
                  <a:pos x="T8" y="T9"/>
                </a:cxn>
              </a:cxnLst>
              <a:rect l="0" t="0" r="r" b="b"/>
              <a:pathLst>
                <a:path w="50" h="52">
                  <a:moveTo>
                    <a:pt x="44" y="52"/>
                  </a:moveTo>
                  <a:lnTo>
                    <a:pt x="0" y="44"/>
                  </a:lnTo>
                  <a:lnTo>
                    <a:pt x="6" y="0"/>
                  </a:lnTo>
                  <a:lnTo>
                    <a:pt x="50" y="7"/>
                  </a:lnTo>
                  <a:lnTo>
                    <a:pt x="44" y="52"/>
                  </a:lnTo>
                  <a:close/>
                </a:path>
              </a:pathLst>
            </a:custGeom>
            <a:noFill/>
            <a:ln w="28575"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1" name="Freeform 66"/>
            <p:cNvSpPr/>
            <p:nvPr userDrawn="1"/>
          </p:nvSpPr>
          <p:spPr bwMode="auto">
            <a:xfrm>
              <a:off x="7394575" y="2757488"/>
              <a:ext cx="80963" cy="80963"/>
            </a:xfrm>
            <a:custGeom>
              <a:avLst/>
              <a:gdLst>
                <a:gd name="T0" fmla="*/ 44 w 51"/>
                <a:gd name="T1" fmla="*/ 51 h 51"/>
                <a:gd name="T2" fmla="*/ 0 w 51"/>
                <a:gd name="T3" fmla="*/ 44 h 51"/>
                <a:gd name="T4" fmla="*/ 6 w 51"/>
                <a:gd name="T5" fmla="*/ 0 h 51"/>
                <a:gd name="T6" fmla="*/ 51 w 51"/>
                <a:gd name="T7" fmla="*/ 6 h 51"/>
                <a:gd name="T8" fmla="*/ 44 w 51"/>
                <a:gd name="T9" fmla="*/ 51 h 51"/>
              </a:gdLst>
              <a:ahLst/>
              <a:cxnLst>
                <a:cxn ang="0">
                  <a:pos x="T0" y="T1"/>
                </a:cxn>
                <a:cxn ang="0">
                  <a:pos x="T2" y="T3"/>
                </a:cxn>
                <a:cxn ang="0">
                  <a:pos x="T4" y="T5"/>
                </a:cxn>
                <a:cxn ang="0">
                  <a:pos x="T6" y="T7"/>
                </a:cxn>
                <a:cxn ang="0">
                  <a:pos x="T8" y="T9"/>
                </a:cxn>
              </a:cxnLst>
              <a:rect l="0" t="0" r="r" b="b"/>
              <a:pathLst>
                <a:path w="51" h="51">
                  <a:moveTo>
                    <a:pt x="44" y="51"/>
                  </a:moveTo>
                  <a:lnTo>
                    <a:pt x="0" y="44"/>
                  </a:lnTo>
                  <a:lnTo>
                    <a:pt x="6" y="0"/>
                  </a:lnTo>
                  <a:lnTo>
                    <a:pt x="51" y="6"/>
                  </a:lnTo>
                  <a:lnTo>
                    <a:pt x="44" y="51"/>
                  </a:lnTo>
                  <a:close/>
                </a:path>
              </a:pathLst>
            </a:custGeom>
            <a:noFill/>
            <a:ln w="28575"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2" name="Freeform 67"/>
            <p:cNvSpPr/>
            <p:nvPr userDrawn="1"/>
          </p:nvSpPr>
          <p:spPr bwMode="auto">
            <a:xfrm>
              <a:off x="7096125" y="2343150"/>
              <a:ext cx="512763" cy="176213"/>
            </a:xfrm>
            <a:custGeom>
              <a:avLst/>
              <a:gdLst>
                <a:gd name="T0" fmla="*/ 0 w 352"/>
                <a:gd name="T1" fmla="*/ 121 h 121"/>
                <a:gd name="T2" fmla="*/ 0 w 352"/>
                <a:gd name="T3" fmla="*/ 121 h 121"/>
                <a:gd name="T4" fmla="*/ 152 w 352"/>
                <a:gd name="T5" fmla="*/ 57 h 121"/>
                <a:gd name="T6" fmla="*/ 193 w 352"/>
                <a:gd name="T7" fmla="*/ 65 h 121"/>
                <a:gd name="T8" fmla="*/ 326 w 352"/>
                <a:gd name="T9" fmla="*/ 26 h 121"/>
                <a:gd name="T10" fmla="*/ 352 w 352"/>
                <a:gd name="T11" fmla="*/ 0 h 121"/>
              </a:gdLst>
              <a:ahLst/>
              <a:cxnLst>
                <a:cxn ang="0">
                  <a:pos x="T0" y="T1"/>
                </a:cxn>
                <a:cxn ang="0">
                  <a:pos x="T2" y="T3"/>
                </a:cxn>
                <a:cxn ang="0">
                  <a:pos x="T4" y="T5"/>
                </a:cxn>
                <a:cxn ang="0">
                  <a:pos x="T6" y="T7"/>
                </a:cxn>
                <a:cxn ang="0">
                  <a:pos x="T8" y="T9"/>
                </a:cxn>
                <a:cxn ang="0">
                  <a:pos x="T10" y="T11"/>
                </a:cxn>
              </a:cxnLst>
              <a:rect l="0" t="0" r="r" b="b"/>
              <a:pathLst>
                <a:path w="352" h="121">
                  <a:moveTo>
                    <a:pt x="0" y="121"/>
                  </a:moveTo>
                  <a:cubicBezTo>
                    <a:pt x="0" y="121"/>
                    <a:pt x="0" y="121"/>
                    <a:pt x="0" y="121"/>
                  </a:cubicBezTo>
                  <a:cubicBezTo>
                    <a:pt x="33" y="70"/>
                    <a:pt x="93" y="44"/>
                    <a:pt x="152" y="57"/>
                  </a:cubicBezTo>
                  <a:cubicBezTo>
                    <a:pt x="193" y="65"/>
                    <a:pt x="193" y="65"/>
                    <a:pt x="193" y="65"/>
                  </a:cubicBezTo>
                  <a:cubicBezTo>
                    <a:pt x="241" y="76"/>
                    <a:pt x="291" y="61"/>
                    <a:pt x="326" y="26"/>
                  </a:cubicBezTo>
                  <a:cubicBezTo>
                    <a:pt x="352" y="0"/>
                    <a:pt x="352" y="0"/>
                    <a:pt x="352" y="0"/>
                  </a:cubicBezTo>
                </a:path>
              </a:pathLst>
            </a:custGeom>
            <a:noFill/>
            <a:ln w="28575"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3" name="Freeform 68"/>
            <p:cNvSpPr/>
            <p:nvPr userDrawn="1"/>
          </p:nvSpPr>
          <p:spPr bwMode="auto">
            <a:xfrm>
              <a:off x="8515350" y="2657475"/>
              <a:ext cx="825500" cy="1006475"/>
            </a:xfrm>
            <a:custGeom>
              <a:avLst/>
              <a:gdLst>
                <a:gd name="T0" fmla="*/ 174 w 520"/>
                <a:gd name="T1" fmla="*/ 59 h 634"/>
                <a:gd name="T2" fmla="*/ 54 w 520"/>
                <a:gd name="T3" fmla="*/ 113 h 634"/>
                <a:gd name="T4" fmla="*/ 0 w 520"/>
                <a:gd name="T5" fmla="*/ 253 h 634"/>
                <a:gd name="T6" fmla="*/ 168 w 520"/>
                <a:gd name="T7" fmla="*/ 634 h 634"/>
                <a:gd name="T8" fmla="*/ 520 w 520"/>
                <a:gd name="T9" fmla="*/ 479 h 634"/>
                <a:gd name="T10" fmla="*/ 309 w 520"/>
                <a:gd name="T11" fmla="*/ 0 h 634"/>
                <a:gd name="T12" fmla="*/ 241 w 520"/>
                <a:gd name="T13" fmla="*/ 30 h 634"/>
              </a:gdLst>
              <a:ahLst/>
              <a:cxnLst>
                <a:cxn ang="0">
                  <a:pos x="T0" y="T1"/>
                </a:cxn>
                <a:cxn ang="0">
                  <a:pos x="T2" y="T3"/>
                </a:cxn>
                <a:cxn ang="0">
                  <a:pos x="T4" y="T5"/>
                </a:cxn>
                <a:cxn ang="0">
                  <a:pos x="T6" y="T7"/>
                </a:cxn>
                <a:cxn ang="0">
                  <a:pos x="T8" y="T9"/>
                </a:cxn>
                <a:cxn ang="0">
                  <a:pos x="T10" y="T11"/>
                </a:cxn>
                <a:cxn ang="0">
                  <a:pos x="T12" y="T13"/>
                </a:cxn>
              </a:cxnLst>
              <a:rect l="0" t="0" r="r" b="b"/>
              <a:pathLst>
                <a:path w="520" h="634">
                  <a:moveTo>
                    <a:pt x="174" y="59"/>
                  </a:moveTo>
                  <a:lnTo>
                    <a:pt x="54" y="113"/>
                  </a:lnTo>
                  <a:lnTo>
                    <a:pt x="0" y="253"/>
                  </a:lnTo>
                  <a:lnTo>
                    <a:pt x="168" y="634"/>
                  </a:lnTo>
                  <a:lnTo>
                    <a:pt x="520" y="479"/>
                  </a:lnTo>
                  <a:lnTo>
                    <a:pt x="309" y="0"/>
                  </a:lnTo>
                  <a:lnTo>
                    <a:pt x="241" y="30"/>
                  </a:lnTo>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4" name="Freeform 69"/>
            <p:cNvSpPr/>
            <p:nvPr userDrawn="1"/>
          </p:nvSpPr>
          <p:spPr bwMode="auto">
            <a:xfrm>
              <a:off x="8513763" y="2836863"/>
              <a:ext cx="155575" cy="222250"/>
            </a:xfrm>
            <a:custGeom>
              <a:avLst/>
              <a:gdLst>
                <a:gd name="T0" fmla="*/ 55 w 98"/>
                <a:gd name="T1" fmla="*/ 0 h 140"/>
                <a:gd name="T2" fmla="*/ 0 w 98"/>
                <a:gd name="T3" fmla="*/ 140 h 140"/>
                <a:gd name="T4" fmla="*/ 98 w 98"/>
                <a:gd name="T5" fmla="*/ 97 h 140"/>
                <a:gd name="T6" fmla="*/ 55 w 98"/>
                <a:gd name="T7" fmla="*/ 0 h 140"/>
              </a:gdLst>
              <a:ahLst/>
              <a:cxnLst>
                <a:cxn ang="0">
                  <a:pos x="T0" y="T1"/>
                </a:cxn>
                <a:cxn ang="0">
                  <a:pos x="T2" y="T3"/>
                </a:cxn>
                <a:cxn ang="0">
                  <a:pos x="T4" y="T5"/>
                </a:cxn>
                <a:cxn ang="0">
                  <a:pos x="T6" y="T7"/>
                </a:cxn>
              </a:cxnLst>
              <a:rect l="0" t="0" r="r" b="b"/>
              <a:pathLst>
                <a:path w="98" h="140">
                  <a:moveTo>
                    <a:pt x="55" y="0"/>
                  </a:moveTo>
                  <a:lnTo>
                    <a:pt x="0" y="140"/>
                  </a:lnTo>
                  <a:lnTo>
                    <a:pt x="98" y="97"/>
                  </a:lnTo>
                  <a:lnTo>
                    <a:pt x="55" y="0"/>
                  </a:lnTo>
                  <a:close/>
                </a:path>
              </a:pathLst>
            </a:custGeom>
            <a:noFill/>
            <a:ln w="285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5" name="Line 70"/>
            <p:cNvSpPr>
              <a:spLocks noChangeShapeType="1"/>
            </p:cNvSpPr>
            <p:nvPr userDrawn="1"/>
          </p:nvSpPr>
          <p:spPr bwMode="auto">
            <a:xfrm flipV="1">
              <a:off x="8669338" y="2978150"/>
              <a:ext cx="365125" cy="161925"/>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86" name="Line 71"/>
            <p:cNvSpPr>
              <a:spLocks noChangeShapeType="1"/>
            </p:cNvSpPr>
            <p:nvPr userDrawn="1"/>
          </p:nvSpPr>
          <p:spPr bwMode="auto">
            <a:xfrm flipV="1">
              <a:off x="8737600" y="3132138"/>
              <a:ext cx="366713" cy="161925"/>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87" name="Line 72"/>
            <p:cNvSpPr>
              <a:spLocks noChangeShapeType="1"/>
            </p:cNvSpPr>
            <p:nvPr userDrawn="1"/>
          </p:nvSpPr>
          <p:spPr bwMode="auto">
            <a:xfrm flipV="1">
              <a:off x="8805863" y="3289300"/>
              <a:ext cx="366713" cy="161925"/>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88" name="Oval 73"/>
            <p:cNvSpPr>
              <a:spLocks noChangeArrowheads="1"/>
            </p:cNvSpPr>
            <p:nvPr userDrawn="1"/>
          </p:nvSpPr>
          <p:spPr bwMode="auto">
            <a:xfrm>
              <a:off x="8836025" y="2178050"/>
              <a:ext cx="242888" cy="242888"/>
            </a:xfrm>
            <a:prstGeom prst="ellipse">
              <a:avLst/>
            </a:prstGeom>
            <a:noFill/>
            <a:ln w="28575"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9" name="Freeform 74"/>
            <p:cNvSpPr/>
            <p:nvPr userDrawn="1"/>
          </p:nvSpPr>
          <p:spPr bwMode="auto">
            <a:xfrm>
              <a:off x="8958263" y="2233613"/>
              <a:ext cx="65088" cy="65088"/>
            </a:xfrm>
            <a:custGeom>
              <a:avLst/>
              <a:gdLst>
                <a:gd name="T0" fmla="*/ 0 w 45"/>
                <a:gd name="T1" fmla="*/ 0 h 45"/>
                <a:gd name="T2" fmla="*/ 45 w 45"/>
                <a:gd name="T3" fmla="*/ 45 h 45"/>
              </a:gdLst>
              <a:ahLst/>
              <a:cxnLst>
                <a:cxn ang="0">
                  <a:pos x="T0" y="T1"/>
                </a:cxn>
                <a:cxn ang="0">
                  <a:pos x="T2" y="T3"/>
                </a:cxn>
              </a:cxnLst>
              <a:rect l="0" t="0" r="r" b="b"/>
              <a:pathLst>
                <a:path w="45" h="45">
                  <a:moveTo>
                    <a:pt x="0" y="0"/>
                  </a:moveTo>
                  <a:cubicBezTo>
                    <a:pt x="25" y="0"/>
                    <a:pt x="45" y="20"/>
                    <a:pt x="45" y="45"/>
                  </a:cubicBezTo>
                </a:path>
              </a:pathLst>
            </a:custGeom>
            <a:noFill/>
            <a:ln w="28575"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0" name="Line 75"/>
            <p:cNvSpPr>
              <a:spLocks noChangeShapeType="1"/>
            </p:cNvSpPr>
            <p:nvPr userDrawn="1"/>
          </p:nvSpPr>
          <p:spPr bwMode="auto">
            <a:xfrm>
              <a:off x="9078913" y="2298700"/>
              <a:ext cx="92075" cy="0"/>
            </a:xfrm>
            <a:prstGeom prst="line">
              <a:avLst/>
            </a:prstGeom>
            <a:noFill/>
            <a:ln w="28575" cap="flat">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1" name="Line 76"/>
            <p:cNvSpPr>
              <a:spLocks noChangeShapeType="1"/>
            </p:cNvSpPr>
            <p:nvPr userDrawn="1"/>
          </p:nvSpPr>
          <p:spPr bwMode="auto">
            <a:xfrm flipH="1">
              <a:off x="6546850" y="2090738"/>
              <a:ext cx="73025" cy="73025"/>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2" name="Line 77"/>
            <p:cNvSpPr>
              <a:spLocks noChangeShapeType="1"/>
            </p:cNvSpPr>
            <p:nvPr userDrawn="1"/>
          </p:nvSpPr>
          <p:spPr bwMode="auto">
            <a:xfrm flipH="1">
              <a:off x="6375400" y="2262188"/>
              <a:ext cx="73025" cy="73025"/>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3" name="Line 78"/>
            <p:cNvSpPr>
              <a:spLocks noChangeShapeType="1"/>
            </p:cNvSpPr>
            <p:nvPr userDrawn="1"/>
          </p:nvSpPr>
          <p:spPr bwMode="auto">
            <a:xfrm>
              <a:off x="6375400" y="2090738"/>
              <a:ext cx="73025" cy="73025"/>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4" name="Line 79"/>
            <p:cNvSpPr>
              <a:spLocks noChangeShapeType="1"/>
            </p:cNvSpPr>
            <p:nvPr userDrawn="1"/>
          </p:nvSpPr>
          <p:spPr bwMode="auto">
            <a:xfrm>
              <a:off x="6546850" y="2262188"/>
              <a:ext cx="73025" cy="73025"/>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5" name="Line 80"/>
            <p:cNvSpPr>
              <a:spLocks noChangeShapeType="1"/>
            </p:cNvSpPr>
            <p:nvPr userDrawn="1"/>
          </p:nvSpPr>
          <p:spPr bwMode="auto">
            <a:xfrm flipH="1">
              <a:off x="8551863" y="1925638"/>
              <a:ext cx="73025" cy="73025"/>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6" name="Line 81"/>
            <p:cNvSpPr>
              <a:spLocks noChangeShapeType="1"/>
            </p:cNvSpPr>
            <p:nvPr userDrawn="1"/>
          </p:nvSpPr>
          <p:spPr bwMode="auto">
            <a:xfrm flipH="1">
              <a:off x="8380413" y="2097088"/>
              <a:ext cx="73025" cy="73025"/>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7" name="Line 82"/>
            <p:cNvSpPr>
              <a:spLocks noChangeShapeType="1"/>
            </p:cNvSpPr>
            <p:nvPr userDrawn="1"/>
          </p:nvSpPr>
          <p:spPr bwMode="auto">
            <a:xfrm>
              <a:off x="8380413" y="1925638"/>
              <a:ext cx="73025" cy="73025"/>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8" name="Line 83"/>
            <p:cNvSpPr>
              <a:spLocks noChangeShapeType="1"/>
            </p:cNvSpPr>
            <p:nvPr userDrawn="1"/>
          </p:nvSpPr>
          <p:spPr bwMode="auto">
            <a:xfrm>
              <a:off x="8551863" y="2097088"/>
              <a:ext cx="73025" cy="73025"/>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99" name="Oval 84"/>
            <p:cNvSpPr>
              <a:spLocks noChangeArrowheads="1"/>
            </p:cNvSpPr>
            <p:nvPr userDrawn="1"/>
          </p:nvSpPr>
          <p:spPr bwMode="auto">
            <a:xfrm>
              <a:off x="7175500" y="3248025"/>
              <a:ext cx="146050" cy="146050"/>
            </a:xfrm>
            <a:prstGeom prst="ellipse">
              <a:avLst/>
            </a:pr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0" name="Freeform 85"/>
            <p:cNvSpPr/>
            <p:nvPr userDrawn="1"/>
          </p:nvSpPr>
          <p:spPr bwMode="auto">
            <a:xfrm>
              <a:off x="6988175" y="2027238"/>
              <a:ext cx="182563" cy="182563"/>
            </a:xfrm>
            <a:custGeom>
              <a:avLst/>
              <a:gdLst>
                <a:gd name="T0" fmla="*/ 58 w 115"/>
                <a:gd name="T1" fmla="*/ 115 h 115"/>
                <a:gd name="T2" fmla="*/ 0 w 115"/>
                <a:gd name="T3" fmla="*/ 58 h 115"/>
                <a:gd name="T4" fmla="*/ 58 w 115"/>
                <a:gd name="T5" fmla="*/ 0 h 115"/>
                <a:gd name="T6" fmla="*/ 115 w 115"/>
                <a:gd name="T7" fmla="*/ 58 h 115"/>
                <a:gd name="T8" fmla="*/ 58 w 115"/>
                <a:gd name="T9" fmla="*/ 115 h 115"/>
              </a:gdLst>
              <a:ahLst/>
              <a:cxnLst>
                <a:cxn ang="0">
                  <a:pos x="T0" y="T1"/>
                </a:cxn>
                <a:cxn ang="0">
                  <a:pos x="T2" y="T3"/>
                </a:cxn>
                <a:cxn ang="0">
                  <a:pos x="T4" y="T5"/>
                </a:cxn>
                <a:cxn ang="0">
                  <a:pos x="T6" y="T7"/>
                </a:cxn>
                <a:cxn ang="0">
                  <a:pos x="T8" y="T9"/>
                </a:cxn>
              </a:cxnLst>
              <a:rect l="0" t="0" r="r" b="b"/>
              <a:pathLst>
                <a:path w="115" h="115">
                  <a:moveTo>
                    <a:pt x="58" y="115"/>
                  </a:moveTo>
                  <a:lnTo>
                    <a:pt x="0" y="58"/>
                  </a:lnTo>
                  <a:lnTo>
                    <a:pt x="58" y="0"/>
                  </a:lnTo>
                  <a:lnTo>
                    <a:pt x="115" y="58"/>
                  </a:lnTo>
                  <a:lnTo>
                    <a:pt x="58" y="115"/>
                  </a:lnTo>
                  <a:close/>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1" name="Freeform 86"/>
            <p:cNvSpPr/>
            <p:nvPr userDrawn="1"/>
          </p:nvSpPr>
          <p:spPr bwMode="auto">
            <a:xfrm>
              <a:off x="8355013" y="2354263"/>
              <a:ext cx="258763" cy="296863"/>
            </a:xfrm>
            <a:custGeom>
              <a:avLst/>
              <a:gdLst>
                <a:gd name="T0" fmla="*/ 100 w 177"/>
                <a:gd name="T1" fmla="*/ 0 h 203"/>
                <a:gd name="T2" fmla="*/ 15 w 177"/>
                <a:gd name="T3" fmla="*/ 124 h 203"/>
                <a:gd name="T4" fmla="*/ 27 w 177"/>
                <a:gd name="T5" fmla="*/ 189 h 203"/>
                <a:gd name="T6" fmla="*/ 91 w 177"/>
                <a:gd name="T7" fmla="*/ 177 h 203"/>
                <a:gd name="T8" fmla="*/ 177 w 177"/>
                <a:gd name="T9" fmla="*/ 53 h 203"/>
                <a:gd name="T10" fmla="*/ 100 w 177"/>
                <a:gd name="T11" fmla="*/ 0 h 203"/>
              </a:gdLst>
              <a:ahLst/>
              <a:cxnLst>
                <a:cxn ang="0">
                  <a:pos x="T0" y="T1"/>
                </a:cxn>
                <a:cxn ang="0">
                  <a:pos x="T2" y="T3"/>
                </a:cxn>
                <a:cxn ang="0">
                  <a:pos x="T4" y="T5"/>
                </a:cxn>
                <a:cxn ang="0">
                  <a:pos x="T6" y="T7"/>
                </a:cxn>
                <a:cxn ang="0">
                  <a:pos x="T8" y="T9"/>
                </a:cxn>
                <a:cxn ang="0">
                  <a:pos x="T10" y="T11"/>
                </a:cxn>
              </a:cxnLst>
              <a:rect l="0" t="0" r="r" b="b"/>
              <a:pathLst>
                <a:path w="177" h="203">
                  <a:moveTo>
                    <a:pt x="100" y="0"/>
                  </a:moveTo>
                  <a:cubicBezTo>
                    <a:pt x="15" y="124"/>
                    <a:pt x="15" y="124"/>
                    <a:pt x="15" y="124"/>
                  </a:cubicBezTo>
                  <a:cubicBezTo>
                    <a:pt x="0" y="145"/>
                    <a:pt x="6" y="174"/>
                    <a:pt x="27" y="189"/>
                  </a:cubicBezTo>
                  <a:cubicBezTo>
                    <a:pt x="48" y="203"/>
                    <a:pt x="77" y="198"/>
                    <a:pt x="91" y="177"/>
                  </a:cubicBezTo>
                  <a:cubicBezTo>
                    <a:pt x="177" y="53"/>
                    <a:pt x="177" y="53"/>
                    <a:pt x="177" y="53"/>
                  </a:cubicBezTo>
                  <a:lnTo>
                    <a:pt x="100" y="0"/>
                  </a:lnTo>
                  <a:close/>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2" name="Line 87"/>
            <p:cNvSpPr>
              <a:spLocks noChangeShapeType="1"/>
            </p:cNvSpPr>
            <p:nvPr userDrawn="1"/>
          </p:nvSpPr>
          <p:spPr bwMode="auto">
            <a:xfrm>
              <a:off x="8391525" y="2514600"/>
              <a:ext cx="111125" cy="77788"/>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3" name="Freeform 88"/>
            <p:cNvSpPr/>
            <p:nvPr userDrawn="1"/>
          </p:nvSpPr>
          <p:spPr bwMode="auto">
            <a:xfrm>
              <a:off x="8516938" y="2305050"/>
              <a:ext cx="122238" cy="115888"/>
            </a:xfrm>
            <a:custGeom>
              <a:avLst/>
              <a:gdLst>
                <a:gd name="T0" fmla="*/ 77 w 77"/>
                <a:gd name="T1" fmla="*/ 35 h 73"/>
                <a:gd name="T2" fmla="*/ 27 w 77"/>
                <a:gd name="T3" fmla="*/ 0 h 73"/>
                <a:gd name="T4" fmla="*/ 0 w 77"/>
                <a:gd name="T5" fmla="*/ 38 h 73"/>
                <a:gd name="T6" fmla="*/ 51 w 77"/>
                <a:gd name="T7" fmla="*/ 73 h 73"/>
                <a:gd name="T8" fmla="*/ 77 w 77"/>
                <a:gd name="T9" fmla="*/ 35 h 73"/>
              </a:gdLst>
              <a:ahLst/>
              <a:cxnLst>
                <a:cxn ang="0">
                  <a:pos x="T0" y="T1"/>
                </a:cxn>
                <a:cxn ang="0">
                  <a:pos x="T2" y="T3"/>
                </a:cxn>
                <a:cxn ang="0">
                  <a:pos x="T4" y="T5"/>
                </a:cxn>
                <a:cxn ang="0">
                  <a:pos x="T6" y="T7"/>
                </a:cxn>
                <a:cxn ang="0">
                  <a:pos x="T8" y="T9"/>
                </a:cxn>
              </a:cxnLst>
              <a:rect l="0" t="0" r="r" b="b"/>
              <a:pathLst>
                <a:path w="77" h="73">
                  <a:moveTo>
                    <a:pt x="77" y="35"/>
                  </a:moveTo>
                  <a:lnTo>
                    <a:pt x="27" y="0"/>
                  </a:lnTo>
                  <a:lnTo>
                    <a:pt x="0" y="38"/>
                  </a:lnTo>
                  <a:lnTo>
                    <a:pt x="51" y="73"/>
                  </a:lnTo>
                  <a:lnTo>
                    <a:pt x="77" y="35"/>
                  </a:lnTo>
                  <a:close/>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4" name="Freeform 89"/>
            <p:cNvSpPr/>
            <p:nvPr userDrawn="1"/>
          </p:nvSpPr>
          <p:spPr bwMode="auto">
            <a:xfrm>
              <a:off x="7886700" y="1612900"/>
              <a:ext cx="290513" cy="280988"/>
            </a:xfrm>
            <a:custGeom>
              <a:avLst/>
              <a:gdLst>
                <a:gd name="T0" fmla="*/ 134 w 200"/>
                <a:gd name="T1" fmla="*/ 192 h 192"/>
                <a:gd name="T2" fmla="*/ 0 w 200"/>
                <a:gd name="T3" fmla="*/ 79 h 192"/>
                <a:gd name="T4" fmla="*/ 55 w 200"/>
                <a:gd name="T5" fmla="*/ 14 h 192"/>
                <a:gd name="T6" fmla="*/ 97 w 200"/>
                <a:gd name="T7" fmla="*/ 10 h 192"/>
                <a:gd name="T8" fmla="*/ 186 w 200"/>
                <a:gd name="T9" fmla="*/ 84 h 192"/>
                <a:gd name="T10" fmla="*/ 189 w 200"/>
                <a:gd name="T11" fmla="*/ 126 h 192"/>
                <a:gd name="T12" fmla="*/ 134 w 200"/>
                <a:gd name="T13" fmla="*/ 192 h 192"/>
              </a:gdLst>
              <a:ahLst/>
              <a:cxnLst>
                <a:cxn ang="0">
                  <a:pos x="T0" y="T1"/>
                </a:cxn>
                <a:cxn ang="0">
                  <a:pos x="T2" y="T3"/>
                </a:cxn>
                <a:cxn ang="0">
                  <a:pos x="T4" y="T5"/>
                </a:cxn>
                <a:cxn ang="0">
                  <a:pos x="T6" y="T7"/>
                </a:cxn>
                <a:cxn ang="0">
                  <a:pos x="T8" y="T9"/>
                </a:cxn>
                <a:cxn ang="0">
                  <a:pos x="T10" y="T11"/>
                </a:cxn>
                <a:cxn ang="0">
                  <a:pos x="T12" y="T13"/>
                </a:cxn>
              </a:cxnLst>
              <a:rect l="0" t="0" r="r" b="b"/>
              <a:pathLst>
                <a:path w="200" h="192">
                  <a:moveTo>
                    <a:pt x="134" y="192"/>
                  </a:moveTo>
                  <a:cubicBezTo>
                    <a:pt x="0" y="79"/>
                    <a:pt x="0" y="79"/>
                    <a:pt x="0" y="79"/>
                  </a:cubicBezTo>
                  <a:cubicBezTo>
                    <a:pt x="55" y="14"/>
                    <a:pt x="55" y="14"/>
                    <a:pt x="55" y="14"/>
                  </a:cubicBezTo>
                  <a:cubicBezTo>
                    <a:pt x="65" y="1"/>
                    <a:pt x="84" y="0"/>
                    <a:pt x="97" y="10"/>
                  </a:cubicBezTo>
                  <a:cubicBezTo>
                    <a:pt x="186" y="84"/>
                    <a:pt x="186" y="84"/>
                    <a:pt x="186" y="84"/>
                  </a:cubicBezTo>
                  <a:cubicBezTo>
                    <a:pt x="198" y="95"/>
                    <a:pt x="200" y="114"/>
                    <a:pt x="189" y="126"/>
                  </a:cubicBezTo>
                  <a:lnTo>
                    <a:pt x="134" y="192"/>
                  </a:lnTo>
                  <a:close/>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5" name="Line 90"/>
            <p:cNvSpPr>
              <a:spLocks noChangeShapeType="1"/>
            </p:cNvSpPr>
            <p:nvPr userDrawn="1"/>
          </p:nvSpPr>
          <p:spPr bwMode="auto">
            <a:xfrm>
              <a:off x="7854950" y="1765300"/>
              <a:ext cx="195263" cy="165100"/>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6" name="Line 91"/>
            <p:cNvSpPr>
              <a:spLocks noChangeShapeType="1"/>
            </p:cNvSpPr>
            <p:nvPr userDrawn="1"/>
          </p:nvSpPr>
          <p:spPr bwMode="auto">
            <a:xfrm>
              <a:off x="7797800" y="1835150"/>
              <a:ext cx="195263" cy="165100"/>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7" name="Line 92"/>
            <p:cNvSpPr>
              <a:spLocks noChangeShapeType="1"/>
            </p:cNvSpPr>
            <p:nvPr userDrawn="1"/>
          </p:nvSpPr>
          <p:spPr bwMode="auto">
            <a:xfrm>
              <a:off x="7739063" y="1905000"/>
              <a:ext cx="195263" cy="165100"/>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8" name="Freeform 93"/>
            <p:cNvSpPr/>
            <p:nvPr userDrawn="1"/>
          </p:nvSpPr>
          <p:spPr bwMode="auto">
            <a:xfrm>
              <a:off x="7500938" y="1639888"/>
              <a:ext cx="685800" cy="642938"/>
            </a:xfrm>
            <a:custGeom>
              <a:avLst/>
              <a:gdLst>
                <a:gd name="T0" fmla="*/ 387 w 432"/>
                <a:gd name="T1" fmla="*/ 135 h 405"/>
                <a:gd name="T2" fmla="*/ 384 w 432"/>
                <a:gd name="T3" fmla="*/ 138 h 405"/>
                <a:gd name="T4" fmla="*/ 366 w 432"/>
                <a:gd name="T5" fmla="*/ 160 h 405"/>
                <a:gd name="T6" fmla="*/ 243 w 432"/>
                <a:gd name="T7" fmla="*/ 56 h 405"/>
                <a:gd name="T8" fmla="*/ 261 w 432"/>
                <a:gd name="T9" fmla="*/ 35 h 405"/>
                <a:gd name="T10" fmla="*/ 264 w 432"/>
                <a:gd name="T11" fmla="*/ 31 h 405"/>
                <a:gd name="T12" fmla="*/ 227 w 432"/>
                <a:gd name="T13" fmla="*/ 0 h 405"/>
                <a:gd name="T14" fmla="*/ 0 w 432"/>
                <a:gd name="T15" fmla="*/ 271 h 405"/>
                <a:gd name="T16" fmla="*/ 160 w 432"/>
                <a:gd name="T17" fmla="*/ 405 h 405"/>
                <a:gd name="T18" fmla="*/ 243 w 432"/>
                <a:gd name="T19" fmla="*/ 398 h 405"/>
                <a:gd name="T20" fmla="*/ 432 w 432"/>
                <a:gd name="T21" fmla="*/ 172 h 405"/>
                <a:gd name="T22" fmla="*/ 387 w 432"/>
                <a:gd name="T23" fmla="*/ 13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2" h="405">
                  <a:moveTo>
                    <a:pt x="387" y="135"/>
                  </a:moveTo>
                  <a:lnTo>
                    <a:pt x="384" y="138"/>
                  </a:lnTo>
                  <a:lnTo>
                    <a:pt x="366" y="160"/>
                  </a:lnTo>
                  <a:lnTo>
                    <a:pt x="243" y="56"/>
                  </a:lnTo>
                  <a:lnTo>
                    <a:pt x="261" y="35"/>
                  </a:lnTo>
                  <a:lnTo>
                    <a:pt x="264" y="31"/>
                  </a:lnTo>
                  <a:lnTo>
                    <a:pt x="227" y="0"/>
                  </a:lnTo>
                  <a:lnTo>
                    <a:pt x="0" y="271"/>
                  </a:lnTo>
                  <a:lnTo>
                    <a:pt x="160" y="405"/>
                  </a:lnTo>
                  <a:lnTo>
                    <a:pt x="243" y="398"/>
                  </a:lnTo>
                  <a:lnTo>
                    <a:pt x="432" y="172"/>
                  </a:lnTo>
                  <a:lnTo>
                    <a:pt x="387" y="135"/>
                  </a:lnTo>
                  <a:close/>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9" name="Freeform 94"/>
            <p:cNvSpPr/>
            <p:nvPr userDrawn="1"/>
          </p:nvSpPr>
          <p:spPr bwMode="auto">
            <a:xfrm>
              <a:off x="7754938" y="2211388"/>
              <a:ext cx="131763" cy="71438"/>
            </a:xfrm>
            <a:custGeom>
              <a:avLst/>
              <a:gdLst>
                <a:gd name="T0" fmla="*/ 0 w 83"/>
                <a:gd name="T1" fmla="*/ 45 h 45"/>
                <a:gd name="T2" fmla="*/ 38 w 83"/>
                <a:gd name="T3" fmla="*/ 0 h 45"/>
                <a:gd name="T4" fmla="*/ 83 w 83"/>
                <a:gd name="T5" fmla="*/ 38 h 45"/>
              </a:gdLst>
              <a:ahLst/>
              <a:cxnLst>
                <a:cxn ang="0">
                  <a:pos x="T0" y="T1"/>
                </a:cxn>
                <a:cxn ang="0">
                  <a:pos x="T2" y="T3"/>
                </a:cxn>
                <a:cxn ang="0">
                  <a:pos x="T4" y="T5"/>
                </a:cxn>
              </a:cxnLst>
              <a:rect l="0" t="0" r="r" b="b"/>
              <a:pathLst>
                <a:path w="83" h="45">
                  <a:moveTo>
                    <a:pt x="0" y="45"/>
                  </a:moveTo>
                  <a:lnTo>
                    <a:pt x="38" y="0"/>
                  </a:lnTo>
                  <a:lnTo>
                    <a:pt x="83" y="38"/>
                  </a:lnTo>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0" name="Line 95"/>
            <p:cNvSpPr>
              <a:spLocks noChangeShapeType="1"/>
            </p:cNvSpPr>
            <p:nvPr userDrawn="1"/>
          </p:nvSpPr>
          <p:spPr bwMode="auto">
            <a:xfrm>
              <a:off x="7920038" y="1689100"/>
              <a:ext cx="128588" cy="107950"/>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grpSp>
        <p:nvGrpSpPr>
          <p:cNvPr id="111" name="组合 110"/>
          <p:cNvGrpSpPr/>
          <p:nvPr userDrawn="1"/>
        </p:nvGrpSpPr>
        <p:grpSpPr>
          <a:xfrm>
            <a:off x="5253037" y="5582174"/>
            <a:ext cx="7397750" cy="2524125"/>
            <a:chOff x="2405063" y="1201738"/>
            <a:chExt cx="7397750" cy="2524125"/>
          </a:xfrm>
        </p:grpSpPr>
        <p:sp>
          <p:nvSpPr>
            <p:cNvPr id="112" name="Freeform 5"/>
            <p:cNvSpPr/>
            <p:nvPr userDrawn="1"/>
          </p:nvSpPr>
          <p:spPr bwMode="auto">
            <a:xfrm>
              <a:off x="5815013" y="1671638"/>
              <a:ext cx="463550" cy="284163"/>
            </a:xfrm>
            <a:custGeom>
              <a:avLst/>
              <a:gdLst>
                <a:gd name="T0" fmla="*/ 0 w 318"/>
                <a:gd name="T1" fmla="*/ 195 h 195"/>
                <a:gd name="T2" fmla="*/ 318 w 318"/>
                <a:gd name="T3" fmla="*/ 47 h 195"/>
              </a:gdLst>
              <a:ahLst/>
              <a:cxnLst>
                <a:cxn ang="0">
                  <a:pos x="T0" y="T1"/>
                </a:cxn>
                <a:cxn ang="0">
                  <a:pos x="T2" y="T3"/>
                </a:cxn>
              </a:cxnLst>
              <a:rect l="0" t="0" r="r" b="b"/>
              <a:pathLst>
                <a:path w="318" h="195">
                  <a:moveTo>
                    <a:pt x="0" y="195"/>
                  </a:moveTo>
                  <a:cubicBezTo>
                    <a:pt x="47" y="67"/>
                    <a:pt x="190" y="0"/>
                    <a:pt x="318" y="47"/>
                  </a:cubicBezTo>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3" name="Freeform 6"/>
            <p:cNvSpPr/>
            <p:nvPr userDrawn="1"/>
          </p:nvSpPr>
          <p:spPr bwMode="auto">
            <a:xfrm>
              <a:off x="5892800" y="1763713"/>
              <a:ext cx="358775" cy="220663"/>
            </a:xfrm>
            <a:custGeom>
              <a:avLst/>
              <a:gdLst>
                <a:gd name="T0" fmla="*/ 0 w 246"/>
                <a:gd name="T1" fmla="*/ 151 h 151"/>
                <a:gd name="T2" fmla="*/ 246 w 246"/>
                <a:gd name="T3" fmla="*/ 36 h 151"/>
              </a:gdLst>
              <a:ahLst/>
              <a:cxnLst>
                <a:cxn ang="0">
                  <a:pos x="T0" y="T1"/>
                </a:cxn>
                <a:cxn ang="0">
                  <a:pos x="T2" y="T3"/>
                </a:cxn>
              </a:cxnLst>
              <a:rect l="0" t="0" r="r" b="b"/>
              <a:pathLst>
                <a:path w="246" h="151">
                  <a:moveTo>
                    <a:pt x="0" y="151"/>
                  </a:moveTo>
                  <a:cubicBezTo>
                    <a:pt x="36" y="52"/>
                    <a:pt x="146" y="0"/>
                    <a:pt x="246" y="36"/>
                  </a:cubicBezTo>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4" name="Freeform 7"/>
            <p:cNvSpPr/>
            <p:nvPr userDrawn="1"/>
          </p:nvSpPr>
          <p:spPr bwMode="auto">
            <a:xfrm>
              <a:off x="5972175" y="1858963"/>
              <a:ext cx="250825" cy="153988"/>
            </a:xfrm>
            <a:custGeom>
              <a:avLst/>
              <a:gdLst>
                <a:gd name="T0" fmla="*/ 0 w 173"/>
                <a:gd name="T1" fmla="*/ 106 h 106"/>
                <a:gd name="T2" fmla="*/ 173 w 173"/>
                <a:gd name="T3" fmla="*/ 25 h 106"/>
              </a:gdLst>
              <a:ahLst/>
              <a:cxnLst>
                <a:cxn ang="0">
                  <a:pos x="T0" y="T1"/>
                </a:cxn>
                <a:cxn ang="0">
                  <a:pos x="T2" y="T3"/>
                </a:cxn>
              </a:cxnLst>
              <a:rect l="0" t="0" r="r" b="b"/>
              <a:pathLst>
                <a:path w="173" h="106">
                  <a:moveTo>
                    <a:pt x="0" y="106"/>
                  </a:moveTo>
                  <a:cubicBezTo>
                    <a:pt x="25" y="36"/>
                    <a:pt x="103" y="0"/>
                    <a:pt x="173" y="25"/>
                  </a:cubicBezTo>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5" name="Freeform 8"/>
            <p:cNvSpPr/>
            <p:nvPr userDrawn="1"/>
          </p:nvSpPr>
          <p:spPr bwMode="auto">
            <a:xfrm>
              <a:off x="6084888" y="1993900"/>
              <a:ext cx="117475" cy="119063"/>
            </a:xfrm>
            <a:custGeom>
              <a:avLst/>
              <a:gdLst>
                <a:gd name="T0" fmla="*/ 72 w 80"/>
                <a:gd name="T1" fmla="*/ 26 h 81"/>
                <a:gd name="T2" fmla="*/ 25 w 80"/>
                <a:gd name="T3" fmla="*/ 8 h 81"/>
                <a:gd name="T4" fmla="*/ 8 w 80"/>
                <a:gd name="T5" fmla="*/ 55 h 81"/>
                <a:gd name="T6" fmla="*/ 55 w 80"/>
                <a:gd name="T7" fmla="*/ 73 h 81"/>
                <a:gd name="T8" fmla="*/ 72 w 80"/>
                <a:gd name="T9" fmla="*/ 26 h 81"/>
              </a:gdLst>
              <a:ahLst/>
              <a:cxnLst>
                <a:cxn ang="0">
                  <a:pos x="T0" y="T1"/>
                </a:cxn>
                <a:cxn ang="0">
                  <a:pos x="T2" y="T3"/>
                </a:cxn>
                <a:cxn ang="0">
                  <a:pos x="T4" y="T5"/>
                </a:cxn>
                <a:cxn ang="0">
                  <a:pos x="T6" y="T7"/>
                </a:cxn>
                <a:cxn ang="0">
                  <a:pos x="T8" y="T9"/>
                </a:cxn>
              </a:cxnLst>
              <a:rect l="0" t="0" r="r" b="b"/>
              <a:pathLst>
                <a:path w="80" h="81">
                  <a:moveTo>
                    <a:pt x="72" y="26"/>
                  </a:moveTo>
                  <a:cubicBezTo>
                    <a:pt x="64" y="8"/>
                    <a:pt x="43" y="0"/>
                    <a:pt x="25" y="8"/>
                  </a:cubicBezTo>
                  <a:cubicBezTo>
                    <a:pt x="7" y="17"/>
                    <a:pt x="0" y="38"/>
                    <a:pt x="8" y="55"/>
                  </a:cubicBezTo>
                  <a:cubicBezTo>
                    <a:pt x="16" y="73"/>
                    <a:pt x="37" y="81"/>
                    <a:pt x="55" y="73"/>
                  </a:cubicBezTo>
                  <a:cubicBezTo>
                    <a:pt x="73" y="64"/>
                    <a:pt x="80" y="43"/>
                    <a:pt x="72" y="26"/>
                  </a:cubicBezTo>
                  <a:close/>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6" name="Freeform 9"/>
            <p:cNvSpPr/>
            <p:nvPr userDrawn="1"/>
          </p:nvSpPr>
          <p:spPr bwMode="auto">
            <a:xfrm>
              <a:off x="3705225" y="3251200"/>
              <a:ext cx="417513" cy="419100"/>
            </a:xfrm>
            <a:custGeom>
              <a:avLst/>
              <a:gdLst>
                <a:gd name="T0" fmla="*/ 190 w 286"/>
                <a:gd name="T1" fmla="*/ 233 h 287"/>
                <a:gd name="T2" fmla="*/ 249 w 286"/>
                <a:gd name="T3" fmla="*/ 173 h 287"/>
                <a:gd name="T4" fmla="*/ 247 w 286"/>
                <a:gd name="T5" fmla="*/ 37 h 287"/>
                <a:gd name="T6" fmla="*/ 112 w 286"/>
                <a:gd name="T7" fmla="*/ 38 h 287"/>
                <a:gd name="T8" fmla="*/ 22 w 286"/>
                <a:gd name="T9" fmla="*/ 130 h 287"/>
                <a:gd name="T10" fmla="*/ 23 w 286"/>
                <a:gd name="T11" fmla="*/ 209 h 287"/>
                <a:gd name="T12" fmla="*/ 80 w 286"/>
                <a:gd name="T13" fmla="*/ 265 h 287"/>
                <a:gd name="T14" fmla="*/ 159 w 286"/>
                <a:gd name="T15" fmla="*/ 264 h 2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287">
                  <a:moveTo>
                    <a:pt x="190" y="233"/>
                  </a:moveTo>
                  <a:cubicBezTo>
                    <a:pt x="249" y="173"/>
                    <a:pt x="249" y="173"/>
                    <a:pt x="249" y="173"/>
                  </a:cubicBezTo>
                  <a:cubicBezTo>
                    <a:pt x="286" y="135"/>
                    <a:pt x="285" y="74"/>
                    <a:pt x="247" y="37"/>
                  </a:cubicBezTo>
                  <a:cubicBezTo>
                    <a:pt x="209" y="0"/>
                    <a:pt x="149" y="0"/>
                    <a:pt x="112" y="38"/>
                  </a:cubicBezTo>
                  <a:cubicBezTo>
                    <a:pt x="22" y="130"/>
                    <a:pt x="22" y="130"/>
                    <a:pt x="22" y="130"/>
                  </a:cubicBezTo>
                  <a:cubicBezTo>
                    <a:pt x="0" y="152"/>
                    <a:pt x="1" y="187"/>
                    <a:pt x="23" y="209"/>
                  </a:cubicBezTo>
                  <a:cubicBezTo>
                    <a:pt x="80" y="265"/>
                    <a:pt x="80" y="265"/>
                    <a:pt x="80" y="265"/>
                  </a:cubicBezTo>
                  <a:cubicBezTo>
                    <a:pt x="102" y="287"/>
                    <a:pt x="138" y="286"/>
                    <a:pt x="159" y="264"/>
                  </a:cubicBezTo>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7" name="Freeform 10"/>
            <p:cNvSpPr/>
            <p:nvPr userDrawn="1"/>
          </p:nvSpPr>
          <p:spPr bwMode="auto">
            <a:xfrm>
              <a:off x="3970338" y="3073400"/>
              <a:ext cx="744538" cy="328613"/>
            </a:xfrm>
            <a:custGeom>
              <a:avLst/>
              <a:gdLst>
                <a:gd name="T0" fmla="*/ 0 w 510"/>
                <a:gd name="T1" fmla="*/ 226 h 226"/>
                <a:gd name="T2" fmla="*/ 65 w 510"/>
                <a:gd name="T3" fmla="*/ 159 h 226"/>
                <a:gd name="T4" fmla="*/ 99 w 510"/>
                <a:gd name="T5" fmla="*/ 126 h 226"/>
                <a:gd name="T6" fmla="*/ 266 w 510"/>
                <a:gd name="T7" fmla="*/ 113 h 226"/>
                <a:gd name="T8" fmla="*/ 266 w 510"/>
                <a:gd name="T9" fmla="*/ 113 h 226"/>
                <a:gd name="T10" fmla="*/ 446 w 510"/>
                <a:gd name="T11" fmla="*/ 84 h 226"/>
                <a:gd name="T12" fmla="*/ 510 w 510"/>
                <a:gd name="T13" fmla="*/ 0 h 226"/>
              </a:gdLst>
              <a:ahLst/>
              <a:cxnLst>
                <a:cxn ang="0">
                  <a:pos x="T0" y="T1"/>
                </a:cxn>
                <a:cxn ang="0">
                  <a:pos x="T2" y="T3"/>
                </a:cxn>
                <a:cxn ang="0">
                  <a:pos x="T4" y="T5"/>
                </a:cxn>
                <a:cxn ang="0">
                  <a:pos x="T6" y="T7"/>
                </a:cxn>
                <a:cxn ang="0">
                  <a:pos x="T8" y="T9"/>
                </a:cxn>
                <a:cxn ang="0">
                  <a:pos x="T10" y="T11"/>
                </a:cxn>
                <a:cxn ang="0">
                  <a:pos x="T12" y="T13"/>
                </a:cxn>
              </a:cxnLst>
              <a:rect l="0" t="0" r="r" b="b"/>
              <a:pathLst>
                <a:path w="510" h="226">
                  <a:moveTo>
                    <a:pt x="0" y="226"/>
                  </a:moveTo>
                  <a:cubicBezTo>
                    <a:pt x="65" y="159"/>
                    <a:pt x="65" y="159"/>
                    <a:pt x="65" y="159"/>
                  </a:cubicBezTo>
                  <a:cubicBezTo>
                    <a:pt x="99" y="126"/>
                    <a:pt x="99" y="126"/>
                    <a:pt x="99" y="126"/>
                  </a:cubicBezTo>
                  <a:cubicBezTo>
                    <a:pt x="144" y="82"/>
                    <a:pt x="214" y="76"/>
                    <a:pt x="266" y="113"/>
                  </a:cubicBezTo>
                  <a:cubicBezTo>
                    <a:pt x="266" y="113"/>
                    <a:pt x="266" y="113"/>
                    <a:pt x="266" y="113"/>
                  </a:cubicBezTo>
                  <a:cubicBezTo>
                    <a:pt x="324" y="153"/>
                    <a:pt x="403" y="140"/>
                    <a:pt x="446" y="84"/>
                  </a:cubicBezTo>
                  <a:cubicBezTo>
                    <a:pt x="510" y="0"/>
                    <a:pt x="510" y="0"/>
                    <a:pt x="510" y="0"/>
                  </a:cubicBezTo>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8" name="Freeform 11"/>
            <p:cNvSpPr/>
            <p:nvPr userDrawn="1"/>
          </p:nvSpPr>
          <p:spPr bwMode="auto">
            <a:xfrm>
              <a:off x="3833813" y="3343275"/>
              <a:ext cx="200025" cy="195263"/>
            </a:xfrm>
            <a:custGeom>
              <a:avLst/>
              <a:gdLst>
                <a:gd name="T0" fmla="*/ 0 w 137"/>
                <a:gd name="T1" fmla="*/ 0 h 134"/>
                <a:gd name="T2" fmla="*/ 137 w 137"/>
                <a:gd name="T3" fmla="*/ 134 h 134"/>
              </a:gdLst>
              <a:ahLst/>
              <a:cxnLst>
                <a:cxn ang="0">
                  <a:pos x="T0" y="T1"/>
                </a:cxn>
                <a:cxn ang="0">
                  <a:pos x="T2" y="T3"/>
                </a:cxn>
              </a:cxnLst>
              <a:rect l="0" t="0" r="r" b="b"/>
              <a:pathLst>
                <a:path w="137" h="134">
                  <a:moveTo>
                    <a:pt x="0" y="0"/>
                  </a:moveTo>
                  <a:cubicBezTo>
                    <a:pt x="2" y="2"/>
                    <a:pt x="137" y="134"/>
                    <a:pt x="137" y="134"/>
                  </a:cubicBezTo>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9" name="Freeform 12"/>
            <p:cNvSpPr/>
            <p:nvPr userDrawn="1"/>
          </p:nvSpPr>
          <p:spPr bwMode="auto">
            <a:xfrm>
              <a:off x="3978275" y="1624013"/>
              <a:ext cx="1622425" cy="1295400"/>
            </a:xfrm>
            <a:custGeom>
              <a:avLst/>
              <a:gdLst>
                <a:gd name="T0" fmla="*/ 1089 w 1113"/>
                <a:gd name="T1" fmla="*/ 554 h 888"/>
                <a:gd name="T2" fmla="*/ 1113 w 1113"/>
                <a:gd name="T3" fmla="*/ 649 h 888"/>
                <a:gd name="T4" fmla="*/ 155 w 1113"/>
                <a:gd name="T5" fmla="*/ 888 h 888"/>
                <a:gd name="T6" fmla="*/ 13 w 1113"/>
                <a:gd name="T7" fmla="*/ 319 h 888"/>
                <a:gd name="T8" fmla="*/ 80 w 1113"/>
                <a:gd name="T9" fmla="*/ 207 h 888"/>
                <a:gd name="T10" fmla="*/ 859 w 1113"/>
                <a:gd name="T11" fmla="*/ 12 h 888"/>
                <a:gd name="T12" fmla="*/ 971 w 1113"/>
                <a:gd name="T13" fmla="*/ 80 h 888"/>
                <a:gd name="T14" fmla="*/ 1066 w 1113"/>
                <a:gd name="T15" fmla="*/ 460 h 8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3" h="888">
                  <a:moveTo>
                    <a:pt x="1089" y="554"/>
                  </a:moveTo>
                  <a:cubicBezTo>
                    <a:pt x="1113" y="649"/>
                    <a:pt x="1113" y="649"/>
                    <a:pt x="1113" y="649"/>
                  </a:cubicBezTo>
                  <a:cubicBezTo>
                    <a:pt x="155" y="888"/>
                    <a:pt x="155" y="888"/>
                    <a:pt x="155" y="888"/>
                  </a:cubicBezTo>
                  <a:cubicBezTo>
                    <a:pt x="13" y="319"/>
                    <a:pt x="13" y="319"/>
                    <a:pt x="13" y="319"/>
                  </a:cubicBezTo>
                  <a:cubicBezTo>
                    <a:pt x="0" y="269"/>
                    <a:pt x="30" y="219"/>
                    <a:pt x="80" y="207"/>
                  </a:cubicBezTo>
                  <a:cubicBezTo>
                    <a:pt x="859" y="12"/>
                    <a:pt x="859" y="12"/>
                    <a:pt x="859" y="12"/>
                  </a:cubicBezTo>
                  <a:cubicBezTo>
                    <a:pt x="908" y="0"/>
                    <a:pt x="959" y="30"/>
                    <a:pt x="971" y="80"/>
                  </a:cubicBezTo>
                  <a:cubicBezTo>
                    <a:pt x="1066" y="460"/>
                    <a:pt x="1066" y="460"/>
                    <a:pt x="1066" y="460"/>
                  </a:cubicBezTo>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0" name="Freeform 13"/>
            <p:cNvSpPr/>
            <p:nvPr userDrawn="1"/>
          </p:nvSpPr>
          <p:spPr bwMode="auto">
            <a:xfrm>
              <a:off x="4089400" y="1739900"/>
              <a:ext cx="1385888" cy="1019175"/>
            </a:xfrm>
            <a:custGeom>
              <a:avLst/>
              <a:gdLst>
                <a:gd name="T0" fmla="*/ 929 w 951"/>
                <a:gd name="T1" fmla="*/ 401 h 698"/>
                <a:gd name="T2" fmla="*/ 951 w 951"/>
                <a:gd name="T3" fmla="*/ 490 h 698"/>
                <a:gd name="T4" fmla="*/ 118 w 951"/>
                <a:gd name="T5" fmla="*/ 698 h 698"/>
                <a:gd name="T6" fmla="*/ 7 w 951"/>
                <a:gd name="T7" fmla="*/ 255 h 698"/>
                <a:gd name="T8" fmla="*/ 46 w 951"/>
                <a:gd name="T9" fmla="*/ 189 h 698"/>
                <a:gd name="T10" fmla="*/ 775 w 951"/>
                <a:gd name="T11" fmla="*/ 8 h 698"/>
                <a:gd name="T12" fmla="*/ 840 w 951"/>
                <a:gd name="T13" fmla="*/ 47 h 698"/>
                <a:gd name="T14" fmla="*/ 929 w 951"/>
                <a:gd name="T15" fmla="*/ 401 h 6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1" h="698">
                  <a:moveTo>
                    <a:pt x="929" y="401"/>
                  </a:moveTo>
                  <a:cubicBezTo>
                    <a:pt x="951" y="490"/>
                    <a:pt x="951" y="490"/>
                    <a:pt x="951" y="490"/>
                  </a:cubicBezTo>
                  <a:cubicBezTo>
                    <a:pt x="118" y="698"/>
                    <a:pt x="118" y="698"/>
                    <a:pt x="118" y="698"/>
                  </a:cubicBezTo>
                  <a:cubicBezTo>
                    <a:pt x="7" y="255"/>
                    <a:pt x="7" y="255"/>
                    <a:pt x="7" y="255"/>
                  </a:cubicBezTo>
                  <a:cubicBezTo>
                    <a:pt x="0" y="226"/>
                    <a:pt x="17" y="197"/>
                    <a:pt x="46" y="189"/>
                  </a:cubicBezTo>
                  <a:cubicBezTo>
                    <a:pt x="775" y="8"/>
                    <a:pt x="775" y="8"/>
                    <a:pt x="775" y="8"/>
                  </a:cubicBezTo>
                  <a:cubicBezTo>
                    <a:pt x="804" y="0"/>
                    <a:pt x="833" y="18"/>
                    <a:pt x="840" y="47"/>
                  </a:cubicBezTo>
                  <a:cubicBezTo>
                    <a:pt x="929" y="401"/>
                    <a:pt x="929" y="401"/>
                    <a:pt x="929" y="401"/>
                  </a:cubicBezTo>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1" name="Freeform 14"/>
            <p:cNvSpPr/>
            <p:nvPr userDrawn="1"/>
          </p:nvSpPr>
          <p:spPr bwMode="auto">
            <a:xfrm>
              <a:off x="4683125" y="2790825"/>
              <a:ext cx="519113" cy="234950"/>
            </a:xfrm>
            <a:custGeom>
              <a:avLst/>
              <a:gdLst>
                <a:gd name="T0" fmla="*/ 327 w 327"/>
                <a:gd name="T1" fmla="*/ 71 h 148"/>
                <a:gd name="T2" fmla="*/ 18 w 327"/>
                <a:gd name="T3" fmla="*/ 148 h 148"/>
                <a:gd name="T4" fmla="*/ 0 w 327"/>
                <a:gd name="T5" fmla="*/ 77 h 148"/>
                <a:gd name="T6" fmla="*/ 310 w 327"/>
                <a:gd name="T7" fmla="*/ 0 h 148"/>
                <a:gd name="T8" fmla="*/ 327 w 327"/>
                <a:gd name="T9" fmla="*/ 71 h 148"/>
              </a:gdLst>
              <a:ahLst/>
              <a:cxnLst>
                <a:cxn ang="0">
                  <a:pos x="T0" y="T1"/>
                </a:cxn>
                <a:cxn ang="0">
                  <a:pos x="T2" y="T3"/>
                </a:cxn>
                <a:cxn ang="0">
                  <a:pos x="T4" y="T5"/>
                </a:cxn>
                <a:cxn ang="0">
                  <a:pos x="T6" y="T7"/>
                </a:cxn>
                <a:cxn ang="0">
                  <a:pos x="T8" y="T9"/>
                </a:cxn>
              </a:cxnLst>
              <a:rect l="0" t="0" r="r" b="b"/>
              <a:pathLst>
                <a:path w="327" h="148">
                  <a:moveTo>
                    <a:pt x="327" y="71"/>
                  </a:moveTo>
                  <a:lnTo>
                    <a:pt x="18" y="148"/>
                  </a:lnTo>
                  <a:lnTo>
                    <a:pt x="0" y="77"/>
                  </a:lnTo>
                  <a:lnTo>
                    <a:pt x="310" y="0"/>
                  </a:lnTo>
                  <a:lnTo>
                    <a:pt x="327" y="71"/>
                  </a:lnTo>
                  <a:close/>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2" name="Freeform 15"/>
            <p:cNvSpPr/>
            <p:nvPr userDrawn="1"/>
          </p:nvSpPr>
          <p:spPr bwMode="auto">
            <a:xfrm>
              <a:off x="4775200" y="2713038"/>
              <a:ext cx="280988" cy="171450"/>
            </a:xfrm>
            <a:custGeom>
              <a:avLst/>
              <a:gdLst>
                <a:gd name="T0" fmla="*/ 177 w 177"/>
                <a:gd name="T1" fmla="*/ 68 h 108"/>
                <a:gd name="T2" fmla="*/ 18 w 177"/>
                <a:gd name="T3" fmla="*/ 108 h 108"/>
                <a:gd name="T4" fmla="*/ 0 w 177"/>
                <a:gd name="T5" fmla="*/ 40 h 108"/>
                <a:gd name="T6" fmla="*/ 159 w 177"/>
                <a:gd name="T7" fmla="*/ 0 h 108"/>
                <a:gd name="T8" fmla="*/ 177 w 177"/>
                <a:gd name="T9" fmla="*/ 68 h 108"/>
              </a:gdLst>
              <a:ahLst/>
              <a:cxnLst>
                <a:cxn ang="0">
                  <a:pos x="T0" y="T1"/>
                </a:cxn>
                <a:cxn ang="0">
                  <a:pos x="T2" y="T3"/>
                </a:cxn>
                <a:cxn ang="0">
                  <a:pos x="T4" y="T5"/>
                </a:cxn>
                <a:cxn ang="0">
                  <a:pos x="T6" y="T7"/>
                </a:cxn>
                <a:cxn ang="0">
                  <a:pos x="T8" y="T9"/>
                </a:cxn>
              </a:cxnLst>
              <a:rect l="0" t="0" r="r" b="b"/>
              <a:pathLst>
                <a:path w="177" h="108">
                  <a:moveTo>
                    <a:pt x="177" y="68"/>
                  </a:moveTo>
                  <a:lnTo>
                    <a:pt x="18" y="108"/>
                  </a:lnTo>
                  <a:lnTo>
                    <a:pt x="0" y="40"/>
                  </a:lnTo>
                  <a:lnTo>
                    <a:pt x="159" y="0"/>
                  </a:lnTo>
                  <a:lnTo>
                    <a:pt x="177" y="68"/>
                  </a:lnTo>
                  <a:close/>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3" name="Freeform 16"/>
            <p:cNvSpPr/>
            <p:nvPr userDrawn="1"/>
          </p:nvSpPr>
          <p:spPr bwMode="auto">
            <a:xfrm>
              <a:off x="4332288" y="2089150"/>
              <a:ext cx="971550" cy="517525"/>
            </a:xfrm>
            <a:custGeom>
              <a:avLst/>
              <a:gdLst>
                <a:gd name="T0" fmla="*/ 0 w 612"/>
                <a:gd name="T1" fmla="*/ 326 h 326"/>
                <a:gd name="T2" fmla="*/ 126 w 612"/>
                <a:gd name="T3" fmla="*/ 31 h 326"/>
                <a:gd name="T4" fmla="*/ 319 w 612"/>
                <a:gd name="T5" fmla="*/ 130 h 326"/>
                <a:gd name="T6" fmla="*/ 367 w 612"/>
                <a:gd name="T7" fmla="*/ 0 h 326"/>
                <a:gd name="T8" fmla="*/ 612 w 612"/>
                <a:gd name="T9" fmla="*/ 146 h 326"/>
              </a:gdLst>
              <a:ahLst/>
              <a:cxnLst>
                <a:cxn ang="0">
                  <a:pos x="T0" y="T1"/>
                </a:cxn>
                <a:cxn ang="0">
                  <a:pos x="T2" y="T3"/>
                </a:cxn>
                <a:cxn ang="0">
                  <a:pos x="T4" y="T5"/>
                </a:cxn>
                <a:cxn ang="0">
                  <a:pos x="T6" y="T7"/>
                </a:cxn>
                <a:cxn ang="0">
                  <a:pos x="T8" y="T9"/>
                </a:cxn>
              </a:cxnLst>
              <a:rect l="0" t="0" r="r" b="b"/>
              <a:pathLst>
                <a:path w="612" h="326">
                  <a:moveTo>
                    <a:pt x="0" y="326"/>
                  </a:moveTo>
                  <a:lnTo>
                    <a:pt x="126" y="31"/>
                  </a:lnTo>
                  <a:lnTo>
                    <a:pt x="319" y="130"/>
                  </a:lnTo>
                  <a:lnTo>
                    <a:pt x="367" y="0"/>
                  </a:lnTo>
                  <a:lnTo>
                    <a:pt x="612" y="146"/>
                  </a:lnTo>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4" name="Freeform 17"/>
            <p:cNvSpPr/>
            <p:nvPr userDrawn="1"/>
          </p:nvSpPr>
          <p:spPr bwMode="auto">
            <a:xfrm>
              <a:off x="5289550" y="2863850"/>
              <a:ext cx="933450" cy="862013"/>
            </a:xfrm>
            <a:custGeom>
              <a:avLst/>
              <a:gdLst>
                <a:gd name="T0" fmla="*/ 461 w 588"/>
                <a:gd name="T1" fmla="*/ 507 h 543"/>
                <a:gd name="T2" fmla="*/ 433 w 588"/>
                <a:gd name="T3" fmla="*/ 543 h 543"/>
                <a:gd name="T4" fmla="*/ 0 w 588"/>
                <a:gd name="T5" fmla="*/ 195 h 543"/>
                <a:gd name="T6" fmla="*/ 156 w 588"/>
                <a:gd name="T7" fmla="*/ 0 h 543"/>
                <a:gd name="T8" fmla="*/ 588 w 588"/>
                <a:gd name="T9" fmla="*/ 348 h 543"/>
                <a:gd name="T10" fmla="*/ 486 w 588"/>
                <a:gd name="T11" fmla="*/ 476 h 543"/>
              </a:gdLst>
              <a:ahLst/>
              <a:cxnLst>
                <a:cxn ang="0">
                  <a:pos x="T0" y="T1"/>
                </a:cxn>
                <a:cxn ang="0">
                  <a:pos x="T2" y="T3"/>
                </a:cxn>
                <a:cxn ang="0">
                  <a:pos x="T4" y="T5"/>
                </a:cxn>
                <a:cxn ang="0">
                  <a:pos x="T6" y="T7"/>
                </a:cxn>
                <a:cxn ang="0">
                  <a:pos x="T8" y="T9"/>
                </a:cxn>
                <a:cxn ang="0">
                  <a:pos x="T10" y="T11"/>
                </a:cxn>
              </a:cxnLst>
              <a:rect l="0" t="0" r="r" b="b"/>
              <a:pathLst>
                <a:path w="588" h="543">
                  <a:moveTo>
                    <a:pt x="461" y="507"/>
                  </a:moveTo>
                  <a:lnTo>
                    <a:pt x="433" y="543"/>
                  </a:lnTo>
                  <a:lnTo>
                    <a:pt x="0" y="195"/>
                  </a:lnTo>
                  <a:lnTo>
                    <a:pt x="156" y="0"/>
                  </a:lnTo>
                  <a:lnTo>
                    <a:pt x="588" y="348"/>
                  </a:lnTo>
                  <a:lnTo>
                    <a:pt x="486" y="476"/>
                  </a:lnTo>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5" name="Freeform 18"/>
            <p:cNvSpPr/>
            <p:nvPr userDrawn="1"/>
          </p:nvSpPr>
          <p:spPr bwMode="auto">
            <a:xfrm>
              <a:off x="5289550" y="2921000"/>
              <a:ext cx="889000" cy="804863"/>
            </a:xfrm>
            <a:custGeom>
              <a:avLst/>
              <a:gdLst>
                <a:gd name="T0" fmla="*/ 461 w 560"/>
                <a:gd name="T1" fmla="*/ 471 h 507"/>
                <a:gd name="T2" fmla="*/ 433 w 560"/>
                <a:gd name="T3" fmla="*/ 507 h 507"/>
                <a:gd name="T4" fmla="*/ 0 w 560"/>
                <a:gd name="T5" fmla="*/ 159 h 507"/>
                <a:gd name="T6" fmla="*/ 127 w 560"/>
                <a:gd name="T7" fmla="*/ 0 h 507"/>
                <a:gd name="T8" fmla="*/ 560 w 560"/>
                <a:gd name="T9" fmla="*/ 348 h 507"/>
                <a:gd name="T10" fmla="*/ 494 w 560"/>
                <a:gd name="T11" fmla="*/ 430 h 507"/>
              </a:gdLst>
              <a:ahLst/>
              <a:cxnLst>
                <a:cxn ang="0">
                  <a:pos x="T0" y="T1"/>
                </a:cxn>
                <a:cxn ang="0">
                  <a:pos x="T2" y="T3"/>
                </a:cxn>
                <a:cxn ang="0">
                  <a:pos x="T4" y="T5"/>
                </a:cxn>
                <a:cxn ang="0">
                  <a:pos x="T6" y="T7"/>
                </a:cxn>
                <a:cxn ang="0">
                  <a:pos x="T8" y="T9"/>
                </a:cxn>
                <a:cxn ang="0">
                  <a:pos x="T10" y="T11"/>
                </a:cxn>
              </a:cxnLst>
              <a:rect l="0" t="0" r="r" b="b"/>
              <a:pathLst>
                <a:path w="560" h="507">
                  <a:moveTo>
                    <a:pt x="461" y="471"/>
                  </a:moveTo>
                  <a:lnTo>
                    <a:pt x="433" y="507"/>
                  </a:lnTo>
                  <a:lnTo>
                    <a:pt x="0" y="159"/>
                  </a:lnTo>
                  <a:lnTo>
                    <a:pt x="127" y="0"/>
                  </a:lnTo>
                  <a:lnTo>
                    <a:pt x="560" y="348"/>
                  </a:lnTo>
                  <a:lnTo>
                    <a:pt x="494" y="430"/>
                  </a:lnTo>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6" name="Freeform 19"/>
            <p:cNvSpPr/>
            <p:nvPr userDrawn="1"/>
          </p:nvSpPr>
          <p:spPr bwMode="auto">
            <a:xfrm>
              <a:off x="5659438" y="2628900"/>
              <a:ext cx="708025" cy="687388"/>
            </a:xfrm>
            <a:custGeom>
              <a:avLst/>
              <a:gdLst>
                <a:gd name="T0" fmla="*/ 278 w 446"/>
                <a:gd name="T1" fmla="*/ 433 h 433"/>
                <a:gd name="T2" fmla="*/ 0 w 446"/>
                <a:gd name="T3" fmla="*/ 211 h 433"/>
                <a:gd name="T4" fmla="*/ 169 w 446"/>
                <a:gd name="T5" fmla="*/ 0 h 433"/>
                <a:gd name="T6" fmla="*/ 446 w 446"/>
                <a:gd name="T7" fmla="*/ 224 h 433"/>
                <a:gd name="T8" fmla="*/ 278 w 446"/>
                <a:gd name="T9" fmla="*/ 433 h 433"/>
              </a:gdLst>
              <a:ahLst/>
              <a:cxnLst>
                <a:cxn ang="0">
                  <a:pos x="T0" y="T1"/>
                </a:cxn>
                <a:cxn ang="0">
                  <a:pos x="T2" y="T3"/>
                </a:cxn>
                <a:cxn ang="0">
                  <a:pos x="T4" y="T5"/>
                </a:cxn>
                <a:cxn ang="0">
                  <a:pos x="T6" y="T7"/>
                </a:cxn>
                <a:cxn ang="0">
                  <a:pos x="T8" y="T9"/>
                </a:cxn>
              </a:cxnLst>
              <a:rect l="0" t="0" r="r" b="b"/>
              <a:pathLst>
                <a:path w="446" h="433">
                  <a:moveTo>
                    <a:pt x="278" y="433"/>
                  </a:moveTo>
                  <a:lnTo>
                    <a:pt x="0" y="211"/>
                  </a:lnTo>
                  <a:lnTo>
                    <a:pt x="169" y="0"/>
                  </a:lnTo>
                  <a:lnTo>
                    <a:pt x="446" y="224"/>
                  </a:lnTo>
                  <a:lnTo>
                    <a:pt x="278" y="433"/>
                  </a:lnTo>
                  <a:close/>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7" name="Freeform 20"/>
            <p:cNvSpPr/>
            <p:nvPr userDrawn="1"/>
          </p:nvSpPr>
          <p:spPr bwMode="auto">
            <a:xfrm>
              <a:off x="5580063" y="2806700"/>
              <a:ext cx="153988" cy="157163"/>
            </a:xfrm>
            <a:custGeom>
              <a:avLst/>
              <a:gdLst>
                <a:gd name="T0" fmla="*/ 50 w 97"/>
                <a:gd name="T1" fmla="*/ 99 h 99"/>
                <a:gd name="T2" fmla="*/ 0 w 97"/>
                <a:gd name="T3" fmla="*/ 58 h 99"/>
                <a:gd name="T4" fmla="*/ 46 w 97"/>
                <a:gd name="T5" fmla="*/ 0 h 99"/>
                <a:gd name="T6" fmla="*/ 97 w 97"/>
                <a:gd name="T7" fmla="*/ 41 h 99"/>
                <a:gd name="T8" fmla="*/ 50 w 97"/>
                <a:gd name="T9" fmla="*/ 99 h 99"/>
              </a:gdLst>
              <a:ahLst/>
              <a:cxnLst>
                <a:cxn ang="0">
                  <a:pos x="T0" y="T1"/>
                </a:cxn>
                <a:cxn ang="0">
                  <a:pos x="T2" y="T3"/>
                </a:cxn>
                <a:cxn ang="0">
                  <a:pos x="T4" y="T5"/>
                </a:cxn>
                <a:cxn ang="0">
                  <a:pos x="T6" y="T7"/>
                </a:cxn>
                <a:cxn ang="0">
                  <a:pos x="T8" y="T9"/>
                </a:cxn>
              </a:cxnLst>
              <a:rect l="0" t="0" r="r" b="b"/>
              <a:pathLst>
                <a:path w="97" h="99">
                  <a:moveTo>
                    <a:pt x="50" y="99"/>
                  </a:moveTo>
                  <a:lnTo>
                    <a:pt x="0" y="58"/>
                  </a:lnTo>
                  <a:lnTo>
                    <a:pt x="46" y="0"/>
                  </a:lnTo>
                  <a:lnTo>
                    <a:pt x="97" y="41"/>
                  </a:lnTo>
                  <a:lnTo>
                    <a:pt x="50" y="99"/>
                  </a:lnTo>
                  <a:close/>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8" name="Freeform 21"/>
            <p:cNvSpPr/>
            <p:nvPr userDrawn="1"/>
          </p:nvSpPr>
          <p:spPr bwMode="auto">
            <a:xfrm>
              <a:off x="6100763" y="3224213"/>
              <a:ext cx="153988" cy="157163"/>
            </a:xfrm>
            <a:custGeom>
              <a:avLst/>
              <a:gdLst>
                <a:gd name="T0" fmla="*/ 50 w 97"/>
                <a:gd name="T1" fmla="*/ 99 h 99"/>
                <a:gd name="T2" fmla="*/ 0 w 97"/>
                <a:gd name="T3" fmla="*/ 58 h 99"/>
                <a:gd name="T4" fmla="*/ 47 w 97"/>
                <a:gd name="T5" fmla="*/ 0 h 99"/>
                <a:gd name="T6" fmla="*/ 97 w 97"/>
                <a:gd name="T7" fmla="*/ 41 h 99"/>
                <a:gd name="T8" fmla="*/ 50 w 97"/>
                <a:gd name="T9" fmla="*/ 99 h 99"/>
              </a:gdLst>
              <a:ahLst/>
              <a:cxnLst>
                <a:cxn ang="0">
                  <a:pos x="T0" y="T1"/>
                </a:cxn>
                <a:cxn ang="0">
                  <a:pos x="T2" y="T3"/>
                </a:cxn>
                <a:cxn ang="0">
                  <a:pos x="T4" y="T5"/>
                </a:cxn>
                <a:cxn ang="0">
                  <a:pos x="T6" y="T7"/>
                </a:cxn>
                <a:cxn ang="0">
                  <a:pos x="T8" y="T9"/>
                </a:cxn>
              </a:cxnLst>
              <a:rect l="0" t="0" r="r" b="b"/>
              <a:pathLst>
                <a:path w="97" h="99">
                  <a:moveTo>
                    <a:pt x="50" y="99"/>
                  </a:moveTo>
                  <a:lnTo>
                    <a:pt x="0" y="58"/>
                  </a:lnTo>
                  <a:lnTo>
                    <a:pt x="47" y="0"/>
                  </a:lnTo>
                  <a:lnTo>
                    <a:pt x="97" y="41"/>
                  </a:lnTo>
                  <a:lnTo>
                    <a:pt x="50" y="99"/>
                  </a:lnTo>
                  <a:close/>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9" name="Line 22"/>
            <p:cNvSpPr>
              <a:spLocks noChangeShapeType="1"/>
            </p:cNvSpPr>
            <p:nvPr userDrawn="1"/>
          </p:nvSpPr>
          <p:spPr bwMode="auto">
            <a:xfrm>
              <a:off x="5942013" y="2749550"/>
              <a:ext cx="311150" cy="250825"/>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0" name="Line 23"/>
            <p:cNvSpPr>
              <a:spLocks noChangeShapeType="1"/>
            </p:cNvSpPr>
            <p:nvPr userDrawn="1"/>
          </p:nvSpPr>
          <p:spPr bwMode="auto">
            <a:xfrm>
              <a:off x="5864225" y="2844800"/>
              <a:ext cx="312738" cy="249238"/>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1" name="Line 24"/>
            <p:cNvSpPr>
              <a:spLocks noChangeShapeType="1"/>
            </p:cNvSpPr>
            <p:nvPr userDrawn="1"/>
          </p:nvSpPr>
          <p:spPr bwMode="auto">
            <a:xfrm>
              <a:off x="5789613" y="2940050"/>
              <a:ext cx="311150" cy="250825"/>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2" name="Line 25"/>
            <p:cNvSpPr>
              <a:spLocks noChangeShapeType="1"/>
            </p:cNvSpPr>
            <p:nvPr userDrawn="1"/>
          </p:nvSpPr>
          <p:spPr bwMode="auto">
            <a:xfrm flipH="1">
              <a:off x="4926013" y="3370263"/>
              <a:ext cx="76200" cy="77788"/>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3" name="Line 26"/>
            <p:cNvSpPr>
              <a:spLocks noChangeShapeType="1"/>
            </p:cNvSpPr>
            <p:nvPr userDrawn="1"/>
          </p:nvSpPr>
          <p:spPr bwMode="auto">
            <a:xfrm flipH="1">
              <a:off x="4745038" y="3551238"/>
              <a:ext cx="76200" cy="76200"/>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4" name="Line 27"/>
            <p:cNvSpPr>
              <a:spLocks noChangeShapeType="1"/>
            </p:cNvSpPr>
            <p:nvPr userDrawn="1"/>
          </p:nvSpPr>
          <p:spPr bwMode="auto">
            <a:xfrm>
              <a:off x="4745038" y="3370263"/>
              <a:ext cx="76200" cy="77788"/>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5" name="Line 28"/>
            <p:cNvSpPr>
              <a:spLocks noChangeShapeType="1"/>
            </p:cNvSpPr>
            <p:nvPr userDrawn="1"/>
          </p:nvSpPr>
          <p:spPr bwMode="auto">
            <a:xfrm>
              <a:off x="4926013" y="3551238"/>
              <a:ext cx="76200" cy="76200"/>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6" name="Line 29"/>
            <p:cNvSpPr>
              <a:spLocks noChangeShapeType="1"/>
            </p:cNvSpPr>
            <p:nvPr userDrawn="1"/>
          </p:nvSpPr>
          <p:spPr bwMode="auto">
            <a:xfrm flipH="1">
              <a:off x="2824163" y="2967038"/>
              <a:ext cx="77788" cy="76200"/>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7" name="Line 30"/>
            <p:cNvSpPr>
              <a:spLocks noChangeShapeType="1"/>
            </p:cNvSpPr>
            <p:nvPr userDrawn="1"/>
          </p:nvSpPr>
          <p:spPr bwMode="auto">
            <a:xfrm flipH="1">
              <a:off x="2644775" y="3148013"/>
              <a:ext cx="76200" cy="74613"/>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8" name="Line 31"/>
            <p:cNvSpPr>
              <a:spLocks noChangeShapeType="1"/>
            </p:cNvSpPr>
            <p:nvPr userDrawn="1"/>
          </p:nvSpPr>
          <p:spPr bwMode="auto">
            <a:xfrm>
              <a:off x="2644775" y="2967038"/>
              <a:ext cx="76200" cy="76200"/>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39" name="Line 32"/>
            <p:cNvSpPr>
              <a:spLocks noChangeShapeType="1"/>
            </p:cNvSpPr>
            <p:nvPr userDrawn="1"/>
          </p:nvSpPr>
          <p:spPr bwMode="auto">
            <a:xfrm>
              <a:off x="2824163" y="3148013"/>
              <a:ext cx="77788" cy="74613"/>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0" name="Line 33"/>
            <p:cNvSpPr>
              <a:spLocks noChangeShapeType="1"/>
            </p:cNvSpPr>
            <p:nvPr userDrawn="1"/>
          </p:nvSpPr>
          <p:spPr bwMode="auto">
            <a:xfrm flipH="1">
              <a:off x="9728200" y="2589213"/>
              <a:ext cx="74613" cy="77788"/>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1" name="Line 34"/>
            <p:cNvSpPr>
              <a:spLocks noChangeShapeType="1"/>
            </p:cNvSpPr>
            <p:nvPr userDrawn="1"/>
          </p:nvSpPr>
          <p:spPr bwMode="auto">
            <a:xfrm flipH="1">
              <a:off x="9547225" y="2770188"/>
              <a:ext cx="76200" cy="76200"/>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2" name="Line 35"/>
            <p:cNvSpPr>
              <a:spLocks noChangeShapeType="1"/>
            </p:cNvSpPr>
            <p:nvPr userDrawn="1"/>
          </p:nvSpPr>
          <p:spPr bwMode="auto">
            <a:xfrm>
              <a:off x="9547225" y="2589213"/>
              <a:ext cx="76200" cy="77788"/>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3" name="Line 36"/>
            <p:cNvSpPr>
              <a:spLocks noChangeShapeType="1"/>
            </p:cNvSpPr>
            <p:nvPr userDrawn="1"/>
          </p:nvSpPr>
          <p:spPr bwMode="auto">
            <a:xfrm>
              <a:off x="9728200" y="2770188"/>
              <a:ext cx="74613" cy="76200"/>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4" name="Line 37"/>
            <p:cNvSpPr>
              <a:spLocks noChangeShapeType="1"/>
            </p:cNvSpPr>
            <p:nvPr userDrawn="1"/>
          </p:nvSpPr>
          <p:spPr bwMode="auto">
            <a:xfrm flipH="1">
              <a:off x="5354638" y="1201738"/>
              <a:ext cx="76200" cy="76200"/>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5" name="Line 38"/>
            <p:cNvSpPr>
              <a:spLocks noChangeShapeType="1"/>
            </p:cNvSpPr>
            <p:nvPr userDrawn="1"/>
          </p:nvSpPr>
          <p:spPr bwMode="auto">
            <a:xfrm flipH="1">
              <a:off x="5173663" y="1381125"/>
              <a:ext cx="77788" cy="77788"/>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6" name="Line 39"/>
            <p:cNvSpPr>
              <a:spLocks noChangeShapeType="1"/>
            </p:cNvSpPr>
            <p:nvPr userDrawn="1"/>
          </p:nvSpPr>
          <p:spPr bwMode="auto">
            <a:xfrm>
              <a:off x="5173663" y="1201738"/>
              <a:ext cx="77788" cy="76200"/>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7" name="Line 40"/>
            <p:cNvSpPr>
              <a:spLocks noChangeShapeType="1"/>
            </p:cNvSpPr>
            <p:nvPr userDrawn="1"/>
          </p:nvSpPr>
          <p:spPr bwMode="auto">
            <a:xfrm>
              <a:off x="5354638" y="1381125"/>
              <a:ext cx="76200" cy="77788"/>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48" name="Oval 41"/>
            <p:cNvSpPr>
              <a:spLocks noChangeArrowheads="1"/>
            </p:cNvSpPr>
            <p:nvPr userDrawn="1"/>
          </p:nvSpPr>
          <p:spPr bwMode="auto">
            <a:xfrm>
              <a:off x="5788025" y="2276475"/>
              <a:ext cx="152400" cy="153988"/>
            </a:xfrm>
            <a:prstGeom prst="ellipse">
              <a:avLst/>
            </a:pr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9" name="Freeform 42"/>
            <p:cNvSpPr/>
            <p:nvPr userDrawn="1"/>
          </p:nvSpPr>
          <p:spPr bwMode="auto">
            <a:xfrm>
              <a:off x="3136900" y="2136775"/>
              <a:ext cx="661988" cy="984250"/>
            </a:xfrm>
            <a:custGeom>
              <a:avLst/>
              <a:gdLst>
                <a:gd name="T0" fmla="*/ 300 w 417"/>
                <a:gd name="T1" fmla="*/ 620 h 620"/>
                <a:gd name="T2" fmla="*/ 0 w 417"/>
                <a:gd name="T3" fmla="*/ 557 h 620"/>
                <a:gd name="T4" fmla="*/ 117 w 417"/>
                <a:gd name="T5" fmla="*/ 0 h 620"/>
                <a:gd name="T6" fmla="*/ 417 w 417"/>
                <a:gd name="T7" fmla="*/ 63 h 620"/>
                <a:gd name="T8" fmla="*/ 328 w 417"/>
                <a:gd name="T9" fmla="*/ 489 h 620"/>
                <a:gd name="T10" fmla="*/ 320 w 417"/>
                <a:gd name="T11" fmla="*/ 522 h 620"/>
              </a:gdLst>
              <a:ahLst/>
              <a:cxnLst>
                <a:cxn ang="0">
                  <a:pos x="T0" y="T1"/>
                </a:cxn>
                <a:cxn ang="0">
                  <a:pos x="T2" y="T3"/>
                </a:cxn>
                <a:cxn ang="0">
                  <a:pos x="T4" y="T5"/>
                </a:cxn>
                <a:cxn ang="0">
                  <a:pos x="T6" y="T7"/>
                </a:cxn>
                <a:cxn ang="0">
                  <a:pos x="T8" y="T9"/>
                </a:cxn>
                <a:cxn ang="0">
                  <a:pos x="T10" y="T11"/>
                </a:cxn>
              </a:cxnLst>
              <a:rect l="0" t="0" r="r" b="b"/>
              <a:pathLst>
                <a:path w="417" h="620">
                  <a:moveTo>
                    <a:pt x="300" y="620"/>
                  </a:moveTo>
                  <a:lnTo>
                    <a:pt x="0" y="557"/>
                  </a:lnTo>
                  <a:lnTo>
                    <a:pt x="117" y="0"/>
                  </a:lnTo>
                  <a:lnTo>
                    <a:pt x="417" y="63"/>
                  </a:lnTo>
                  <a:lnTo>
                    <a:pt x="328" y="489"/>
                  </a:lnTo>
                  <a:lnTo>
                    <a:pt x="320" y="522"/>
                  </a:lnTo>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0" name="Freeform 43"/>
            <p:cNvSpPr/>
            <p:nvPr userDrawn="1"/>
          </p:nvSpPr>
          <p:spPr bwMode="auto">
            <a:xfrm>
              <a:off x="3267075" y="2276475"/>
              <a:ext cx="503238" cy="225425"/>
            </a:xfrm>
            <a:custGeom>
              <a:avLst/>
              <a:gdLst>
                <a:gd name="T0" fmla="*/ 300 w 317"/>
                <a:gd name="T1" fmla="*/ 142 h 142"/>
                <a:gd name="T2" fmla="*/ 0 w 317"/>
                <a:gd name="T3" fmla="*/ 79 h 142"/>
                <a:gd name="T4" fmla="*/ 16 w 317"/>
                <a:gd name="T5" fmla="*/ 0 h 142"/>
                <a:gd name="T6" fmla="*/ 317 w 317"/>
                <a:gd name="T7" fmla="*/ 62 h 142"/>
                <a:gd name="T8" fmla="*/ 300 w 317"/>
                <a:gd name="T9" fmla="*/ 142 h 142"/>
              </a:gdLst>
              <a:ahLst/>
              <a:cxnLst>
                <a:cxn ang="0">
                  <a:pos x="T0" y="T1"/>
                </a:cxn>
                <a:cxn ang="0">
                  <a:pos x="T2" y="T3"/>
                </a:cxn>
                <a:cxn ang="0">
                  <a:pos x="T4" y="T5"/>
                </a:cxn>
                <a:cxn ang="0">
                  <a:pos x="T6" y="T7"/>
                </a:cxn>
                <a:cxn ang="0">
                  <a:pos x="T8" y="T9"/>
                </a:cxn>
              </a:cxnLst>
              <a:rect l="0" t="0" r="r" b="b"/>
              <a:pathLst>
                <a:path w="317" h="142">
                  <a:moveTo>
                    <a:pt x="300" y="142"/>
                  </a:moveTo>
                  <a:lnTo>
                    <a:pt x="0" y="79"/>
                  </a:lnTo>
                  <a:lnTo>
                    <a:pt x="16" y="0"/>
                  </a:lnTo>
                  <a:lnTo>
                    <a:pt x="317" y="62"/>
                  </a:lnTo>
                  <a:lnTo>
                    <a:pt x="300" y="142"/>
                  </a:lnTo>
                  <a:close/>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1" name="Line 44"/>
            <p:cNvSpPr>
              <a:spLocks noChangeShapeType="1"/>
            </p:cNvSpPr>
            <p:nvPr userDrawn="1"/>
          </p:nvSpPr>
          <p:spPr bwMode="auto">
            <a:xfrm>
              <a:off x="3332163" y="2349500"/>
              <a:ext cx="371475" cy="77788"/>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2" name="Freeform 45"/>
            <p:cNvSpPr/>
            <p:nvPr userDrawn="1"/>
          </p:nvSpPr>
          <p:spPr bwMode="auto">
            <a:xfrm>
              <a:off x="3392488" y="1563688"/>
              <a:ext cx="190500" cy="192088"/>
            </a:xfrm>
            <a:custGeom>
              <a:avLst/>
              <a:gdLst>
                <a:gd name="T0" fmla="*/ 60 w 120"/>
                <a:gd name="T1" fmla="*/ 121 h 121"/>
                <a:gd name="T2" fmla="*/ 0 w 120"/>
                <a:gd name="T3" fmla="*/ 61 h 121"/>
                <a:gd name="T4" fmla="*/ 60 w 120"/>
                <a:gd name="T5" fmla="*/ 0 h 121"/>
                <a:gd name="T6" fmla="*/ 120 w 120"/>
                <a:gd name="T7" fmla="*/ 61 h 121"/>
                <a:gd name="T8" fmla="*/ 60 w 120"/>
                <a:gd name="T9" fmla="*/ 121 h 121"/>
              </a:gdLst>
              <a:ahLst/>
              <a:cxnLst>
                <a:cxn ang="0">
                  <a:pos x="T0" y="T1"/>
                </a:cxn>
                <a:cxn ang="0">
                  <a:pos x="T2" y="T3"/>
                </a:cxn>
                <a:cxn ang="0">
                  <a:pos x="T4" y="T5"/>
                </a:cxn>
                <a:cxn ang="0">
                  <a:pos x="T6" y="T7"/>
                </a:cxn>
                <a:cxn ang="0">
                  <a:pos x="T8" y="T9"/>
                </a:cxn>
              </a:cxnLst>
              <a:rect l="0" t="0" r="r" b="b"/>
              <a:pathLst>
                <a:path w="120" h="121">
                  <a:moveTo>
                    <a:pt x="60" y="121"/>
                  </a:moveTo>
                  <a:lnTo>
                    <a:pt x="0" y="61"/>
                  </a:lnTo>
                  <a:lnTo>
                    <a:pt x="60" y="0"/>
                  </a:lnTo>
                  <a:lnTo>
                    <a:pt x="120" y="61"/>
                  </a:lnTo>
                  <a:lnTo>
                    <a:pt x="60" y="121"/>
                  </a:lnTo>
                  <a:close/>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3" name="Freeform 46"/>
            <p:cNvSpPr/>
            <p:nvPr userDrawn="1"/>
          </p:nvSpPr>
          <p:spPr bwMode="auto">
            <a:xfrm>
              <a:off x="5721350" y="1497013"/>
              <a:ext cx="190500" cy="192088"/>
            </a:xfrm>
            <a:custGeom>
              <a:avLst/>
              <a:gdLst>
                <a:gd name="T0" fmla="*/ 59 w 120"/>
                <a:gd name="T1" fmla="*/ 121 h 121"/>
                <a:gd name="T2" fmla="*/ 0 w 120"/>
                <a:gd name="T3" fmla="*/ 60 h 121"/>
                <a:gd name="T4" fmla="*/ 59 w 120"/>
                <a:gd name="T5" fmla="*/ 0 h 121"/>
                <a:gd name="T6" fmla="*/ 120 w 120"/>
                <a:gd name="T7" fmla="*/ 60 h 121"/>
                <a:gd name="T8" fmla="*/ 59 w 120"/>
                <a:gd name="T9" fmla="*/ 121 h 121"/>
              </a:gdLst>
              <a:ahLst/>
              <a:cxnLst>
                <a:cxn ang="0">
                  <a:pos x="T0" y="T1"/>
                </a:cxn>
                <a:cxn ang="0">
                  <a:pos x="T2" y="T3"/>
                </a:cxn>
                <a:cxn ang="0">
                  <a:pos x="T4" y="T5"/>
                </a:cxn>
                <a:cxn ang="0">
                  <a:pos x="T6" y="T7"/>
                </a:cxn>
                <a:cxn ang="0">
                  <a:pos x="T8" y="T9"/>
                </a:cxn>
              </a:cxnLst>
              <a:rect l="0" t="0" r="r" b="b"/>
              <a:pathLst>
                <a:path w="120" h="121">
                  <a:moveTo>
                    <a:pt x="59" y="121"/>
                  </a:moveTo>
                  <a:lnTo>
                    <a:pt x="0" y="60"/>
                  </a:lnTo>
                  <a:lnTo>
                    <a:pt x="59" y="0"/>
                  </a:lnTo>
                  <a:lnTo>
                    <a:pt x="120" y="60"/>
                  </a:lnTo>
                  <a:lnTo>
                    <a:pt x="59" y="121"/>
                  </a:lnTo>
                  <a:close/>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4" name="Freeform 47"/>
            <p:cNvSpPr/>
            <p:nvPr userDrawn="1"/>
          </p:nvSpPr>
          <p:spPr bwMode="auto">
            <a:xfrm>
              <a:off x="2513013" y="3328988"/>
              <a:ext cx="684213" cy="350838"/>
            </a:xfrm>
            <a:custGeom>
              <a:avLst/>
              <a:gdLst>
                <a:gd name="T0" fmla="*/ 322 w 431"/>
                <a:gd name="T1" fmla="*/ 104 h 221"/>
                <a:gd name="T2" fmla="*/ 25 w 431"/>
                <a:gd name="T3" fmla="*/ 221 h 221"/>
                <a:gd name="T4" fmla="*/ 0 w 431"/>
                <a:gd name="T5" fmla="*/ 158 h 221"/>
                <a:gd name="T6" fmla="*/ 406 w 431"/>
                <a:gd name="T7" fmla="*/ 0 h 221"/>
                <a:gd name="T8" fmla="*/ 431 w 431"/>
                <a:gd name="T9" fmla="*/ 62 h 221"/>
                <a:gd name="T10" fmla="*/ 381 w 431"/>
                <a:gd name="T11" fmla="*/ 81 h 221"/>
              </a:gdLst>
              <a:ahLst/>
              <a:cxnLst>
                <a:cxn ang="0">
                  <a:pos x="T0" y="T1"/>
                </a:cxn>
                <a:cxn ang="0">
                  <a:pos x="T2" y="T3"/>
                </a:cxn>
                <a:cxn ang="0">
                  <a:pos x="T4" y="T5"/>
                </a:cxn>
                <a:cxn ang="0">
                  <a:pos x="T6" y="T7"/>
                </a:cxn>
                <a:cxn ang="0">
                  <a:pos x="T8" y="T9"/>
                </a:cxn>
                <a:cxn ang="0">
                  <a:pos x="T10" y="T11"/>
                </a:cxn>
              </a:cxnLst>
              <a:rect l="0" t="0" r="r" b="b"/>
              <a:pathLst>
                <a:path w="431" h="221">
                  <a:moveTo>
                    <a:pt x="322" y="104"/>
                  </a:moveTo>
                  <a:lnTo>
                    <a:pt x="25" y="221"/>
                  </a:lnTo>
                  <a:lnTo>
                    <a:pt x="0" y="158"/>
                  </a:lnTo>
                  <a:lnTo>
                    <a:pt x="406" y="0"/>
                  </a:lnTo>
                  <a:lnTo>
                    <a:pt x="431" y="62"/>
                  </a:lnTo>
                  <a:lnTo>
                    <a:pt x="381" y="81"/>
                  </a:lnTo>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5" name="Line 48"/>
            <p:cNvSpPr>
              <a:spLocks noChangeShapeType="1"/>
            </p:cNvSpPr>
            <p:nvPr userDrawn="1"/>
          </p:nvSpPr>
          <p:spPr bwMode="auto">
            <a:xfrm>
              <a:off x="2767013" y="3479800"/>
              <a:ext cx="38100" cy="101600"/>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56" name="Freeform 49"/>
            <p:cNvSpPr/>
            <p:nvPr userDrawn="1"/>
          </p:nvSpPr>
          <p:spPr bwMode="auto">
            <a:xfrm>
              <a:off x="2405063" y="3579813"/>
              <a:ext cx="147638" cy="100013"/>
            </a:xfrm>
            <a:custGeom>
              <a:avLst/>
              <a:gdLst>
                <a:gd name="T0" fmla="*/ 68 w 93"/>
                <a:gd name="T1" fmla="*/ 0 h 63"/>
                <a:gd name="T2" fmla="*/ 0 w 93"/>
                <a:gd name="T3" fmla="*/ 63 h 63"/>
                <a:gd name="T4" fmla="*/ 93 w 93"/>
                <a:gd name="T5" fmla="*/ 63 h 63"/>
              </a:gdLst>
              <a:ahLst/>
              <a:cxnLst>
                <a:cxn ang="0">
                  <a:pos x="T0" y="T1"/>
                </a:cxn>
                <a:cxn ang="0">
                  <a:pos x="T2" y="T3"/>
                </a:cxn>
                <a:cxn ang="0">
                  <a:pos x="T4" y="T5"/>
                </a:cxn>
              </a:cxnLst>
              <a:rect l="0" t="0" r="r" b="b"/>
              <a:pathLst>
                <a:path w="93" h="63">
                  <a:moveTo>
                    <a:pt x="68" y="0"/>
                  </a:moveTo>
                  <a:lnTo>
                    <a:pt x="0" y="63"/>
                  </a:lnTo>
                  <a:lnTo>
                    <a:pt x="93" y="63"/>
                  </a:lnTo>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7" name="Freeform 50"/>
            <p:cNvSpPr/>
            <p:nvPr userDrawn="1"/>
          </p:nvSpPr>
          <p:spPr bwMode="auto">
            <a:xfrm>
              <a:off x="7794625" y="3016250"/>
              <a:ext cx="333375" cy="422275"/>
            </a:xfrm>
            <a:custGeom>
              <a:avLst/>
              <a:gdLst>
                <a:gd name="T0" fmla="*/ 211 w 229"/>
                <a:gd name="T1" fmla="*/ 156 h 289"/>
                <a:gd name="T2" fmla="*/ 190 w 229"/>
                <a:gd name="T3" fmla="*/ 78 h 289"/>
                <a:gd name="T4" fmla="*/ 78 w 229"/>
                <a:gd name="T5" fmla="*/ 13 h 289"/>
                <a:gd name="T6" fmla="*/ 12 w 229"/>
                <a:gd name="T7" fmla="*/ 125 h 289"/>
                <a:gd name="T8" fmla="*/ 44 w 229"/>
                <a:gd name="T9" fmla="*/ 244 h 289"/>
                <a:gd name="T10" fmla="*/ 109 w 229"/>
                <a:gd name="T11" fmla="*/ 282 h 289"/>
                <a:gd name="T12" fmla="*/ 184 w 229"/>
                <a:gd name="T13" fmla="*/ 262 h 289"/>
                <a:gd name="T14" fmla="*/ 221 w 229"/>
                <a:gd name="T15" fmla="*/ 197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289">
                  <a:moveTo>
                    <a:pt x="211" y="156"/>
                  </a:moveTo>
                  <a:cubicBezTo>
                    <a:pt x="190" y="78"/>
                    <a:pt x="190" y="78"/>
                    <a:pt x="190" y="78"/>
                  </a:cubicBezTo>
                  <a:cubicBezTo>
                    <a:pt x="177" y="29"/>
                    <a:pt x="127" y="0"/>
                    <a:pt x="78" y="13"/>
                  </a:cubicBezTo>
                  <a:cubicBezTo>
                    <a:pt x="29" y="26"/>
                    <a:pt x="0" y="76"/>
                    <a:pt x="12" y="125"/>
                  </a:cubicBezTo>
                  <a:cubicBezTo>
                    <a:pt x="44" y="244"/>
                    <a:pt x="44" y="244"/>
                    <a:pt x="44" y="244"/>
                  </a:cubicBezTo>
                  <a:cubicBezTo>
                    <a:pt x="51" y="272"/>
                    <a:pt x="80" y="289"/>
                    <a:pt x="109" y="282"/>
                  </a:cubicBezTo>
                  <a:cubicBezTo>
                    <a:pt x="184" y="262"/>
                    <a:pt x="184" y="262"/>
                    <a:pt x="184" y="262"/>
                  </a:cubicBezTo>
                  <a:cubicBezTo>
                    <a:pt x="212" y="255"/>
                    <a:pt x="229" y="225"/>
                    <a:pt x="221" y="197"/>
                  </a:cubicBezTo>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8" name="Freeform 51"/>
            <p:cNvSpPr/>
            <p:nvPr userDrawn="1"/>
          </p:nvSpPr>
          <p:spPr bwMode="auto">
            <a:xfrm>
              <a:off x="7872413" y="2387600"/>
              <a:ext cx="255588" cy="773113"/>
            </a:xfrm>
            <a:custGeom>
              <a:avLst/>
              <a:gdLst>
                <a:gd name="T0" fmla="*/ 47 w 175"/>
                <a:gd name="T1" fmla="*/ 529 h 529"/>
                <a:gd name="T2" fmla="*/ 24 w 175"/>
                <a:gd name="T3" fmla="*/ 443 h 529"/>
                <a:gd name="T4" fmla="*/ 14 w 175"/>
                <a:gd name="T5" fmla="*/ 399 h 529"/>
                <a:gd name="T6" fmla="*/ 84 w 175"/>
                <a:gd name="T7" fmla="*/ 256 h 529"/>
                <a:gd name="T8" fmla="*/ 84 w 175"/>
                <a:gd name="T9" fmla="*/ 256 h 529"/>
                <a:gd name="T10" fmla="*/ 150 w 175"/>
                <a:gd name="T11" fmla="*/ 94 h 529"/>
                <a:gd name="T12" fmla="*/ 112 w 175"/>
                <a:gd name="T13" fmla="*/ 0 h 529"/>
              </a:gdLst>
              <a:ahLst/>
              <a:cxnLst>
                <a:cxn ang="0">
                  <a:pos x="T0" y="T1"/>
                </a:cxn>
                <a:cxn ang="0">
                  <a:pos x="T2" y="T3"/>
                </a:cxn>
                <a:cxn ang="0">
                  <a:pos x="T4" y="T5"/>
                </a:cxn>
                <a:cxn ang="0">
                  <a:pos x="T6" y="T7"/>
                </a:cxn>
                <a:cxn ang="0">
                  <a:pos x="T8" y="T9"/>
                </a:cxn>
                <a:cxn ang="0">
                  <a:pos x="T10" y="T11"/>
                </a:cxn>
                <a:cxn ang="0">
                  <a:pos x="T12" y="T13"/>
                </a:cxn>
              </a:cxnLst>
              <a:rect l="0" t="0" r="r" b="b"/>
              <a:pathLst>
                <a:path w="175" h="529">
                  <a:moveTo>
                    <a:pt x="47" y="529"/>
                  </a:moveTo>
                  <a:cubicBezTo>
                    <a:pt x="24" y="443"/>
                    <a:pt x="24" y="443"/>
                    <a:pt x="24" y="443"/>
                  </a:cubicBezTo>
                  <a:cubicBezTo>
                    <a:pt x="14" y="399"/>
                    <a:pt x="14" y="399"/>
                    <a:pt x="14" y="399"/>
                  </a:cubicBezTo>
                  <a:cubicBezTo>
                    <a:pt x="0" y="341"/>
                    <a:pt x="29" y="280"/>
                    <a:pt x="84" y="256"/>
                  </a:cubicBezTo>
                  <a:cubicBezTo>
                    <a:pt x="84" y="256"/>
                    <a:pt x="84" y="256"/>
                    <a:pt x="84" y="256"/>
                  </a:cubicBezTo>
                  <a:cubicBezTo>
                    <a:pt x="146" y="228"/>
                    <a:pt x="175" y="157"/>
                    <a:pt x="150" y="94"/>
                  </a:cubicBezTo>
                  <a:cubicBezTo>
                    <a:pt x="112" y="0"/>
                    <a:pt x="112" y="0"/>
                    <a:pt x="112" y="0"/>
                  </a:cubicBezTo>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9" name="Freeform 52"/>
            <p:cNvSpPr/>
            <p:nvPr userDrawn="1"/>
          </p:nvSpPr>
          <p:spPr bwMode="auto">
            <a:xfrm>
              <a:off x="7824788" y="3176588"/>
              <a:ext cx="258763" cy="66675"/>
            </a:xfrm>
            <a:custGeom>
              <a:avLst/>
              <a:gdLst>
                <a:gd name="T0" fmla="*/ 0 w 177"/>
                <a:gd name="T1" fmla="*/ 46 h 46"/>
                <a:gd name="T2" fmla="*/ 177 w 177"/>
                <a:gd name="T3" fmla="*/ 0 h 46"/>
              </a:gdLst>
              <a:ahLst/>
              <a:cxnLst>
                <a:cxn ang="0">
                  <a:pos x="T0" y="T1"/>
                </a:cxn>
                <a:cxn ang="0">
                  <a:pos x="T2" y="T3"/>
                </a:cxn>
              </a:cxnLst>
              <a:rect l="0" t="0" r="r" b="b"/>
              <a:pathLst>
                <a:path w="177" h="46">
                  <a:moveTo>
                    <a:pt x="0" y="46"/>
                  </a:moveTo>
                  <a:cubicBezTo>
                    <a:pt x="3" y="46"/>
                    <a:pt x="177" y="0"/>
                    <a:pt x="177" y="0"/>
                  </a:cubicBezTo>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0" name="Freeform 53"/>
            <p:cNvSpPr/>
            <p:nvPr userDrawn="1"/>
          </p:nvSpPr>
          <p:spPr bwMode="auto">
            <a:xfrm>
              <a:off x="6515100" y="2436813"/>
              <a:ext cx="1176338" cy="563563"/>
            </a:xfrm>
            <a:custGeom>
              <a:avLst/>
              <a:gdLst>
                <a:gd name="T0" fmla="*/ 707 w 741"/>
                <a:gd name="T1" fmla="*/ 332 h 355"/>
                <a:gd name="T2" fmla="*/ 704 w 741"/>
                <a:gd name="T3" fmla="*/ 355 h 355"/>
                <a:gd name="T4" fmla="*/ 0 w 741"/>
                <a:gd name="T5" fmla="*/ 243 h 355"/>
                <a:gd name="T6" fmla="*/ 38 w 741"/>
                <a:gd name="T7" fmla="*/ 0 h 355"/>
                <a:gd name="T8" fmla="*/ 741 w 741"/>
                <a:gd name="T9" fmla="*/ 111 h 355"/>
                <a:gd name="T10" fmla="*/ 715 w 741"/>
                <a:gd name="T11" fmla="*/ 282 h 355"/>
              </a:gdLst>
              <a:ahLst/>
              <a:cxnLst>
                <a:cxn ang="0">
                  <a:pos x="T0" y="T1"/>
                </a:cxn>
                <a:cxn ang="0">
                  <a:pos x="T2" y="T3"/>
                </a:cxn>
                <a:cxn ang="0">
                  <a:pos x="T4" y="T5"/>
                </a:cxn>
                <a:cxn ang="0">
                  <a:pos x="T6" y="T7"/>
                </a:cxn>
                <a:cxn ang="0">
                  <a:pos x="T8" y="T9"/>
                </a:cxn>
                <a:cxn ang="0">
                  <a:pos x="T10" y="T11"/>
                </a:cxn>
              </a:cxnLst>
              <a:rect l="0" t="0" r="r" b="b"/>
              <a:pathLst>
                <a:path w="741" h="355">
                  <a:moveTo>
                    <a:pt x="707" y="332"/>
                  </a:moveTo>
                  <a:lnTo>
                    <a:pt x="704" y="355"/>
                  </a:lnTo>
                  <a:lnTo>
                    <a:pt x="0" y="243"/>
                  </a:lnTo>
                  <a:lnTo>
                    <a:pt x="38" y="0"/>
                  </a:lnTo>
                  <a:lnTo>
                    <a:pt x="741" y="111"/>
                  </a:lnTo>
                  <a:lnTo>
                    <a:pt x="715" y="282"/>
                  </a:lnTo>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1" name="Freeform 54"/>
            <p:cNvSpPr/>
            <p:nvPr userDrawn="1"/>
          </p:nvSpPr>
          <p:spPr bwMode="auto">
            <a:xfrm>
              <a:off x="6621463" y="2505075"/>
              <a:ext cx="271463" cy="107950"/>
            </a:xfrm>
            <a:custGeom>
              <a:avLst/>
              <a:gdLst>
                <a:gd name="T0" fmla="*/ 165 w 171"/>
                <a:gd name="T1" fmla="*/ 68 h 68"/>
                <a:gd name="T2" fmla="*/ 0 w 171"/>
                <a:gd name="T3" fmla="*/ 42 h 68"/>
                <a:gd name="T4" fmla="*/ 7 w 171"/>
                <a:gd name="T5" fmla="*/ 0 h 68"/>
                <a:gd name="T6" fmla="*/ 171 w 171"/>
                <a:gd name="T7" fmla="*/ 26 h 68"/>
                <a:gd name="T8" fmla="*/ 165 w 171"/>
                <a:gd name="T9" fmla="*/ 68 h 68"/>
              </a:gdLst>
              <a:ahLst/>
              <a:cxnLst>
                <a:cxn ang="0">
                  <a:pos x="T0" y="T1"/>
                </a:cxn>
                <a:cxn ang="0">
                  <a:pos x="T2" y="T3"/>
                </a:cxn>
                <a:cxn ang="0">
                  <a:pos x="T4" y="T5"/>
                </a:cxn>
                <a:cxn ang="0">
                  <a:pos x="T6" y="T7"/>
                </a:cxn>
                <a:cxn ang="0">
                  <a:pos x="T8" y="T9"/>
                </a:cxn>
              </a:cxnLst>
              <a:rect l="0" t="0" r="r" b="b"/>
              <a:pathLst>
                <a:path w="171" h="68">
                  <a:moveTo>
                    <a:pt x="165" y="68"/>
                  </a:moveTo>
                  <a:lnTo>
                    <a:pt x="0" y="42"/>
                  </a:lnTo>
                  <a:lnTo>
                    <a:pt x="7" y="0"/>
                  </a:lnTo>
                  <a:lnTo>
                    <a:pt x="171" y="26"/>
                  </a:lnTo>
                  <a:lnTo>
                    <a:pt x="165" y="68"/>
                  </a:lnTo>
                  <a:close/>
                </a:path>
              </a:pathLst>
            </a:custGeom>
            <a:noFill/>
            <a:ln w="28575"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2" name="Freeform 55"/>
            <p:cNvSpPr/>
            <p:nvPr userDrawn="1"/>
          </p:nvSpPr>
          <p:spPr bwMode="auto">
            <a:xfrm>
              <a:off x="6940550" y="2554288"/>
              <a:ext cx="82550" cy="82550"/>
            </a:xfrm>
            <a:custGeom>
              <a:avLst/>
              <a:gdLst>
                <a:gd name="T0" fmla="*/ 44 w 52"/>
                <a:gd name="T1" fmla="*/ 52 h 52"/>
                <a:gd name="T2" fmla="*/ 0 w 52"/>
                <a:gd name="T3" fmla="*/ 44 h 52"/>
                <a:gd name="T4" fmla="*/ 8 w 52"/>
                <a:gd name="T5" fmla="*/ 0 h 52"/>
                <a:gd name="T6" fmla="*/ 52 w 52"/>
                <a:gd name="T7" fmla="*/ 8 h 52"/>
                <a:gd name="T8" fmla="*/ 44 w 52"/>
                <a:gd name="T9" fmla="*/ 52 h 52"/>
              </a:gdLst>
              <a:ahLst/>
              <a:cxnLst>
                <a:cxn ang="0">
                  <a:pos x="T0" y="T1"/>
                </a:cxn>
                <a:cxn ang="0">
                  <a:pos x="T2" y="T3"/>
                </a:cxn>
                <a:cxn ang="0">
                  <a:pos x="T4" y="T5"/>
                </a:cxn>
                <a:cxn ang="0">
                  <a:pos x="T6" y="T7"/>
                </a:cxn>
                <a:cxn ang="0">
                  <a:pos x="T8" y="T9"/>
                </a:cxn>
              </a:cxnLst>
              <a:rect l="0" t="0" r="r" b="b"/>
              <a:pathLst>
                <a:path w="52" h="52">
                  <a:moveTo>
                    <a:pt x="44" y="52"/>
                  </a:moveTo>
                  <a:lnTo>
                    <a:pt x="0" y="44"/>
                  </a:lnTo>
                  <a:lnTo>
                    <a:pt x="8" y="0"/>
                  </a:lnTo>
                  <a:lnTo>
                    <a:pt x="52" y="8"/>
                  </a:lnTo>
                  <a:lnTo>
                    <a:pt x="44" y="52"/>
                  </a:lnTo>
                  <a:close/>
                </a:path>
              </a:pathLst>
            </a:custGeom>
            <a:noFill/>
            <a:ln w="28575"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3" name="Freeform 56"/>
            <p:cNvSpPr/>
            <p:nvPr userDrawn="1"/>
          </p:nvSpPr>
          <p:spPr bwMode="auto">
            <a:xfrm>
              <a:off x="7059613" y="2573338"/>
              <a:ext cx="80963" cy="82550"/>
            </a:xfrm>
            <a:custGeom>
              <a:avLst/>
              <a:gdLst>
                <a:gd name="T0" fmla="*/ 44 w 51"/>
                <a:gd name="T1" fmla="*/ 52 h 52"/>
                <a:gd name="T2" fmla="*/ 0 w 51"/>
                <a:gd name="T3" fmla="*/ 44 h 52"/>
                <a:gd name="T4" fmla="*/ 7 w 51"/>
                <a:gd name="T5" fmla="*/ 0 h 52"/>
                <a:gd name="T6" fmla="*/ 51 w 51"/>
                <a:gd name="T7" fmla="*/ 7 h 52"/>
                <a:gd name="T8" fmla="*/ 44 w 51"/>
                <a:gd name="T9" fmla="*/ 52 h 52"/>
              </a:gdLst>
              <a:ahLst/>
              <a:cxnLst>
                <a:cxn ang="0">
                  <a:pos x="T0" y="T1"/>
                </a:cxn>
                <a:cxn ang="0">
                  <a:pos x="T2" y="T3"/>
                </a:cxn>
                <a:cxn ang="0">
                  <a:pos x="T4" y="T5"/>
                </a:cxn>
                <a:cxn ang="0">
                  <a:pos x="T6" y="T7"/>
                </a:cxn>
                <a:cxn ang="0">
                  <a:pos x="T8" y="T9"/>
                </a:cxn>
              </a:cxnLst>
              <a:rect l="0" t="0" r="r" b="b"/>
              <a:pathLst>
                <a:path w="51" h="52">
                  <a:moveTo>
                    <a:pt x="44" y="52"/>
                  </a:moveTo>
                  <a:lnTo>
                    <a:pt x="0" y="44"/>
                  </a:lnTo>
                  <a:lnTo>
                    <a:pt x="7" y="0"/>
                  </a:lnTo>
                  <a:lnTo>
                    <a:pt x="51" y="7"/>
                  </a:lnTo>
                  <a:lnTo>
                    <a:pt x="44" y="52"/>
                  </a:lnTo>
                  <a:close/>
                </a:path>
              </a:pathLst>
            </a:custGeom>
            <a:noFill/>
            <a:ln w="28575"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4" name="Freeform 57"/>
            <p:cNvSpPr/>
            <p:nvPr userDrawn="1"/>
          </p:nvSpPr>
          <p:spPr bwMode="auto">
            <a:xfrm>
              <a:off x="7177088" y="2592388"/>
              <a:ext cx="82550" cy="80963"/>
            </a:xfrm>
            <a:custGeom>
              <a:avLst/>
              <a:gdLst>
                <a:gd name="T0" fmla="*/ 44 w 52"/>
                <a:gd name="T1" fmla="*/ 51 h 51"/>
                <a:gd name="T2" fmla="*/ 0 w 52"/>
                <a:gd name="T3" fmla="*/ 44 h 51"/>
                <a:gd name="T4" fmla="*/ 7 w 52"/>
                <a:gd name="T5" fmla="*/ 0 h 51"/>
                <a:gd name="T6" fmla="*/ 52 w 52"/>
                <a:gd name="T7" fmla="*/ 7 h 51"/>
                <a:gd name="T8" fmla="*/ 44 w 52"/>
                <a:gd name="T9" fmla="*/ 51 h 51"/>
              </a:gdLst>
              <a:ahLst/>
              <a:cxnLst>
                <a:cxn ang="0">
                  <a:pos x="T0" y="T1"/>
                </a:cxn>
                <a:cxn ang="0">
                  <a:pos x="T2" y="T3"/>
                </a:cxn>
                <a:cxn ang="0">
                  <a:pos x="T4" y="T5"/>
                </a:cxn>
                <a:cxn ang="0">
                  <a:pos x="T6" y="T7"/>
                </a:cxn>
                <a:cxn ang="0">
                  <a:pos x="T8" y="T9"/>
                </a:cxn>
              </a:cxnLst>
              <a:rect l="0" t="0" r="r" b="b"/>
              <a:pathLst>
                <a:path w="52" h="51">
                  <a:moveTo>
                    <a:pt x="44" y="51"/>
                  </a:moveTo>
                  <a:lnTo>
                    <a:pt x="0" y="44"/>
                  </a:lnTo>
                  <a:lnTo>
                    <a:pt x="7" y="0"/>
                  </a:lnTo>
                  <a:lnTo>
                    <a:pt x="52" y="7"/>
                  </a:lnTo>
                  <a:lnTo>
                    <a:pt x="44" y="51"/>
                  </a:lnTo>
                  <a:close/>
                </a:path>
              </a:pathLst>
            </a:custGeom>
            <a:noFill/>
            <a:ln w="28575"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5" name="Freeform 58"/>
            <p:cNvSpPr/>
            <p:nvPr userDrawn="1"/>
          </p:nvSpPr>
          <p:spPr bwMode="auto">
            <a:xfrm>
              <a:off x="7296150" y="2611438"/>
              <a:ext cx="80963" cy="80963"/>
            </a:xfrm>
            <a:custGeom>
              <a:avLst/>
              <a:gdLst>
                <a:gd name="T0" fmla="*/ 44 w 51"/>
                <a:gd name="T1" fmla="*/ 51 h 51"/>
                <a:gd name="T2" fmla="*/ 0 w 51"/>
                <a:gd name="T3" fmla="*/ 44 h 51"/>
                <a:gd name="T4" fmla="*/ 7 w 51"/>
                <a:gd name="T5" fmla="*/ 0 h 51"/>
                <a:gd name="T6" fmla="*/ 51 w 51"/>
                <a:gd name="T7" fmla="*/ 6 h 51"/>
                <a:gd name="T8" fmla="*/ 44 w 51"/>
                <a:gd name="T9" fmla="*/ 51 h 51"/>
              </a:gdLst>
              <a:ahLst/>
              <a:cxnLst>
                <a:cxn ang="0">
                  <a:pos x="T0" y="T1"/>
                </a:cxn>
                <a:cxn ang="0">
                  <a:pos x="T2" y="T3"/>
                </a:cxn>
                <a:cxn ang="0">
                  <a:pos x="T4" y="T5"/>
                </a:cxn>
                <a:cxn ang="0">
                  <a:pos x="T6" y="T7"/>
                </a:cxn>
                <a:cxn ang="0">
                  <a:pos x="T8" y="T9"/>
                </a:cxn>
              </a:cxnLst>
              <a:rect l="0" t="0" r="r" b="b"/>
              <a:pathLst>
                <a:path w="51" h="51">
                  <a:moveTo>
                    <a:pt x="44" y="51"/>
                  </a:moveTo>
                  <a:lnTo>
                    <a:pt x="0" y="44"/>
                  </a:lnTo>
                  <a:lnTo>
                    <a:pt x="7" y="0"/>
                  </a:lnTo>
                  <a:lnTo>
                    <a:pt x="51" y="6"/>
                  </a:lnTo>
                  <a:lnTo>
                    <a:pt x="44" y="51"/>
                  </a:lnTo>
                  <a:close/>
                </a:path>
              </a:pathLst>
            </a:custGeom>
            <a:noFill/>
            <a:ln w="28575"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6" name="Freeform 59"/>
            <p:cNvSpPr/>
            <p:nvPr userDrawn="1"/>
          </p:nvSpPr>
          <p:spPr bwMode="auto">
            <a:xfrm>
              <a:off x="7413625" y="2628900"/>
              <a:ext cx="80963" cy="82550"/>
            </a:xfrm>
            <a:custGeom>
              <a:avLst/>
              <a:gdLst>
                <a:gd name="T0" fmla="*/ 45 w 51"/>
                <a:gd name="T1" fmla="*/ 52 h 52"/>
                <a:gd name="T2" fmla="*/ 0 w 51"/>
                <a:gd name="T3" fmla="*/ 44 h 52"/>
                <a:gd name="T4" fmla="*/ 7 w 51"/>
                <a:gd name="T5" fmla="*/ 0 h 52"/>
                <a:gd name="T6" fmla="*/ 51 w 51"/>
                <a:gd name="T7" fmla="*/ 7 h 52"/>
                <a:gd name="T8" fmla="*/ 45 w 51"/>
                <a:gd name="T9" fmla="*/ 52 h 52"/>
              </a:gdLst>
              <a:ahLst/>
              <a:cxnLst>
                <a:cxn ang="0">
                  <a:pos x="T0" y="T1"/>
                </a:cxn>
                <a:cxn ang="0">
                  <a:pos x="T2" y="T3"/>
                </a:cxn>
                <a:cxn ang="0">
                  <a:pos x="T4" y="T5"/>
                </a:cxn>
                <a:cxn ang="0">
                  <a:pos x="T6" y="T7"/>
                </a:cxn>
                <a:cxn ang="0">
                  <a:pos x="T8" y="T9"/>
                </a:cxn>
              </a:cxnLst>
              <a:rect l="0" t="0" r="r" b="b"/>
              <a:pathLst>
                <a:path w="51" h="52">
                  <a:moveTo>
                    <a:pt x="45" y="52"/>
                  </a:moveTo>
                  <a:lnTo>
                    <a:pt x="0" y="44"/>
                  </a:lnTo>
                  <a:lnTo>
                    <a:pt x="7" y="0"/>
                  </a:lnTo>
                  <a:lnTo>
                    <a:pt x="51" y="7"/>
                  </a:lnTo>
                  <a:lnTo>
                    <a:pt x="45" y="52"/>
                  </a:lnTo>
                  <a:close/>
                </a:path>
              </a:pathLst>
            </a:custGeom>
            <a:noFill/>
            <a:ln w="28575"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7" name="Freeform 60"/>
            <p:cNvSpPr/>
            <p:nvPr userDrawn="1"/>
          </p:nvSpPr>
          <p:spPr bwMode="auto">
            <a:xfrm>
              <a:off x="6919913" y="2682875"/>
              <a:ext cx="82550" cy="80963"/>
            </a:xfrm>
            <a:custGeom>
              <a:avLst/>
              <a:gdLst>
                <a:gd name="T0" fmla="*/ 45 w 52"/>
                <a:gd name="T1" fmla="*/ 51 h 51"/>
                <a:gd name="T2" fmla="*/ 0 w 52"/>
                <a:gd name="T3" fmla="*/ 44 h 51"/>
                <a:gd name="T4" fmla="*/ 8 w 52"/>
                <a:gd name="T5" fmla="*/ 0 h 51"/>
                <a:gd name="T6" fmla="*/ 52 w 52"/>
                <a:gd name="T7" fmla="*/ 7 h 51"/>
                <a:gd name="T8" fmla="*/ 45 w 52"/>
                <a:gd name="T9" fmla="*/ 51 h 51"/>
              </a:gdLst>
              <a:ahLst/>
              <a:cxnLst>
                <a:cxn ang="0">
                  <a:pos x="T0" y="T1"/>
                </a:cxn>
                <a:cxn ang="0">
                  <a:pos x="T2" y="T3"/>
                </a:cxn>
                <a:cxn ang="0">
                  <a:pos x="T4" y="T5"/>
                </a:cxn>
                <a:cxn ang="0">
                  <a:pos x="T6" y="T7"/>
                </a:cxn>
                <a:cxn ang="0">
                  <a:pos x="T8" y="T9"/>
                </a:cxn>
              </a:cxnLst>
              <a:rect l="0" t="0" r="r" b="b"/>
              <a:pathLst>
                <a:path w="52" h="51">
                  <a:moveTo>
                    <a:pt x="45" y="51"/>
                  </a:moveTo>
                  <a:lnTo>
                    <a:pt x="0" y="44"/>
                  </a:lnTo>
                  <a:lnTo>
                    <a:pt x="8" y="0"/>
                  </a:lnTo>
                  <a:lnTo>
                    <a:pt x="52" y="7"/>
                  </a:lnTo>
                  <a:lnTo>
                    <a:pt x="45" y="51"/>
                  </a:lnTo>
                  <a:close/>
                </a:path>
              </a:pathLst>
            </a:custGeom>
            <a:noFill/>
            <a:ln w="28575"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8" name="Freeform 61"/>
            <p:cNvSpPr/>
            <p:nvPr userDrawn="1"/>
          </p:nvSpPr>
          <p:spPr bwMode="auto">
            <a:xfrm>
              <a:off x="7038975" y="2700338"/>
              <a:ext cx="80963" cy="82550"/>
            </a:xfrm>
            <a:custGeom>
              <a:avLst/>
              <a:gdLst>
                <a:gd name="T0" fmla="*/ 44 w 51"/>
                <a:gd name="T1" fmla="*/ 52 h 52"/>
                <a:gd name="T2" fmla="*/ 0 w 51"/>
                <a:gd name="T3" fmla="*/ 44 h 52"/>
                <a:gd name="T4" fmla="*/ 7 w 51"/>
                <a:gd name="T5" fmla="*/ 0 h 52"/>
                <a:gd name="T6" fmla="*/ 51 w 51"/>
                <a:gd name="T7" fmla="*/ 7 h 52"/>
                <a:gd name="T8" fmla="*/ 44 w 51"/>
                <a:gd name="T9" fmla="*/ 52 h 52"/>
              </a:gdLst>
              <a:ahLst/>
              <a:cxnLst>
                <a:cxn ang="0">
                  <a:pos x="T0" y="T1"/>
                </a:cxn>
                <a:cxn ang="0">
                  <a:pos x="T2" y="T3"/>
                </a:cxn>
                <a:cxn ang="0">
                  <a:pos x="T4" y="T5"/>
                </a:cxn>
                <a:cxn ang="0">
                  <a:pos x="T6" y="T7"/>
                </a:cxn>
                <a:cxn ang="0">
                  <a:pos x="T8" y="T9"/>
                </a:cxn>
              </a:cxnLst>
              <a:rect l="0" t="0" r="r" b="b"/>
              <a:pathLst>
                <a:path w="51" h="52">
                  <a:moveTo>
                    <a:pt x="44" y="52"/>
                  </a:moveTo>
                  <a:lnTo>
                    <a:pt x="0" y="44"/>
                  </a:lnTo>
                  <a:lnTo>
                    <a:pt x="7" y="0"/>
                  </a:lnTo>
                  <a:lnTo>
                    <a:pt x="51" y="7"/>
                  </a:lnTo>
                  <a:lnTo>
                    <a:pt x="44" y="52"/>
                  </a:lnTo>
                  <a:close/>
                </a:path>
              </a:pathLst>
            </a:custGeom>
            <a:noFill/>
            <a:ln w="28575"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9" name="Freeform 62"/>
            <p:cNvSpPr/>
            <p:nvPr userDrawn="1"/>
          </p:nvSpPr>
          <p:spPr bwMode="auto">
            <a:xfrm>
              <a:off x="6637338" y="2638425"/>
              <a:ext cx="80963" cy="79375"/>
            </a:xfrm>
            <a:custGeom>
              <a:avLst/>
              <a:gdLst>
                <a:gd name="T0" fmla="*/ 44 w 51"/>
                <a:gd name="T1" fmla="*/ 50 h 50"/>
                <a:gd name="T2" fmla="*/ 0 w 51"/>
                <a:gd name="T3" fmla="*/ 44 h 50"/>
                <a:gd name="T4" fmla="*/ 7 w 51"/>
                <a:gd name="T5" fmla="*/ 0 h 50"/>
                <a:gd name="T6" fmla="*/ 51 w 51"/>
                <a:gd name="T7" fmla="*/ 6 h 50"/>
                <a:gd name="T8" fmla="*/ 44 w 51"/>
                <a:gd name="T9" fmla="*/ 50 h 50"/>
              </a:gdLst>
              <a:ahLst/>
              <a:cxnLst>
                <a:cxn ang="0">
                  <a:pos x="T0" y="T1"/>
                </a:cxn>
                <a:cxn ang="0">
                  <a:pos x="T2" y="T3"/>
                </a:cxn>
                <a:cxn ang="0">
                  <a:pos x="T4" y="T5"/>
                </a:cxn>
                <a:cxn ang="0">
                  <a:pos x="T6" y="T7"/>
                </a:cxn>
                <a:cxn ang="0">
                  <a:pos x="T8" y="T9"/>
                </a:cxn>
              </a:cxnLst>
              <a:rect l="0" t="0" r="r" b="b"/>
              <a:pathLst>
                <a:path w="51" h="50">
                  <a:moveTo>
                    <a:pt x="44" y="50"/>
                  </a:moveTo>
                  <a:lnTo>
                    <a:pt x="0" y="44"/>
                  </a:lnTo>
                  <a:lnTo>
                    <a:pt x="7" y="0"/>
                  </a:lnTo>
                  <a:lnTo>
                    <a:pt x="51" y="6"/>
                  </a:lnTo>
                  <a:lnTo>
                    <a:pt x="44" y="50"/>
                  </a:lnTo>
                  <a:close/>
                </a:path>
              </a:pathLst>
            </a:custGeom>
            <a:noFill/>
            <a:ln w="28575"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0" name="Freeform 63"/>
            <p:cNvSpPr/>
            <p:nvPr userDrawn="1"/>
          </p:nvSpPr>
          <p:spPr bwMode="auto">
            <a:xfrm>
              <a:off x="6756400" y="2657475"/>
              <a:ext cx="79375" cy="79375"/>
            </a:xfrm>
            <a:custGeom>
              <a:avLst/>
              <a:gdLst>
                <a:gd name="T0" fmla="*/ 44 w 50"/>
                <a:gd name="T1" fmla="*/ 50 h 50"/>
                <a:gd name="T2" fmla="*/ 0 w 50"/>
                <a:gd name="T3" fmla="*/ 44 h 50"/>
                <a:gd name="T4" fmla="*/ 6 w 50"/>
                <a:gd name="T5" fmla="*/ 0 h 50"/>
                <a:gd name="T6" fmla="*/ 50 w 50"/>
                <a:gd name="T7" fmla="*/ 6 h 50"/>
                <a:gd name="T8" fmla="*/ 44 w 50"/>
                <a:gd name="T9" fmla="*/ 50 h 50"/>
              </a:gdLst>
              <a:ahLst/>
              <a:cxnLst>
                <a:cxn ang="0">
                  <a:pos x="T0" y="T1"/>
                </a:cxn>
                <a:cxn ang="0">
                  <a:pos x="T2" y="T3"/>
                </a:cxn>
                <a:cxn ang="0">
                  <a:pos x="T4" y="T5"/>
                </a:cxn>
                <a:cxn ang="0">
                  <a:pos x="T6" y="T7"/>
                </a:cxn>
                <a:cxn ang="0">
                  <a:pos x="T8" y="T9"/>
                </a:cxn>
              </a:cxnLst>
              <a:rect l="0" t="0" r="r" b="b"/>
              <a:pathLst>
                <a:path w="50" h="50">
                  <a:moveTo>
                    <a:pt x="44" y="50"/>
                  </a:moveTo>
                  <a:lnTo>
                    <a:pt x="0" y="44"/>
                  </a:lnTo>
                  <a:lnTo>
                    <a:pt x="6" y="0"/>
                  </a:lnTo>
                  <a:lnTo>
                    <a:pt x="50" y="6"/>
                  </a:lnTo>
                  <a:lnTo>
                    <a:pt x="44" y="50"/>
                  </a:lnTo>
                  <a:close/>
                </a:path>
              </a:pathLst>
            </a:custGeom>
            <a:noFill/>
            <a:ln w="28575"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1" name="Freeform 64"/>
            <p:cNvSpPr/>
            <p:nvPr userDrawn="1"/>
          </p:nvSpPr>
          <p:spPr bwMode="auto">
            <a:xfrm>
              <a:off x="7156450" y="2719388"/>
              <a:ext cx="82550" cy="82550"/>
            </a:xfrm>
            <a:custGeom>
              <a:avLst/>
              <a:gdLst>
                <a:gd name="T0" fmla="*/ 44 w 52"/>
                <a:gd name="T1" fmla="*/ 52 h 52"/>
                <a:gd name="T2" fmla="*/ 0 w 52"/>
                <a:gd name="T3" fmla="*/ 44 h 52"/>
                <a:gd name="T4" fmla="*/ 8 w 52"/>
                <a:gd name="T5" fmla="*/ 0 h 52"/>
                <a:gd name="T6" fmla="*/ 52 w 52"/>
                <a:gd name="T7" fmla="*/ 7 h 52"/>
                <a:gd name="T8" fmla="*/ 44 w 52"/>
                <a:gd name="T9" fmla="*/ 52 h 52"/>
              </a:gdLst>
              <a:ahLst/>
              <a:cxnLst>
                <a:cxn ang="0">
                  <a:pos x="T0" y="T1"/>
                </a:cxn>
                <a:cxn ang="0">
                  <a:pos x="T2" y="T3"/>
                </a:cxn>
                <a:cxn ang="0">
                  <a:pos x="T4" y="T5"/>
                </a:cxn>
                <a:cxn ang="0">
                  <a:pos x="T6" y="T7"/>
                </a:cxn>
                <a:cxn ang="0">
                  <a:pos x="T8" y="T9"/>
                </a:cxn>
              </a:cxnLst>
              <a:rect l="0" t="0" r="r" b="b"/>
              <a:pathLst>
                <a:path w="52" h="52">
                  <a:moveTo>
                    <a:pt x="44" y="52"/>
                  </a:moveTo>
                  <a:lnTo>
                    <a:pt x="0" y="44"/>
                  </a:lnTo>
                  <a:lnTo>
                    <a:pt x="8" y="0"/>
                  </a:lnTo>
                  <a:lnTo>
                    <a:pt x="52" y="7"/>
                  </a:lnTo>
                  <a:lnTo>
                    <a:pt x="44" y="52"/>
                  </a:lnTo>
                  <a:close/>
                </a:path>
              </a:pathLst>
            </a:custGeom>
            <a:noFill/>
            <a:ln w="28575"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2" name="Freeform 65"/>
            <p:cNvSpPr/>
            <p:nvPr userDrawn="1"/>
          </p:nvSpPr>
          <p:spPr bwMode="auto">
            <a:xfrm>
              <a:off x="7277100" y="2738438"/>
              <a:ext cx="79375" cy="82550"/>
            </a:xfrm>
            <a:custGeom>
              <a:avLst/>
              <a:gdLst>
                <a:gd name="T0" fmla="*/ 44 w 50"/>
                <a:gd name="T1" fmla="*/ 52 h 52"/>
                <a:gd name="T2" fmla="*/ 0 w 50"/>
                <a:gd name="T3" fmla="*/ 44 h 52"/>
                <a:gd name="T4" fmla="*/ 6 w 50"/>
                <a:gd name="T5" fmla="*/ 0 h 52"/>
                <a:gd name="T6" fmla="*/ 50 w 50"/>
                <a:gd name="T7" fmla="*/ 7 h 52"/>
                <a:gd name="T8" fmla="*/ 44 w 50"/>
                <a:gd name="T9" fmla="*/ 52 h 52"/>
              </a:gdLst>
              <a:ahLst/>
              <a:cxnLst>
                <a:cxn ang="0">
                  <a:pos x="T0" y="T1"/>
                </a:cxn>
                <a:cxn ang="0">
                  <a:pos x="T2" y="T3"/>
                </a:cxn>
                <a:cxn ang="0">
                  <a:pos x="T4" y="T5"/>
                </a:cxn>
                <a:cxn ang="0">
                  <a:pos x="T6" y="T7"/>
                </a:cxn>
                <a:cxn ang="0">
                  <a:pos x="T8" y="T9"/>
                </a:cxn>
              </a:cxnLst>
              <a:rect l="0" t="0" r="r" b="b"/>
              <a:pathLst>
                <a:path w="50" h="52">
                  <a:moveTo>
                    <a:pt x="44" y="52"/>
                  </a:moveTo>
                  <a:lnTo>
                    <a:pt x="0" y="44"/>
                  </a:lnTo>
                  <a:lnTo>
                    <a:pt x="6" y="0"/>
                  </a:lnTo>
                  <a:lnTo>
                    <a:pt x="50" y="7"/>
                  </a:lnTo>
                  <a:lnTo>
                    <a:pt x="44" y="52"/>
                  </a:lnTo>
                  <a:close/>
                </a:path>
              </a:pathLst>
            </a:custGeom>
            <a:noFill/>
            <a:ln w="28575"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3" name="Freeform 66"/>
            <p:cNvSpPr/>
            <p:nvPr userDrawn="1"/>
          </p:nvSpPr>
          <p:spPr bwMode="auto">
            <a:xfrm>
              <a:off x="7394575" y="2757488"/>
              <a:ext cx="80963" cy="80963"/>
            </a:xfrm>
            <a:custGeom>
              <a:avLst/>
              <a:gdLst>
                <a:gd name="T0" fmla="*/ 44 w 51"/>
                <a:gd name="T1" fmla="*/ 51 h 51"/>
                <a:gd name="T2" fmla="*/ 0 w 51"/>
                <a:gd name="T3" fmla="*/ 44 h 51"/>
                <a:gd name="T4" fmla="*/ 6 w 51"/>
                <a:gd name="T5" fmla="*/ 0 h 51"/>
                <a:gd name="T6" fmla="*/ 51 w 51"/>
                <a:gd name="T7" fmla="*/ 6 h 51"/>
                <a:gd name="T8" fmla="*/ 44 w 51"/>
                <a:gd name="T9" fmla="*/ 51 h 51"/>
              </a:gdLst>
              <a:ahLst/>
              <a:cxnLst>
                <a:cxn ang="0">
                  <a:pos x="T0" y="T1"/>
                </a:cxn>
                <a:cxn ang="0">
                  <a:pos x="T2" y="T3"/>
                </a:cxn>
                <a:cxn ang="0">
                  <a:pos x="T4" y="T5"/>
                </a:cxn>
                <a:cxn ang="0">
                  <a:pos x="T6" y="T7"/>
                </a:cxn>
                <a:cxn ang="0">
                  <a:pos x="T8" y="T9"/>
                </a:cxn>
              </a:cxnLst>
              <a:rect l="0" t="0" r="r" b="b"/>
              <a:pathLst>
                <a:path w="51" h="51">
                  <a:moveTo>
                    <a:pt x="44" y="51"/>
                  </a:moveTo>
                  <a:lnTo>
                    <a:pt x="0" y="44"/>
                  </a:lnTo>
                  <a:lnTo>
                    <a:pt x="6" y="0"/>
                  </a:lnTo>
                  <a:lnTo>
                    <a:pt x="51" y="6"/>
                  </a:lnTo>
                  <a:lnTo>
                    <a:pt x="44" y="51"/>
                  </a:lnTo>
                  <a:close/>
                </a:path>
              </a:pathLst>
            </a:custGeom>
            <a:noFill/>
            <a:ln w="28575"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4" name="Freeform 67"/>
            <p:cNvSpPr/>
            <p:nvPr userDrawn="1"/>
          </p:nvSpPr>
          <p:spPr bwMode="auto">
            <a:xfrm>
              <a:off x="7096125" y="2343150"/>
              <a:ext cx="512763" cy="176213"/>
            </a:xfrm>
            <a:custGeom>
              <a:avLst/>
              <a:gdLst>
                <a:gd name="T0" fmla="*/ 0 w 352"/>
                <a:gd name="T1" fmla="*/ 121 h 121"/>
                <a:gd name="T2" fmla="*/ 0 w 352"/>
                <a:gd name="T3" fmla="*/ 121 h 121"/>
                <a:gd name="T4" fmla="*/ 152 w 352"/>
                <a:gd name="T5" fmla="*/ 57 h 121"/>
                <a:gd name="T6" fmla="*/ 193 w 352"/>
                <a:gd name="T7" fmla="*/ 65 h 121"/>
                <a:gd name="T8" fmla="*/ 326 w 352"/>
                <a:gd name="T9" fmla="*/ 26 h 121"/>
                <a:gd name="T10" fmla="*/ 352 w 352"/>
                <a:gd name="T11" fmla="*/ 0 h 121"/>
              </a:gdLst>
              <a:ahLst/>
              <a:cxnLst>
                <a:cxn ang="0">
                  <a:pos x="T0" y="T1"/>
                </a:cxn>
                <a:cxn ang="0">
                  <a:pos x="T2" y="T3"/>
                </a:cxn>
                <a:cxn ang="0">
                  <a:pos x="T4" y="T5"/>
                </a:cxn>
                <a:cxn ang="0">
                  <a:pos x="T6" y="T7"/>
                </a:cxn>
                <a:cxn ang="0">
                  <a:pos x="T8" y="T9"/>
                </a:cxn>
                <a:cxn ang="0">
                  <a:pos x="T10" y="T11"/>
                </a:cxn>
              </a:cxnLst>
              <a:rect l="0" t="0" r="r" b="b"/>
              <a:pathLst>
                <a:path w="352" h="121">
                  <a:moveTo>
                    <a:pt x="0" y="121"/>
                  </a:moveTo>
                  <a:cubicBezTo>
                    <a:pt x="0" y="121"/>
                    <a:pt x="0" y="121"/>
                    <a:pt x="0" y="121"/>
                  </a:cubicBezTo>
                  <a:cubicBezTo>
                    <a:pt x="33" y="70"/>
                    <a:pt x="93" y="44"/>
                    <a:pt x="152" y="57"/>
                  </a:cubicBezTo>
                  <a:cubicBezTo>
                    <a:pt x="193" y="65"/>
                    <a:pt x="193" y="65"/>
                    <a:pt x="193" y="65"/>
                  </a:cubicBezTo>
                  <a:cubicBezTo>
                    <a:pt x="241" y="76"/>
                    <a:pt x="291" y="61"/>
                    <a:pt x="326" y="26"/>
                  </a:cubicBezTo>
                  <a:cubicBezTo>
                    <a:pt x="352" y="0"/>
                    <a:pt x="352" y="0"/>
                    <a:pt x="352" y="0"/>
                  </a:cubicBezTo>
                </a:path>
              </a:pathLst>
            </a:custGeom>
            <a:noFill/>
            <a:ln w="28575"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5" name="Freeform 68"/>
            <p:cNvSpPr/>
            <p:nvPr userDrawn="1"/>
          </p:nvSpPr>
          <p:spPr bwMode="auto">
            <a:xfrm>
              <a:off x="8515350" y="2657475"/>
              <a:ext cx="825500" cy="1006475"/>
            </a:xfrm>
            <a:custGeom>
              <a:avLst/>
              <a:gdLst>
                <a:gd name="T0" fmla="*/ 174 w 520"/>
                <a:gd name="T1" fmla="*/ 59 h 634"/>
                <a:gd name="T2" fmla="*/ 54 w 520"/>
                <a:gd name="T3" fmla="*/ 113 h 634"/>
                <a:gd name="T4" fmla="*/ 0 w 520"/>
                <a:gd name="T5" fmla="*/ 253 h 634"/>
                <a:gd name="T6" fmla="*/ 168 w 520"/>
                <a:gd name="T7" fmla="*/ 634 h 634"/>
                <a:gd name="T8" fmla="*/ 520 w 520"/>
                <a:gd name="T9" fmla="*/ 479 h 634"/>
                <a:gd name="T10" fmla="*/ 309 w 520"/>
                <a:gd name="T11" fmla="*/ 0 h 634"/>
                <a:gd name="T12" fmla="*/ 241 w 520"/>
                <a:gd name="T13" fmla="*/ 30 h 634"/>
              </a:gdLst>
              <a:ahLst/>
              <a:cxnLst>
                <a:cxn ang="0">
                  <a:pos x="T0" y="T1"/>
                </a:cxn>
                <a:cxn ang="0">
                  <a:pos x="T2" y="T3"/>
                </a:cxn>
                <a:cxn ang="0">
                  <a:pos x="T4" y="T5"/>
                </a:cxn>
                <a:cxn ang="0">
                  <a:pos x="T6" y="T7"/>
                </a:cxn>
                <a:cxn ang="0">
                  <a:pos x="T8" y="T9"/>
                </a:cxn>
                <a:cxn ang="0">
                  <a:pos x="T10" y="T11"/>
                </a:cxn>
                <a:cxn ang="0">
                  <a:pos x="T12" y="T13"/>
                </a:cxn>
              </a:cxnLst>
              <a:rect l="0" t="0" r="r" b="b"/>
              <a:pathLst>
                <a:path w="520" h="634">
                  <a:moveTo>
                    <a:pt x="174" y="59"/>
                  </a:moveTo>
                  <a:lnTo>
                    <a:pt x="54" y="113"/>
                  </a:lnTo>
                  <a:lnTo>
                    <a:pt x="0" y="253"/>
                  </a:lnTo>
                  <a:lnTo>
                    <a:pt x="168" y="634"/>
                  </a:lnTo>
                  <a:lnTo>
                    <a:pt x="520" y="479"/>
                  </a:lnTo>
                  <a:lnTo>
                    <a:pt x="309" y="0"/>
                  </a:lnTo>
                  <a:lnTo>
                    <a:pt x="241" y="30"/>
                  </a:lnTo>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6" name="Freeform 69"/>
            <p:cNvSpPr/>
            <p:nvPr userDrawn="1"/>
          </p:nvSpPr>
          <p:spPr bwMode="auto">
            <a:xfrm>
              <a:off x="8513763" y="2836863"/>
              <a:ext cx="155575" cy="222250"/>
            </a:xfrm>
            <a:custGeom>
              <a:avLst/>
              <a:gdLst>
                <a:gd name="T0" fmla="*/ 55 w 98"/>
                <a:gd name="T1" fmla="*/ 0 h 140"/>
                <a:gd name="T2" fmla="*/ 0 w 98"/>
                <a:gd name="T3" fmla="*/ 140 h 140"/>
                <a:gd name="T4" fmla="*/ 98 w 98"/>
                <a:gd name="T5" fmla="*/ 97 h 140"/>
                <a:gd name="T6" fmla="*/ 55 w 98"/>
                <a:gd name="T7" fmla="*/ 0 h 140"/>
              </a:gdLst>
              <a:ahLst/>
              <a:cxnLst>
                <a:cxn ang="0">
                  <a:pos x="T0" y="T1"/>
                </a:cxn>
                <a:cxn ang="0">
                  <a:pos x="T2" y="T3"/>
                </a:cxn>
                <a:cxn ang="0">
                  <a:pos x="T4" y="T5"/>
                </a:cxn>
                <a:cxn ang="0">
                  <a:pos x="T6" y="T7"/>
                </a:cxn>
              </a:cxnLst>
              <a:rect l="0" t="0" r="r" b="b"/>
              <a:pathLst>
                <a:path w="98" h="140">
                  <a:moveTo>
                    <a:pt x="55" y="0"/>
                  </a:moveTo>
                  <a:lnTo>
                    <a:pt x="0" y="140"/>
                  </a:lnTo>
                  <a:lnTo>
                    <a:pt x="98" y="97"/>
                  </a:lnTo>
                  <a:lnTo>
                    <a:pt x="55" y="0"/>
                  </a:lnTo>
                  <a:close/>
                </a:path>
              </a:pathLst>
            </a:custGeom>
            <a:noFill/>
            <a:ln w="28575"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7" name="Line 70"/>
            <p:cNvSpPr>
              <a:spLocks noChangeShapeType="1"/>
            </p:cNvSpPr>
            <p:nvPr userDrawn="1"/>
          </p:nvSpPr>
          <p:spPr bwMode="auto">
            <a:xfrm flipV="1">
              <a:off x="8669338" y="2978150"/>
              <a:ext cx="365125" cy="161925"/>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78" name="Line 71"/>
            <p:cNvSpPr>
              <a:spLocks noChangeShapeType="1"/>
            </p:cNvSpPr>
            <p:nvPr userDrawn="1"/>
          </p:nvSpPr>
          <p:spPr bwMode="auto">
            <a:xfrm flipV="1">
              <a:off x="8737600" y="3132138"/>
              <a:ext cx="366713" cy="161925"/>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79" name="Line 72"/>
            <p:cNvSpPr>
              <a:spLocks noChangeShapeType="1"/>
            </p:cNvSpPr>
            <p:nvPr userDrawn="1"/>
          </p:nvSpPr>
          <p:spPr bwMode="auto">
            <a:xfrm flipV="1">
              <a:off x="8805863" y="3289300"/>
              <a:ext cx="366713" cy="161925"/>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80" name="Oval 73"/>
            <p:cNvSpPr>
              <a:spLocks noChangeArrowheads="1"/>
            </p:cNvSpPr>
            <p:nvPr userDrawn="1"/>
          </p:nvSpPr>
          <p:spPr bwMode="auto">
            <a:xfrm>
              <a:off x="8836025" y="2178050"/>
              <a:ext cx="242888" cy="242888"/>
            </a:xfrm>
            <a:prstGeom prst="ellipse">
              <a:avLst/>
            </a:prstGeom>
            <a:noFill/>
            <a:ln w="28575"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1" name="Freeform 74"/>
            <p:cNvSpPr/>
            <p:nvPr userDrawn="1"/>
          </p:nvSpPr>
          <p:spPr bwMode="auto">
            <a:xfrm>
              <a:off x="8958263" y="2233613"/>
              <a:ext cx="65088" cy="65088"/>
            </a:xfrm>
            <a:custGeom>
              <a:avLst/>
              <a:gdLst>
                <a:gd name="T0" fmla="*/ 0 w 45"/>
                <a:gd name="T1" fmla="*/ 0 h 45"/>
                <a:gd name="T2" fmla="*/ 45 w 45"/>
                <a:gd name="T3" fmla="*/ 45 h 45"/>
              </a:gdLst>
              <a:ahLst/>
              <a:cxnLst>
                <a:cxn ang="0">
                  <a:pos x="T0" y="T1"/>
                </a:cxn>
                <a:cxn ang="0">
                  <a:pos x="T2" y="T3"/>
                </a:cxn>
              </a:cxnLst>
              <a:rect l="0" t="0" r="r" b="b"/>
              <a:pathLst>
                <a:path w="45" h="45">
                  <a:moveTo>
                    <a:pt x="0" y="0"/>
                  </a:moveTo>
                  <a:cubicBezTo>
                    <a:pt x="25" y="0"/>
                    <a:pt x="45" y="20"/>
                    <a:pt x="45" y="45"/>
                  </a:cubicBezTo>
                </a:path>
              </a:pathLst>
            </a:custGeom>
            <a:noFill/>
            <a:ln w="28575"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2" name="Line 75"/>
            <p:cNvSpPr>
              <a:spLocks noChangeShapeType="1"/>
            </p:cNvSpPr>
            <p:nvPr userDrawn="1"/>
          </p:nvSpPr>
          <p:spPr bwMode="auto">
            <a:xfrm>
              <a:off x="9078913" y="2298700"/>
              <a:ext cx="92075" cy="0"/>
            </a:xfrm>
            <a:prstGeom prst="line">
              <a:avLst/>
            </a:prstGeom>
            <a:noFill/>
            <a:ln w="28575" cap="flat">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83" name="Line 76"/>
            <p:cNvSpPr>
              <a:spLocks noChangeShapeType="1"/>
            </p:cNvSpPr>
            <p:nvPr userDrawn="1"/>
          </p:nvSpPr>
          <p:spPr bwMode="auto">
            <a:xfrm flipH="1">
              <a:off x="6546850" y="2090738"/>
              <a:ext cx="73025" cy="73025"/>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84" name="Line 77"/>
            <p:cNvSpPr>
              <a:spLocks noChangeShapeType="1"/>
            </p:cNvSpPr>
            <p:nvPr userDrawn="1"/>
          </p:nvSpPr>
          <p:spPr bwMode="auto">
            <a:xfrm flipH="1">
              <a:off x="6375400" y="2262188"/>
              <a:ext cx="73025" cy="73025"/>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85" name="Line 78"/>
            <p:cNvSpPr>
              <a:spLocks noChangeShapeType="1"/>
            </p:cNvSpPr>
            <p:nvPr userDrawn="1"/>
          </p:nvSpPr>
          <p:spPr bwMode="auto">
            <a:xfrm>
              <a:off x="6375400" y="2090738"/>
              <a:ext cx="73025" cy="73025"/>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86" name="Line 79"/>
            <p:cNvSpPr>
              <a:spLocks noChangeShapeType="1"/>
            </p:cNvSpPr>
            <p:nvPr userDrawn="1"/>
          </p:nvSpPr>
          <p:spPr bwMode="auto">
            <a:xfrm>
              <a:off x="6546850" y="2262188"/>
              <a:ext cx="73025" cy="73025"/>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87" name="Line 80"/>
            <p:cNvSpPr>
              <a:spLocks noChangeShapeType="1"/>
            </p:cNvSpPr>
            <p:nvPr userDrawn="1"/>
          </p:nvSpPr>
          <p:spPr bwMode="auto">
            <a:xfrm flipH="1">
              <a:off x="8551863" y="1925638"/>
              <a:ext cx="73025" cy="73025"/>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88" name="Line 81"/>
            <p:cNvSpPr>
              <a:spLocks noChangeShapeType="1"/>
            </p:cNvSpPr>
            <p:nvPr userDrawn="1"/>
          </p:nvSpPr>
          <p:spPr bwMode="auto">
            <a:xfrm flipH="1">
              <a:off x="8380413" y="2097088"/>
              <a:ext cx="73025" cy="73025"/>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89" name="Line 82"/>
            <p:cNvSpPr>
              <a:spLocks noChangeShapeType="1"/>
            </p:cNvSpPr>
            <p:nvPr userDrawn="1"/>
          </p:nvSpPr>
          <p:spPr bwMode="auto">
            <a:xfrm>
              <a:off x="8380413" y="1925638"/>
              <a:ext cx="73025" cy="73025"/>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90" name="Line 83"/>
            <p:cNvSpPr>
              <a:spLocks noChangeShapeType="1"/>
            </p:cNvSpPr>
            <p:nvPr userDrawn="1"/>
          </p:nvSpPr>
          <p:spPr bwMode="auto">
            <a:xfrm>
              <a:off x="8551863" y="2097088"/>
              <a:ext cx="73025" cy="73025"/>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91" name="Oval 84"/>
            <p:cNvSpPr>
              <a:spLocks noChangeArrowheads="1"/>
            </p:cNvSpPr>
            <p:nvPr userDrawn="1"/>
          </p:nvSpPr>
          <p:spPr bwMode="auto">
            <a:xfrm>
              <a:off x="7175500" y="3248025"/>
              <a:ext cx="146050" cy="146050"/>
            </a:xfrm>
            <a:prstGeom prst="ellipse">
              <a:avLst/>
            </a:pr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2" name="Freeform 85"/>
            <p:cNvSpPr/>
            <p:nvPr userDrawn="1"/>
          </p:nvSpPr>
          <p:spPr bwMode="auto">
            <a:xfrm>
              <a:off x="6988175" y="2027238"/>
              <a:ext cx="182563" cy="182563"/>
            </a:xfrm>
            <a:custGeom>
              <a:avLst/>
              <a:gdLst>
                <a:gd name="T0" fmla="*/ 58 w 115"/>
                <a:gd name="T1" fmla="*/ 115 h 115"/>
                <a:gd name="T2" fmla="*/ 0 w 115"/>
                <a:gd name="T3" fmla="*/ 58 h 115"/>
                <a:gd name="T4" fmla="*/ 58 w 115"/>
                <a:gd name="T5" fmla="*/ 0 h 115"/>
                <a:gd name="T6" fmla="*/ 115 w 115"/>
                <a:gd name="T7" fmla="*/ 58 h 115"/>
                <a:gd name="T8" fmla="*/ 58 w 115"/>
                <a:gd name="T9" fmla="*/ 115 h 115"/>
              </a:gdLst>
              <a:ahLst/>
              <a:cxnLst>
                <a:cxn ang="0">
                  <a:pos x="T0" y="T1"/>
                </a:cxn>
                <a:cxn ang="0">
                  <a:pos x="T2" y="T3"/>
                </a:cxn>
                <a:cxn ang="0">
                  <a:pos x="T4" y="T5"/>
                </a:cxn>
                <a:cxn ang="0">
                  <a:pos x="T6" y="T7"/>
                </a:cxn>
                <a:cxn ang="0">
                  <a:pos x="T8" y="T9"/>
                </a:cxn>
              </a:cxnLst>
              <a:rect l="0" t="0" r="r" b="b"/>
              <a:pathLst>
                <a:path w="115" h="115">
                  <a:moveTo>
                    <a:pt x="58" y="115"/>
                  </a:moveTo>
                  <a:lnTo>
                    <a:pt x="0" y="58"/>
                  </a:lnTo>
                  <a:lnTo>
                    <a:pt x="58" y="0"/>
                  </a:lnTo>
                  <a:lnTo>
                    <a:pt x="115" y="58"/>
                  </a:lnTo>
                  <a:lnTo>
                    <a:pt x="58" y="115"/>
                  </a:lnTo>
                  <a:close/>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3" name="Freeform 86"/>
            <p:cNvSpPr/>
            <p:nvPr userDrawn="1"/>
          </p:nvSpPr>
          <p:spPr bwMode="auto">
            <a:xfrm>
              <a:off x="8355013" y="2354263"/>
              <a:ext cx="258763" cy="296863"/>
            </a:xfrm>
            <a:custGeom>
              <a:avLst/>
              <a:gdLst>
                <a:gd name="T0" fmla="*/ 100 w 177"/>
                <a:gd name="T1" fmla="*/ 0 h 203"/>
                <a:gd name="T2" fmla="*/ 15 w 177"/>
                <a:gd name="T3" fmla="*/ 124 h 203"/>
                <a:gd name="T4" fmla="*/ 27 w 177"/>
                <a:gd name="T5" fmla="*/ 189 h 203"/>
                <a:gd name="T6" fmla="*/ 91 w 177"/>
                <a:gd name="T7" fmla="*/ 177 h 203"/>
                <a:gd name="T8" fmla="*/ 177 w 177"/>
                <a:gd name="T9" fmla="*/ 53 h 203"/>
                <a:gd name="T10" fmla="*/ 100 w 177"/>
                <a:gd name="T11" fmla="*/ 0 h 203"/>
              </a:gdLst>
              <a:ahLst/>
              <a:cxnLst>
                <a:cxn ang="0">
                  <a:pos x="T0" y="T1"/>
                </a:cxn>
                <a:cxn ang="0">
                  <a:pos x="T2" y="T3"/>
                </a:cxn>
                <a:cxn ang="0">
                  <a:pos x="T4" y="T5"/>
                </a:cxn>
                <a:cxn ang="0">
                  <a:pos x="T6" y="T7"/>
                </a:cxn>
                <a:cxn ang="0">
                  <a:pos x="T8" y="T9"/>
                </a:cxn>
                <a:cxn ang="0">
                  <a:pos x="T10" y="T11"/>
                </a:cxn>
              </a:cxnLst>
              <a:rect l="0" t="0" r="r" b="b"/>
              <a:pathLst>
                <a:path w="177" h="203">
                  <a:moveTo>
                    <a:pt x="100" y="0"/>
                  </a:moveTo>
                  <a:cubicBezTo>
                    <a:pt x="15" y="124"/>
                    <a:pt x="15" y="124"/>
                    <a:pt x="15" y="124"/>
                  </a:cubicBezTo>
                  <a:cubicBezTo>
                    <a:pt x="0" y="145"/>
                    <a:pt x="6" y="174"/>
                    <a:pt x="27" y="189"/>
                  </a:cubicBezTo>
                  <a:cubicBezTo>
                    <a:pt x="48" y="203"/>
                    <a:pt x="77" y="198"/>
                    <a:pt x="91" y="177"/>
                  </a:cubicBezTo>
                  <a:cubicBezTo>
                    <a:pt x="177" y="53"/>
                    <a:pt x="177" y="53"/>
                    <a:pt x="177" y="53"/>
                  </a:cubicBezTo>
                  <a:lnTo>
                    <a:pt x="100" y="0"/>
                  </a:lnTo>
                  <a:close/>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4" name="Line 87"/>
            <p:cNvSpPr>
              <a:spLocks noChangeShapeType="1"/>
            </p:cNvSpPr>
            <p:nvPr userDrawn="1"/>
          </p:nvSpPr>
          <p:spPr bwMode="auto">
            <a:xfrm>
              <a:off x="8391525" y="2514600"/>
              <a:ext cx="111125" cy="77788"/>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95" name="Freeform 88"/>
            <p:cNvSpPr/>
            <p:nvPr userDrawn="1"/>
          </p:nvSpPr>
          <p:spPr bwMode="auto">
            <a:xfrm>
              <a:off x="8516938" y="2305050"/>
              <a:ext cx="122238" cy="115888"/>
            </a:xfrm>
            <a:custGeom>
              <a:avLst/>
              <a:gdLst>
                <a:gd name="T0" fmla="*/ 77 w 77"/>
                <a:gd name="T1" fmla="*/ 35 h 73"/>
                <a:gd name="T2" fmla="*/ 27 w 77"/>
                <a:gd name="T3" fmla="*/ 0 h 73"/>
                <a:gd name="T4" fmla="*/ 0 w 77"/>
                <a:gd name="T5" fmla="*/ 38 h 73"/>
                <a:gd name="T6" fmla="*/ 51 w 77"/>
                <a:gd name="T7" fmla="*/ 73 h 73"/>
                <a:gd name="T8" fmla="*/ 77 w 77"/>
                <a:gd name="T9" fmla="*/ 35 h 73"/>
              </a:gdLst>
              <a:ahLst/>
              <a:cxnLst>
                <a:cxn ang="0">
                  <a:pos x="T0" y="T1"/>
                </a:cxn>
                <a:cxn ang="0">
                  <a:pos x="T2" y="T3"/>
                </a:cxn>
                <a:cxn ang="0">
                  <a:pos x="T4" y="T5"/>
                </a:cxn>
                <a:cxn ang="0">
                  <a:pos x="T6" y="T7"/>
                </a:cxn>
                <a:cxn ang="0">
                  <a:pos x="T8" y="T9"/>
                </a:cxn>
              </a:cxnLst>
              <a:rect l="0" t="0" r="r" b="b"/>
              <a:pathLst>
                <a:path w="77" h="73">
                  <a:moveTo>
                    <a:pt x="77" y="35"/>
                  </a:moveTo>
                  <a:lnTo>
                    <a:pt x="27" y="0"/>
                  </a:lnTo>
                  <a:lnTo>
                    <a:pt x="0" y="38"/>
                  </a:lnTo>
                  <a:lnTo>
                    <a:pt x="51" y="73"/>
                  </a:lnTo>
                  <a:lnTo>
                    <a:pt x="77" y="35"/>
                  </a:lnTo>
                  <a:close/>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6" name="Freeform 89"/>
            <p:cNvSpPr/>
            <p:nvPr userDrawn="1"/>
          </p:nvSpPr>
          <p:spPr bwMode="auto">
            <a:xfrm>
              <a:off x="7886700" y="1612900"/>
              <a:ext cx="290513" cy="280988"/>
            </a:xfrm>
            <a:custGeom>
              <a:avLst/>
              <a:gdLst>
                <a:gd name="T0" fmla="*/ 134 w 200"/>
                <a:gd name="T1" fmla="*/ 192 h 192"/>
                <a:gd name="T2" fmla="*/ 0 w 200"/>
                <a:gd name="T3" fmla="*/ 79 h 192"/>
                <a:gd name="T4" fmla="*/ 55 w 200"/>
                <a:gd name="T5" fmla="*/ 14 h 192"/>
                <a:gd name="T6" fmla="*/ 97 w 200"/>
                <a:gd name="T7" fmla="*/ 10 h 192"/>
                <a:gd name="T8" fmla="*/ 186 w 200"/>
                <a:gd name="T9" fmla="*/ 84 h 192"/>
                <a:gd name="T10" fmla="*/ 189 w 200"/>
                <a:gd name="T11" fmla="*/ 126 h 192"/>
                <a:gd name="T12" fmla="*/ 134 w 200"/>
                <a:gd name="T13" fmla="*/ 192 h 192"/>
              </a:gdLst>
              <a:ahLst/>
              <a:cxnLst>
                <a:cxn ang="0">
                  <a:pos x="T0" y="T1"/>
                </a:cxn>
                <a:cxn ang="0">
                  <a:pos x="T2" y="T3"/>
                </a:cxn>
                <a:cxn ang="0">
                  <a:pos x="T4" y="T5"/>
                </a:cxn>
                <a:cxn ang="0">
                  <a:pos x="T6" y="T7"/>
                </a:cxn>
                <a:cxn ang="0">
                  <a:pos x="T8" y="T9"/>
                </a:cxn>
                <a:cxn ang="0">
                  <a:pos x="T10" y="T11"/>
                </a:cxn>
                <a:cxn ang="0">
                  <a:pos x="T12" y="T13"/>
                </a:cxn>
              </a:cxnLst>
              <a:rect l="0" t="0" r="r" b="b"/>
              <a:pathLst>
                <a:path w="200" h="192">
                  <a:moveTo>
                    <a:pt x="134" y="192"/>
                  </a:moveTo>
                  <a:cubicBezTo>
                    <a:pt x="0" y="79"/>
                    <a:pt x="0" y="79"/>
                    <a:pt x="0" y="79"/>
                  </a:cubicBezTo>
                  <a:cubicBezTo>
                    <a:pt x="55" y="14"/>
                    <a:pt x="55" y="14"/>
                    <a:pt x="55" y="14"/>
                  </a:cubicBezTo>
                  <a:cubicBezTo>
                    <a:pt x="65" y="1"/>
                    <a:pt x="84" y="0"/>
                    <a:pt x="97" y="10"/>
                  </a:cubicBezTo>
                  <a:cubicBezTo>
                    <a:pt x="186" y="84"/>
                    <a:pt x="186" y="84"/>
                    <a:pt x="186" y="84"/>
                  </a:cubicBezTo>
                  <a:cubicBezTo>
                    <a:pt x="198" y="95"/>
                    <a:pt x="200" y="114"/>
                    <a:pt x="189" y="126"/>
                  </a:cubicBezTo>
                  <a:lnTo>
                    <a:pt x="134" y="192"/>
                  </a:lnTo>
                  <a:close/>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7" name="Line 90"/>
            <p:cNvSpPr>
              <a:spLocks noChangeShapeType="1"/>
            </p:cNvSpPr>
            <p:nvPr userDrawn="1"/>
          </p:nvSpPr>
          <p:spPr bwMode="auto">
            <a:xfrm>
              <a:off x="7854950" y="1765300"/>
              <a:ext cx="195263" cy="165100"/>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98" name="Line 91"/>
            <p:cNvSpPr>
              <a:spLocks noChangeShapeType="1"/>
            </p:cNvSpPr>
            <p:nvPr userDrawn="1"/>
          </p:nvSpPr>
          <p:spPr bwMode="auto">
            <a:xfrm>
              <a:off x="7797800" y="1835150"/>
              <a:ext cx="195263" cy="165100"/>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99" name="Line 92"/>
            <p:cNvSpPr>
              <a:spLocks noChangeShapeType="1"/>
            </p:cNvSpPr>
            <p:nvPr userDrawn="1"/>
          </p:nvSpPr>
          <p:spPr bwMode="auto">
            <a:xfrm>
              <a:off x="7739063" y="1905000"/>
              <a:ext cx="195263" cy="165100"/>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00" name="Freeform 93"/>
            <p:cNvSpPr/>
            <p:nvPr userDrawn="1"/>
          </p:nvSpPr>
          <p:spPr bwMode="auto">
            <a:xfrm>
              <a:off x="7500938" y="1639888"/>
              <a:ext cx="685800" cy="642938"/>
            </a:xfrm>
            <a:custGeom>
              <a:avLst/>
              <a:gdLst>
                <a:gd name="T0" fmla="*/ 387 w 432"/>
                <a:gd name="T1" fmla="*/ 135 h 405"/>
                <a:gd name="T2" fmla="*/ 384 w 432"/>
                <a:gd name="T3" fmla="*/ 138 h 405"/>
                <a:gd name="T4" fmla="*/ 366 w 432"/>
                <a:gd name="T5" fmla="*/ 160 h 405"/>
                <a:gd name="T6" fmla="*/ 243 w 432"/>
                <a:gd name="T7" fmla="*/ 56 h 405"/>
                <a:gd name="T8" fmla="*/ 261 w 432"/>
                <a:gd name="T9" fmla="*/ 35 h 405"/>
                <a:gd name="T10" fmla="*/ 264 w 432"/>
                <a:gd name="T11" fmla="*/ 31 h 405"/>
                <a:gd name="T12" fmla="*/ 227 w 432"/>
                <a:gd name="T13" fmla="*/ 0 h 405"/>
                <a:gd name="T14" fmla="*/ 0 w 432"/>
                <a:gd name="T15" fmla="*/ 271 h 405"/>
                <a:gd name="T16" fmla="*/ 160 w 432"/>
                <a:gd name="T17" fmla="*/ 405 h 405"/>
                <a:gd name="T18" fmla="*/ 243 w 432"/>
                <a:gd name="T19" fmla="*/ 398 h 405"/>
                <a:gd name="T20" fmla="*/ 432 w 432"/>
                <a:gd name="T21" fmla="*/ 172 h 405"/>
                <a:gd name="T22" fmla="*/ 387 w 432"/>
                <a:gd name="T23" fmla="*/ 13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2" h="405">
                  <a:moveTo>
                    <a:pt x="387" y="135"/>
                  </a:moveTo>
                  <a:lnTo>
                    <a:pt x="384" y="138"/>
                  </a:lnTo>
                  <a:lnTo>
                    <a:pt x="366" y="160"/>
                  </a:lnTo>
                  <a:lnTo>
                    <a:pt x="243" y="56"/>
                  </a:lnTo>
                  <a:lnTo>
                    <a:pt x="261" y="35"/>
                  </a:lnTo>
                  <a:lnTo>
                    <a:pt x="264" y="31"/>
                  </a:lnTo>
                  <a:lnTo>
                    <a:pt x="227" y="0"/>
                  </a:lnTo>
                  <a:lnTo>
                    <a:pt x="0" y="271"/>
                  </a:lnTo>
                  <a:lnTo>
                    <a:pt x="160" y="405"/>
                  </a:lnTo>
                  <a:lnTo>
                    <a:pt x="243" y="398"/>
                  </a:lnTo>
                  <a:lnTo>
                    <a:pt x="432" y="172"/>
                  </a:lnTo>
                  <a:lnTo>
                    <a:pt x="387" y="135"/>
                  </a:lnTo>
                  <a:close/>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1" name="Freeform 94"/>
            <p:cNvSpPr/>
            <p:nvPr userDrawn="1"/>
          </p:nvSpPr>
          <p:spPr bwMode="auto">
            <a:xfrm>
              <a:off x="7754938" y="2211388"/>
              <a:ext cx="131763" cy="71438"/>
            </a:xfrm>
            <a:custGeom>
              <a:avLst/>
              <a:gdLst>
                <a:gd name="T0" fmla="*/ 0 w 83"/>
                <a:gd name="T1" fmla="*/ 45 h 45"/>
                <a:gd name="T2" fmla="*/ 38 w 83"/>
                <a:gd name="T3" fmla="*/ 0 h 45"/>
                <a:gd name="T4" fmla="*/ 83 w 83"/>
                <a:gd name="T5" fmla="*/ 38 h 45"/>
              </a:gdLst>
              <a:ahLst/>
              <a:cxnLst>
                <a:cxn ang="0">
                  <a:pos x="T0" y="T1"/>
                </a:cxn>
                <a:cxn ang="0">
                  <a:pos x="T2" y="T3"/>
                </a:cxn>
                <a:cxn ang="0">
                  <a:pos x="T4" y="T5"/>
                </a:cxn>
              </a:cxnLst>
              <a:rect l="0" t="0" r="r" b="b"/>
              <a:pathLst>
                <a:path w="83" h="45">
                  <a:moveTo>
                    <a:pt x="0" y="45"/>
                  </a:moveTo>
                  <a:lnTo>
                    <a:pt x="38" y="0"/>
                  </a:lnTo>
                  <a:lnTo>
                    <a:pt x="83" y="38"/>
                  </a:lnTo>
                </a:path>
              </a:pathLst>
            </a:custGeom>
            <a:noFill/>
            <a:ln w="28575"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2" name="Line 95"/>
            <p:cNvSpPr>
              <a:spLocks noChangeShapeType="1"/>
            </p:cNvSpPr>
            <p:nvPr userDrawn="1"/>
          </p:nvSpPr>
          <p:spPr bwMode="auto">
            <a:xfrm>
              <a:off x="7920038" y="1689100"/>
              <a:ext cx="128588" cy="107950"/>
            </a:xfrm>
            <a:prstGeom prst="line">
              <a:avLst/>
            </a:prstGeom>
            <a:noFill/>
            <a:ln w="28575"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关注微软Office文档">
    <p:spTree>
      <p:nvGrpSpPr>
        <p:cNvPr id="1" name=""/>
        <p:cNvGrpSpPr/>
        <p:nvPr/>
      </p:nvGrpSpPr>
      <p:grpSpPr>
        <a:xfrm>
          <a:off x="0" y="0"/>
          <a:ext cx="0" cy="0"/>
          <a:chOff x="0" y="0"/>
          <a:chExt cx="0" cy="0"/>
        </a:xfrm>
      </p:grpSpPr>
      <p:sp>
        <p:nvSpPr>
          <p:cNvPr id="3" name="矩形 2"/>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4" name="矩形: 圆角 3"/>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pic>
        <p:nvPicPr>
          <p:cNvPr id="5" name="图片 4" descr="图片包含 纵横字谜, 文字&#10;&#10;已生成极高可信度的说明"/>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办公模板更新</a:t>
            </a:r>
            <a:endParaRPr lang="en-US" altLang="zh-CN"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微软</a:t>
            </a:r>
            <a:endParaRPr lang="en-US" altLang="zh-CN"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pic>
        <p:nvPicPr>
          <p:cNvPr id="7" name="图片 6">
            <a:hlinkClick r:id="rId3"/>
          </p:cNvPr>
          <p:cNvPicPr>
            <a:picLocks noChangeAspect="1"/>
          </p:cNvPicPr>
          <p:nvPr userDrawn="1"/>
        </p:nvPicPr>
        <p:blipFill>
          <a:blip r:embed="rId4" cstate="print">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微软黑科技">
    <p:spTree>
      <p:nvGrpSpPr>
        <p:cNvPr id="1" name=""/>
        <p:cNvGrpSpPr/>
        <p:nvPr/>
      </p:nvGrpSpPr>
      <p:grpSpPr>
        <a:xfrm>
          <a:off x="0" y="0"/>
          <a:ext cx="0" cy="0"/>
          <a:chOff x="0" y="0"/>
          <a:chExt cx="0" cy="0"/>
        </a:xfrm>
      </p:grpSpPr>
      <p:cxnSp>
        <p:nvCxnSpPr>
          <p:cNvPr id="4" name="直接连接符 3"/>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8" name="矩形: 圆角 7"/>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9" name="矩形: 圆角 8"/>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10" name="文本框 9"/>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charset="-122"/>
                <a:ea typeface="微软雅黑" panose="020B0503020204020204" charset="-122"/>
                <a:cs typeface="+mn-ea"/>
                <a:sym typeface="+mn-lt"/>
              </a:rPr>
              <a:t> 微信扫描小程序码，使用微软移动办公黑科技 </a:t>
            </a:r>
            <a:endParaRPr lang="en-US" sz="3200" b="1" kern="0" dirty="0">
              <a:latin typeface="微软雅黑" panose="020B0503020204020204" charset="-122"/>
              <a:ea typeface="微软雅黑" panose="020B0503020204020204" charset="-122"/>
              <a:cs typeface="+mn-ea"/>
              <a:sym typeface="+mn-lt"/>
            </a:endParaRPr>
          </a:p>
        </p:txBody>
      </p:sp>
      <p:cxnSp>
        <p:nvCxnSpPr>
          <p:cNvPr id="11" name="直接连接符 10"/>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17" name="文本框 16"/>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OneDrive</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8" name="文本框 17"/>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 微软听听文档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9" name="文本框 18"/>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识图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cxnSp>
        <p:nvCxnSpPr>
          <p:cNvPr id="20" name="直接连接符 19"/>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p:cNvPr>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p:cNvPicPr>
            <a:picLocks noChangeAspect="1"/>
          </p:cNvPicPr>
          <p:nvPr userDrawn="1"/>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p:cNvPicPr>
            <a:picLocks noChangeAspect="1"/>
          </p:cNvPicPr>
          <p:nvPr userDrawn="1"/>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3636349" y="2967116"/>
            <a:ext cx="7860325" cy="428625"/>
          </a:xfrm>
        </p:spPr>
        <p:txBody>
          <a:bodyPr anchor="ctr">
            <a:normAutofit/>
          </a:bodyPr>
          <a:lstStyle>
            <a:lvl1pPr>
              <a:defRPr sz="2200" b="1">
                <a:solidFill>
                  <a:schemeClr val="tx1"/>
                </a:solidFill>
              </a:defRPr>
            </a:lvl1p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3636349" y="3534273"/>
            <a:ext cx="7860325" cy="746258"/>
          </a:xfrm>
        </p:spPr>
        <p:txBody>
          <a:bodyPr anchor="t">
            <a:normAutofit/>
          </a:bodyPr>
          <a:lstStyle>
            <a:lvl1pPr marL="0" indent="0">
              <a:buNone/>
              <a:defRPr sz="12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Edit Master text styles</a:t>
            </a:r>
            <a:endParaRPr lang="en-US" altLang="zh-CN" dirty="0"/>
          </a:p>
        </p:txBody>
      </p:sp>
      <p:cxnSp>
        <p:nvCxnSpPr>
          <p:cNvPr id="32" name="直接连接符 31"/>
          <p:cNvCxnSpPr/>
          <p:nvPr/>
        </p:nvCxnSpPr>
        <p:spPr>
          <a:xfrm>
            <a:off x="3636349" y="2866323"/>
            <a:ext cx="786032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85" name="组合 84"/>
          <p:cNvGrpSpPr/>
          <p:nvPr/>
        </p:nvGrpSpPr>
        <p:grpSpPr>
          <a:xfrm>
            <a:off x="531017" y="2359342"/>
            <a:ext cx="2974183" cy="1906065"/>
            <a:chOff x="7046117" y="348455"/>
            <a:chExt cx="3138488" cy="2011363"/>
          </a:xfrm>
        </p:grpSpPr>
        <p:sp>
          <p:nvSpPr>
            <p:cNvPr id="86" name="Freeform 5"/>
            <p:cNvSpPr/>
            <p:nvPr/>
          </p:nvSpPr>
          <p:spPr bwMode="auto">
            <a:xfrm>
              <a:off x="9748042" y="735805"/>
              <a:ext cx="366713" cy="223838"/>
            </a:xfrm>
            <a:custGeom>
              <a:avLst/>
              <a:gdLst>
                <a:gd name="T0" fmla="*/ 0 w 318"/>
                <a:gd name="T1" fmla="*/ 195 h 195"/>
                <a:gd name="T2" fmla="*/ 318 w 318"/>
                <a:gd name="T3" fmla="*/ 47 h 195"/>
              </a:gdLst>
              <a:ahLst/>
              <a:cxnLst>
                <a:cxn ang="0">
                  <a:pos x="T0" y="T1"/>
                </a:cxn>
                <a:cxn ang="0">
                  <a:pos x="T2" y="T3"/>
                </a:cxn>
              </a:cxnLst>
              <a:rect l="0" t="0" r="r" b="b"/>
              <a:pathLst>
                <a:path w="318" h="195">
                  <a:moveTo>
                    <a:pt x="0" y="195"/>
                  </a:moveTo>
                  <a:cubicBezTo>
                    <a:pt x="47" y="67"/>
                    <a:pt x="190" y="0"/>
                    <a:pt x="318" y="47"/>
                  </a:cubicBezTo>
                </a:path>
              </a:pathLst>
            </a:custGeom>
            <a:noFill/>
            <a:ln w="28575"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7" name="Freeform 6"/>
            <p:cNvSpPr/>
            <p:nvPr/>
          </p:nvSpPr>
          <p:spPr bwMode="auto">
            <a:xfrm>
              <a:off x="9808367" y="807243"/>
              <a:ext cx="284163" cy="174625"/>
            </a:xfrm>
            <a:custGeom>
              <a:avLst/>
              <a:gdLst>
                <a:gd name="T0" fmla="*/ 0 w 246"/>
                <a:gd name="T1" fmla="*/ 151 h 151"/>
                <a:gd name="T2" fmla="*/ 246 w 246"/>
                <a:gd name="T3" fmla="*/ 36 h 151"/>
              </a:gdLst>
              <a:ahLst/>
              <a:cxnLst>
                <a:cxn ang="0">
                  <a:pos x="T0" y="T1"/>
                </a:cxn>
                <a:cxn ang="0">
                  <a:pos x="T2" y="T3"/>
                </a:cxn>
              </a:cxnLst>
              <a:rect l="0" t="0" r="r" b="b"/>
              <a:pathLst>
                <a:path w="246" h="151">
                  <a:moveTo>
                    <a:pt x="0" y="151"/>
                  </a:moveTo>
                  <a:cubicBezTo>
                    <a:pt x="36" y="52"/>
                    <a:pt x="146" y="0"/>
                    <a:pt x="246" y="36"/>
                  </a:cubicBezTo>
                </a:path>
              </a:pathLst>
            </a:custGeom>
            <a:noFill/>
            <a:ln w="28575"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8" name="Freeform 7"/>
            <p:cNvSpPr/>
            <p:nvPr/>
          </p:nvSpPr>
          <p:spPr bwMode="auto">
            <a:xfrm>
              <a:off x="9870280" y="883443"/>
              <a:ext cx="200025" cy="122238"/>
            </a:xfrm>
            <a:custGeom>
              <a:avLst/>
              <a:gdLst>
                <a:gd name="T0" fmla="*/ 0 w 173"/>
                <a:gd name="T1" fmla="*/ 106 h 106"/>
                <a:gd name="T2" fmla="*/ 173 w 173"/>
                <a:gd name="T3" fmla="*/ 25 h 106"/>
              </a:gdLst>
              <a:ahLst/>
              <a:cxnLst>
                <a:cxn ang="0">
                  <a:pos x="T0" y="T1"/>
                </a:cxn>
                <a:cxn ang="0">
                  <a:pos x="T2" y="T3"/>
                </a:cxn>
              </a:cxnLst>
              <a:rect l="0" t="0" r="r" b="b"/>
              <a:pathLst>
                <a:path w="173" h="106">
                  <a:moveTo>
                    <a:pt x="0" y="106"/>
                  </a:moveTo>
                  <a:cubicBezTo>
                    <a:pt x="25" y="36"/>
                    <a:pt x="103" y="0"/>
                    <a:pt x="173" y="25"/>
                  </a:cubicBezTo>
                </a:path>
              </a:pathLst>
            </a:custGeom>
            <a:noFill/>
            <a:ln w="28575"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89" name="Freeform 8"/>
            <p:cNvSpPr/>
            <p:nvPr/>
          </p:nvSpPr>
          <p:spPr bwMode="auto">
            <a:xfrm>
              <a:off x="9960767" y="989805"/>
              <a:ext cx="92075" cy="93663"/>
            </a:xfrm>
            <a:custGeom>
              <a:avLst/>
              <a:gdLst>
                <a:gd name="T0" fmla="*/ 72 w 80"/>
                <a:gd name="T1" fmla="*/ 26 h 81"/>
                <a:gd name="T2" fmla="*/ 25 w 80"/>
                <a:gd name="T3" fmla="*/ 8 h 81"/>
                <a:gd name="T4" fmla="*/ 8 w 80"/>
                <a:gd name="T5" fmla="*/ 55 h 81"/>
                <a:gd name="T6" fmla="*/ 55 w 80"/>
                <a:gd name="T7" fmla="*/ 73 h 81"/>
                <a:gd name="T8" fmla="*/ 72 w 80"/>
                <a:gd name="T9" fmla="*/ 26 h 81"/>
              </a:gdLst>
              <a:ahLst/>
              <a:cxnLst>
                <a:cxn ang="0">
                  <a:pos x="T0" y="T1"/>
                </a:cxn>
                <a:cxn ang="0">
                  <a:pos x="T2" y="T3"/>
                </a:cxn>
                <a:cxn ang="0">
                  <a:pos x="T4" y="T5"/>
                </a:cxn>
                <a:cxn ang="0">
                  <a:pos x="T6" y="T7"/>
                </a:cxn>
                <a:cxn ang="0">
                  <a:pos x="T8" y="T9"/>
                </a:cxn>
              </a:cxnLst>
              <a:rect l="0" t="0" r="r" b="b"/>
              <a:pathLst>
                <a:path w="80" h="81">
                  <a:moveTo>
                    <a:pt x="72" y="26"/>
                  </a:moveTo>
                  <a:cubicBezTo>
                    <a:pt x="64" y="8"/>
                    <a:pt x="43" y="0"/>
                    <a:pt x="25" y="8"/>
                  </a:cubicBezTo>
                  <a:cubicBezTo>
                    <a:pt x="7" y="17"/>
                    <a:pt x="0" y="38"/>
                    <a:pt x="8" y="55"/>
                  </a:cubicBezTo>
                  <a:cubicBezTo>
                    <a:pt x="16" y="73"/>
                    <a:pt x="37" y="81"/>
                    <a:pt x="55" y="73"/>
                  </a:cubicBezTo>
                  <a:cubicBezTo>
                    <a:pt x="73" y="64"/>
                    <a:pt x="80" y="43"/>
                    <a:pt x="72" y="26"/>
                  </a:cubicBezTo>
                  <a:close/>
                </a:path>
              </a:pathLst>
            </a:custGeom>
            <a:noFill/>
            <a:ln w="28575"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0" name="Freeform 9"/>
            <p:cNvSpPr/>
            <p:nvPr/>
          </p:nvSpPr>
          <p:spPr bwMode="auto">
            <a:xfrm>
              <a:off x="8076405" y="1985168"/>
              <a:ext cx="330200" cy="331788"/>
            </a:xfrm>
            <a:custGeom>
              <a:avLst/>
              <a:gdLst>
                <a:gd name="T0" fmla="*/ 190 w 286"/>
                <a:gd name="T1" fmla="*/ 233 h 287"/>
                <a:gd name="T2" fmla="*/ 249 w 286"/>
                <a:gd name="T3" fmla="*/ 173 h 287"/>
                <a:gd name="T4" fmla="*/ 247 w 286"/>
                <a:gd name="T5" fmla="*/ 37 h 287"/>
                <a:gd name="T6" fmla="*/ 112 w 286"/>
                <a:gd name="T7" fmla="*/ 38 h 287"/>
                <a:gd name="T8" fmla="*/ 22 w 286"/>
                <a:gd name="T9" fmla="*/ 130 h 287"/>
                <a:gd name="T10" fmla="*/ 23 w 286"/>
                <a:gd name="T11" fmla="*/ 209 h 287"/>
                <a:gd name="T12" fmla="*/ 80 w 286"/>
                <a:gd name="T13" fmla="*/ 265 h 287"/>
                <a:gd name="T14" fmla="*/ 159 w 286"/>
                <a:gd name="T15" fmla="*/ 264 h 2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287">
                  <a:moveTo>
                    <a:pt x="190" y="233"/>
                  </a:moveTo>
                  <a:cubicBezTo>
                    <a:pt x="249" y="173"/>
                    <a:pt x="249" y="173"/>
                    <a:pt x="249" y="173"/>
                  </a:cubicBezTo>
                  <a:cubicBezTo>
                    <a:pt x="286" y="135"/>
                    <a:pt x="285" y="74"/>
                    <a:pt x="247" y="37"/>
                  </a:cubicBezTo>
                  <a:cubicBezTo>
                    <a:pt x="209" y="0"/>
                    <a:pt x="149" y="0"/>
                    <a:pt x="112" y="38"/>
                  </a:cubicBezTo>
                  <a:cubicBezTo>
                    <a:pt x="22" y="130"/>
                    <a:pt x="22" y="130"/>
                    <a:pt x="22" y="130"/>
                  </a:cubicBezTo>
                  <a:cubicBezTo>
                    <a:pt x="0" y="152"/>
                    <a:pt x="1" y="187"/>
                    <a:pt x="23" y="209"/>
                  </a:cubicBezTo>
                  <a:cubicBezTo>
                    <a:pt x="80" y="265"/>
                    <a:pt x="80" y="265"/>
                    <a:pt x="80" y="265"/>
                  </a:cubicBezTo>
                  <a:cubicBezTo>
                    <a:pt x="102" y="287"/>
                    <a:pt x="138" y="286"/>
                    <a:pt x="159" y="264"/>
                  </a:cubicBezTo>
                </a:path>
              </a:pathLst>
            </a:custGeom>
            <a:noFill/>
            <a:ln w="28575"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1" name="Freeform 10"/>
            <p:cNvSpPr/>
            <p:nvPr/>
          </p:nvSpPr>
          <p:spPr bwMode="auto">
            <a:xfrm>
              <a:off x="8285955" y="1843880"/>
              <a:ext cx="588963" cy="260350"/>
            </a:xfrm>
            <a:custGeom>
              <a:avLst/>
              <a:gdLst>
                <a:gd name="T0" fmla="*/ 0 w 510"/>
                <a:gd name="T1" fmla="*/ 226 h 226"/>
                <a:gd name="T2" fmla="*/ 65 w 510"/>
                <a:gd name="T3" fmla="*/ 159 h 226"/>
                <a:gd name="T4" fmla="*/ 99 w 510"/>
                <a:gd name="T5" fmla="*/ 126 h 226"/>
                <a:gd name="T6" fmla="*/ 266 w 510"/>
                <a:gd name="T7" fmla="*/ 113 h 226"/>
                <a:gd name="T8" fmla="*/ 266 w 510"/>
                <a:gd name="T9" fmla="*/ 113 h 226"/>
                <a:gd name="T10" fmla="*/ 446 w 510"/>
                <a:gd name="T11" fmla="*/ 84 h 226"/>
                <a:gd name="T12" fmla="*/ 510 w 510"/>
                <a:gd name="T13" fmla="*/ 0 h 226"/>
              </a:gdLst>
              <a:ahLst/>
              <a:cxnLst>
                <a:cxn ang="0">
                  <a:pos x="T0" y="T1"/>
                </a:cxn>
                <a:cxn ang="0">
                  <a:pos x="T2" y="T3"/>
                </a:cxn>
                <a:cxn ang="0">
                  <a:pos x="T4" y="T5"/>
                </a:cxn>
                <a:cxn ang="0">
                  <a:pos x="T6" y="T7"/>
                </a:cxn>
                <a:cxn ang="0">
                  <a:pos x="T8" y="T9"/>
                </a:cxn>
                <a:cxn ang="0">
                  <a:pos x="T10" y="T11"/>
                </a:cxn>
                <a:cxn ang="0">
                  <a:pos x="T12" y="T13"/>
                </a:cxn>
              </a:cxnLst>
              <a:rect l="0" t="0" r="r" b="b"/>
              <a:pathLst>
                <a:path w="510" h="226">
                  <a:moveTo>
                    <a:pt x="0" y="226"/>
                  </a:moveTo>
                  <a:cubicBezTo>
                    <a:pt x="65" y="159"/>
                    <a:pt x="65" y="159"/>
                    <a:pt x="65" y="159"/>
                  </a:cubicBezTo>
                  <a:cubicBezTo>
                    <a:pt x="99" y="126"/>
                    <a:pt x="99" y="126"/>
                    <a:pt x="99" y="126"/>
                  </a:cubicBezTo>
                  <a:cubicBezTo>
                    <a:pt x="144" y="82"/>
                    <a:pt x="214" y="76"/>
                    <a:pt x="266" y="113"/>
                  </a:cubicBezTo>
                  <a:cubicBezTo>
                    <a:pt x="266" y="113"/>
                    <a:pt x="266" y="113"/>
                    <a:pt x="266" y="113"/>
                  </a:cubicBezTo>
                  <a:cubicBezTo>
                    <a:pt x="324" y="153"/>
                    <a:pt x="403" y="140"/>
                    <a:pt x="446" y="84"/>
                  </a:cubicBezTo>
                  <a:cubicBezTo>
                    <a:pt x="510" y="0"/>
                    <a:pt x="510" y="0"/>
                    <a:pt x="510" y="0"/>
                  </a:cubicBezTo>
                </a:path>
              </a:pathLst>
            </a:custGeom>
            <a:noFill/>
            <a:ln w="28575"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2" name="Freeform 11"/>
            <p:cNvSpPr/>
            <p:nvPr/>
          </p:nvSpPr>
          <p:spPr bwMode="auto">
            <a:xfrm>
              <a:off x="8178005" y="2058193"/>
              <a:ext cx="157163" cy="153988"/>
            </a:xfrm>
            <a:custGeom>
              <a:avLst/>
              <a:gdLst>
                <a:gd name="T0" fmla="*/ 0 w 137"/>
                <a:gd name="T1" fmla="*/ 0 h 134"/>
                <a:gd name="T2" fmla="*/ 137 w 137"/>
                <a:gd name="T3" fmla="*/ 134 h 134"/>
              </a:gdLst>
              <a:ahLst/>
              <a:cxnLst>
                <a:cxn ang="0">
                  <a:pos x="T0" y="T1"/>
                </a:cxn>
                <a:cxn ang="0">
                  <a:pos x="T2" y="T3"/>
                </a:cxn>
              </a:cxnLst>
              <a:rect l="0" t="0" r="r" b="b"/>
              <a:pathLst>
                <a:path w="137" h="134">
                  <a:moveTo>
                    <a:pt x="0" y="0"/>
                  </a:moveTo>
                  <a:cubicBezTo>
                    <a:pt x="2" y="2"/>
                    <a:pt x="137" y="134"/>
                    <a:pt x="137" y="134"/>
                  </a:cubicBezTo>
                </a:path>
              </a:pathLst>
            </a:custGeom>
            <a:noFill/>
            <a:ln w="28575"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3" name="Freeform 12"/>
            <p:cNvSpPr/>
            <p:nvPr/>
          </p:nvSpPr>
          <p:spPr bwMode="auto">
            <a:xfrm>
              <a:off x="8292305" y="696118"/>
              <a:ext cx="1285875" cy="1027113"/>
            </a:xfrm>
            <a:custGeom>
              <a:avLst/>
              <a:gdLst>
                <a:gd name="T0" fmla="*/ 1089 w 1113"/>
                <a:gd name="T1" fmla="*/ 554 h 888"/>
                <a:gd name="T2" fmla="*/ 1113 w 1113"/>
                <a:gd name="T3" fmla="*/ 649 h 888"/>
                <a:gd name="T4" fmla="*/ 155 w 1113"/>
                <a:gd name="T5" fmla="*/ 888 h 888"/>
                <a:gd name="T6" fmla="*/ 13 w 1113"/>
                <a:gd name="T7" fmla="*/ 319 h 888"/>
                <a:gd name="T8" fmla="*/ 80 w 1113"/>
                <a:gd name="T9" fmla="*/ 207 h 888"/>
                <a:gd name="T10" fmla="*/ 859 w 1113"/>
                <a:gd name="T11" fmla="*/ 12 h 888"/>
                <a:gd name="T12" fmla="*/ 971 w 1113"/>
                <a:gd name="T13" fmla="*/ 80 h 888"/>
                <a:gd name="T14" fmla="*/ 1066 w 1113"/>
                <a:gd name="T15" fmla="*/ 460 h 8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3" h="888">
                  <a:moveTo>
                    <a:pt x="1089" y="554"/>
                  </a:moveTo>
                  <a:cubicBezTo>
                    <a:pt x="1113" y="649"/>
                    <a:pt x="1113" y="649"/>
                    <a:pt x="1113" y="649"/>
                  </a:cubicBezTo>
                  <a:cubicBezTo>
                    <a:pt x="155" y="888"/>
                    <a:pt x="155" y="888"/>
                    <a:pt x="155" y="888"/>
                  </a:cubicBezTo>
                  <a:cubicBezTo>
                    <a:pt x="13" y="319"/>
                    <a:pt x="13" y="319"/>
                    <a:pt x="13" y="319"/>
                  </a:cubicBezTo>
                  <a:cubicBezTo>
                    <a:pt x="0" y="269"/>
                    <a:pt x="30" y="219"/>
                    <a:pt x="80" y="207"/>
                  </a:cubicBezTo>
                  <a:cubicBezTo>
                    <a:pt x="859" y="12"/>
                    <a:pt x="859" y="12"/>
                    <a:pt x="859" y="12"/>
                  </a:cubicBezTo>
                  <a:cubicBezTo>
                    <a:pt x="908" y="0"/>
                    <a:pt x="959" y="30"/>
                    <a:pt x="971" y="80"/>
                  </a:cubicBezTo>
                  <a:cubicBezTo>
                    <a:pt x="1066" y="460"/>
                    <a:pt x="1066" y="460"/>
                    <a:pt x="1066" y="460"/>
                  </a:cubicBezTo>
                </a:path>
              </a:pathLst>
            </a:custGeom>
            <a:noFill/>
            <a:ln w="28575"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4" name="Freeform 13"/>
            <p:cNvSpPr/>
            <p:nvPr/>
          </p:nvSpPr>
          <p:spPr bwMode="auto">
            <a:xfrm>
              <a:off x="8379617" y="789780"/>
              <a:ext cx="1098550" cy="806450"/>
            </a:xfrm>
            <a:custGeom>
              <a:avLst/>
              <a:gdLst>
                <a:gd name="T0" fmla="*/ 929 w 951"/>
                <a:gd name="T1" fmla="*/ 401 h 698"/>
                <a:gd name="T2" fmla="*/ 951 w 951"/>
                <a:gd name="T3" fmla="*/ 490 h 698"/>
                <a:gd name="T4" fmla="*/ 118 w 951"/>
                <a:gd name="T5" fmla="*/ 698 h 698"/>
                <a:gd name="T6" fmla="*/ 7 w 951"/>
                <a:gd name="T7" fmla="*/ 255 h 698"/>
                <a:gd name="T8" fmla="*/ 46 w 951"/>
                <a:gd name="T9" fmla="*/ 189 h 698"/>
                <a:gd name="T10" fmla="*/ 775 w 951"/>
                <a:gd name="T11" fmla="*/ 8 h 698"/>
                <a:gd name="T12" fmla="*/ 840 w 951"/>
                <a:gd name="T13" fmla="*/ 47 h 698"/>
                <a:gd name="T14" fmla="*/ 929 w 951"/>
                <a:gd name="T15" fmla="*/ 401 h 6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1" h="698">
                  <a:moveTo>
                    <a:pt x="929" y="401"/>
                  </a:moveTo>
                  <a:cubicBezTo>
                    <a:pt x="951" y="490"/>
                    <a:pt x="951" y="490"/>
                    <a:pt x="951" y="490"/>
                  </a:cubicBezTo>
                  <a:cubicBezTo>
                    <a:pt x="118" y="698"/>
                    <a:pt x="118" y="698"/>
                    <a:pt x="118" y="698"/>
                  </a:cubicBezTo>
                  <a:cubicBezTo>
                    <a:pt x="7" y="255"/>
                    <a:pt x="7" y="255"/>
                    <a:pt x="7" y="255"/>
                  </a:cubicBezTo>
                  <a:cubicBezTo>
                    <a:pt x="0" y="226"/>
                    <a:pt x="17" y="197"/>
                    <a:pt x="46" y="189"/>
                  </a:cubicBezTo>
                  <a:cubicBezTo>
                    <a:pt x="775" y="8"/>
                    <a:pt x="775" y="8"/>
                    <a:pt x="775" y="8"/>
                  </a:cubicBezTo>
                  <a:cubicBezTo>
                    <a:pt x="804" y="0"/>
                    <a:pt x="833" y="18"/>
                    <a:pt x="840" y="47"/>
                  </a:cubicBezTo>
                  <a:cubicBezTo>
                    <a:pt x="929" y="401"/>
                    <a:pt x="929" y="401"/>
                    <a:pt x="929" y="401"/>
                  </a:cubicBezTo>
                </a:path>
              </a:pathLst>
            </a:custGeom>
            <a:noFill/>
            <a:ln w="28575"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5" name="Freeform 14"/>
            <p:cNvSpPr/>
            <p:nvPr/>
          </p:nvSpPr>
          <p:spPr bwMode="auto">
            <a:xfrm>
              <a:off x="8851105" y="1621630"/>
              <a:ext cx="411163" cy="185738"/>
            </a:xfrm>
            <a:custGeom>
              <a:avLst/>
              <a:gdLst>
                <a:gd name="T0" fmla="*/ 259 w 259"/>
                <a:gd name="T1" fmla="*/ 56 h 117"/>
                <a:gd name="T2" fmla="*/ 14 w 259"/>
                <a:gd name="T3" fmla="*/ 117 h 117"/>
                <a:gd name="T4" fmla="*/ 0 w 259"/>
                <a:gd name="T5" fmla="*/ 61 h 117"/>
                <a:gd name="T6" fmla="*/ 245 w 259"/>
                <a:gd name="T7" fmla="*/ 0 h 117"/>
                <a:gd name="T8" fmla="*/ 259 w 259"/>
                <a:gd name="T9" fmla="*/ 56 h 117"/>
              </a:gdLst>
              <a:ahLst/>
              <a:cxnLst>
                <a:cxn ang="0">
                  <a:pos x="T0" y="T1"/>
                </a:cxn>
                <a:cxn ang="0">
                  <a:pos x="T2" y="T3"/>
                </a:cxn>
                <a:cxn ang="0">
                  <a:pos x="T4" y="T5"/>
                </a:cxn>
                <a:cxn ang="0">
                  <a:pos x="T6" y="T7"/>
                </a:cxn>
                <a:cxn ang="0">
                  <a:pos x="T8" y="T9"/>
                </a:cxn>
              </a:cxnLst>
              <a:rect l="0" t="0" r="r" b="b"/>
              <a:pathLst>
                <a:path w="259" h="117">
                  <a:moveTo>
                    <a:pt x="259" y="56"/>
                  </a:moveTo>
                  <a:lnTo>
                    <a:pt x="14" y="117"/>
                  </a:lnTo>
                  <a:lnTo>
                    <a:pt x="0" y="61"/>
                  </a:lnTo>
                  <a:lnTo>
                    <a:pt x="245" y="0"/>
                  </a:lnTo>
                  <a:lnTo>
                    <a:pt x="259" y="56"/>
                  </a:lnTo>
                  <a:close/>
                </a:path>
              </a:pathLst>
            </a:custGeom>
            <a:noFill/>
            <a:ln w="28575"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6" name="Freeform 15"/>
            <p:cNvSpPr/>
            <p:nvPr/>
          </p:nvSpPr>
          <p:spPr bwMode="auto">
            <a:xfrm>
              <a:off x="8924130" y="1559718"/>
              <a:ext cx="220663" cy="134938"/>
            </a:xfrm>
            <a:custGeom>
              <a:avLst/>
              <a:gdLst>
                <a:gd name="T0" fmla="*/ 139 w 139"/>
                <a:gd name="T1" fmla="*/ 53 h 85"/>
                <a:gd name="T2" fmla="*/ 14 w 139"/>
                <a:gd name="T3" fmla="*/ 85 h 85"/>
                <a:gd name="T4" fmla="*/ 0 w 139"/>
                <a:gd name="T5" fmla="*/ 31 h 85"/>
                <a:gd name="T6" fmla="*/ 126 w 139"/>
                <a:gd name="T7" fmla="*/ 0 h 85"/>
                <a:gd name="T8" fmla="*/ 139 w 139"/>
                <a:gd name="T9" fmla="*/ 53 h 85"/>
              </a:gdLst>
              <a:ahLst/>
              <a:cxnLst>
                <a:cxn ang="0">
                  <a:pos x="T0" y="T1"/>
                </a:cxn>
                <a:cxn ang="0">
                  <a:pos x="T2" y="T3"/>
                </a:cxn>
                <a:cxn ang="0">
                  <a:pos x="T4" y="T5"/>
                </a:cxn>
                <a:cxn ang="0">
                  <a:pos x="T6" y="T7"/>
                </a:cxn>
                <a:cxn ang="0">
                  <a:pos x="T8" y="T9"/>
                </a:cxn>
              </a:cxnLst>
              <a:rect l="0" t="0" r="r" b="b"/>
              <a:pathLst>
                <a:path w="139" h="85">
                  <a:moveTo>
                    <a:pt x="139" y="53"/>
                  </a:moveTo>
                  <a:lnTo>
                    <a:pt x="14" y="85"/>
                  </a:lnTo>
                  <a:lnTo>
                    <a:pt x="0" y="31"/>
                  </a:lnTo>
                  <a:lnTo>
                    <a:pt x="126" y="0"/>
                  </a:lnTo>
                  <a:lnTo>
                    <a:pt x="139" y="53"/>
                  </a:lnTo>
                  <a:close/>
                </a:path>
              </a:pathLst>
            </a:custGeom>
            <a:noFill/>
            <a:ln w="28575"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7" name="Freeform 16"/>
            <p:cNvSpPr/>
            <p:nvPr/>
          </p:nvSpPr>
          <p:spPr bwMode="auto">
            <a:xfrm>
              <a:off x="8573292" y="1066005"/>
              <a:ext cx="768350" cy="409575"/>
            </a:xfrm>
            <a:custGeom>
              <a:avLst/>
              <a:gdLst>
                <a:gd name="T0" fmla="*/ 0 w 484"/>
                <a:gd name="T1" fmla="*/ 258 h 258"/>
                <a:gd name="T2" fmla="*/ 99 w 484"/>
                <a:gd name="T3" fmla="*/ 24 h 258"/>
                <a:gd name="T4" fmla="*/ 252 w 484"/>
                <a:gd name="T5" fmla="*/ 102 h 258"/>
                <a:gd name="T6" fmla="*/ 291 w 484"/>
                <a:gd name="T7" fmla="*/ 0 h 258"/>
                <a:gd name="T8" fmla="*/ 484 w 484"/>
                <a:gd name="T9" fmla="*/ 115 h 258"/>
              </a:gdLst>
              <a:ahLst/>
              <a:cxnLst>
                <a:cxn ang="0">
                  <a:pos x="T0" y="T1"/>
                </a:cxn>
                <a:cxn ang="0">
                  <a:pos x="T2" y="T3"/>
                </a:cxn>
                <a:cxn ang="0">
                  <a:pos x="T4" y="T5"/>
                </a:cxn>
                <a:cxn ang="0">
                  <a:pos x="T6" y="T7"/>
                </a:cxn>
                <a:cxn ang="0">
                  <a:pos x="T8" y="T9"/>
                </a:cxn>
              </a:cxnLst>
              <a:rect l="0" t="0" r="r" b="b"/>
              <a:pathLst>
                <a:path w="484" h="258">
                  <a:moveTo>
                    <a:pt x="0" y="258"/>
                  </a:moveTo>
                  <a:lnTo>
                    <a:pt x="99" y="24"/>
                  </a:lnTo>
                  <a:lnTo>
                    <a:pt x="252" y="102"/>
                  </a:lnTo>
                  <a:lnTo>
                    <a:pt x="291" y="0"/>
                  </a:lnTo>
                  <a:lnTo>
                    <a:pt x="484" y="115"/>
                  </a:lnTo>
                </a:path>
              </a:pathLst>
            </a:custGeom>
            <a:noFill/>
            <a:ln w="28575"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8" name="Freeform 17"/>
            <p:cNvSpPr/>
            <p:nvPr/>
          </p:nvSpPr>
          <p:spPr bwMode="auto">
            <a:xfrm>
              <a:off x="9330530" y="1678780"/>
              <a:ext cx="739775" cy="681038"/>
            </a:xfrm>
            <a:custGeom>
              <a:avLst/>
              <a:gdLst>
                <a:gd name="T0" fmla="*/ 365 w 466"/>
                <a:gd name="T1" fmla="*/ 401 h 429"/>
                <a:gd name="T2" fmla="*/ 343 w 466"/>
                <a:gd name="T3" fmla="*/ 429 h 429"/>
                <a:gd name="T4" fmla="*/ 0 w 466"/>
                <a:gd name="T5" fmla="*/ 154 h 429"/>
                <a:gd name="T6" fmla="*/ 124 w 466"/>
                <a:gd name="T7" fmla="*/ 0 h 429"/>
                <a:gd name="T8" fmla="*/ 466 w 466"/>
                <a:gd name="T9" fmla="*/ 275 h 429"/>
                <a:gd name="T10" fmla="*/ 385 w 466"/>
                <a:gd name="T11" fmla="*/ 376 h 429"/>
              </a:gdLst>
              <a:ahLst/>
              <a:cxnLst>
                <a:cxn ang="0">
                  <a:pos x="T0" y="T1"/>
                </a:cxn>
                <a:cxn ang="0">
                  <a:pos x="T2" y="T3"/>
                </a:cxn>
                <a:cxn ang="0">
                  <a:pos x="T4" y="T5"/>
                </a:cxn>
                <a:cxn ang="0">
                  <a:pos x="T6" y="T7"/>
                </a:cxn>
                <a:cxn ang="0">
                  <a:pos x="T8" y="T9"/>
                </a:cxn>
                <a:cxn ang="0">
                  <a:pos x="T10" y="T11"/>
                </a:cxn>
              </a:cxnLst>
              <a:rect l="0" t="0" r="r" b="b"/>
              <a:pathLst>
                <a:path w="466" h="429">
                  <a:moveTo>
                    <a:pt x="365" y="401"/>
                  </a:moveTo>
                  <a:lnTo>
                    <a:pt x="343" y="429"/>
                  </a:lnTo>
                  <a:lnTo>
                    <a:pt x="0" y="154"/>
                  </a:lnTo>
                  <a:lnTo>
                    <a:pt x="124" y="0"/>
                  </a:lnTo>
                  <a:lnTo>
                    <a:pt x="466" y="275"/>
                  </a:lnTo>
                  <a:lnTo>
                    <a:pt x="385" y="376"/>
                  </a:lnTo>
                </a:path>
              </a:pathLst>
            </a:custGeom>
            <a:noFill/>
            <a:ln w="28575"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9" name="Freeform 18"/>
            <p:cNvSpPr/>
            <p:nvPr/>
          </p:nvSpPr>
          <p:spPr bwMode="auto">
            <a:xfrm>
              <a:off x="9330530" y="1723230"/>
              <a:ext cx="704850" cy="636588"/>
            </a:xfrm>
            <a:custGeom>
              <a:avLst/>
              <a:gdLst>
                <a:gd name="T0" fmla="*/ 365 w 444"/>
                <a:gd name="T1" fmla="*/ 373 h 401"/>
                <a:gd name="T2" fmla="*/ 343 w 444"/>
                <a:gd name="T3" fmla="*/ 401 h 401"/>
                <a:gd name="T4" fmla="*/ 0 w 444"/>
                <a:gd name="T5" fmla="*/ 126 h 401"/>
                <a:gd name="T6" fmla="*/ 101 w 444"/>
                <a:gd name="T7" fmla="*/ 0 h 401"/>
                <a:gd name="T8" fmla="*/ 444 w 444"/>
                <a:gd name="T9" fmla="*/ 275 h 401"/>
                <a:gd name="T10" fmla="*/ 391 w 444"/>
                <a:gd name="T11" fmla="*/ 341 h 401"/>
              </a:gdLst>
              <a:ahLst/>
              <a:cxnLst>
                <a:cxn ang="0">
                  <a:pos x="T0" y="T1"/>
                </a:cxn>
                <a:cxn ang="0">
                  <a:pos x="T2" y="T3"/>
                </a:cxn>
                <a:cxn ang="0">
                  <a:pos x="T4" y="T5"/>
                </a:cxn>
                <a:cxn ang="0">
                  <a:pos x="T6" y="T7"/>
                </a:cxn>
                <a:cxn ang="0">
                  <a:pos x="T8" y="T9"/>
                </a:cxn>
                <a:cxn ang="0">
                  <a:pos x="T10" y="T11"/>
                </a:cxn>
              </a:cxnLst>
              <a:rect l="0" t="0" r="r" b="b"/>
              <a:pathLst>
                <a:path w="444" h="401">
                  <a:moveTo>
                    <a:pt x="365" y="373"/>
                  </a:moveTo>
                  <a:lnTo>
                    <a:pt x="343" y="401"/>
                  </a:lnTo>
                  <a:lnTo>
                    <a:pt x="0" y="126"/>
                  </a:lnTo>
                  <a:lnTo>
                    <a:pt x="101" y="0"/>
                  </a:lnTo>
                  <a:lnTo>
                    <a:pt x="444" y="275"/>
                  </a:lnTo>
                  <a:lnTo>
                    <a:pt x="391" y="341"/>
                  </a:lnTo>
                </a:path>
              </a:pathLst>
            </a:custGeom>
            <a:noFill/>
            <a:ln w="28575"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0" name="Freeform 19"/>
            <p:cNvSpPr/>
            <p:nvPr/>
          </p:nvSpPr>
          <p:spPr bwMode="auto">
            <a:xfrm>
              <a:off x="9624217" y="1493043"/>
              <a:ext cx="560388" cy="542925"/>
            </a:xfrm>
            <a:custGeom>
              <a:avLst/>
              <a:gdLst>
                <a:gd name="T0" fmla="*/ 220 w 353"/>
                <a:gd name="T1" fmla="*/ 342 h 342"/>
                <a:gd name="T2" fmla="*/ 0 w 353"/>
                <a:gd name="T3" fmla="*/ 166 h 342"/>
                <a:gd name="T4" fmla="*/ 134 w 353"/>
                <a:gd name="T5" fmla="*/ 0 h 342"/>
                <a:gd name="T6" fmla="*/ 353 w 353"/>
                <a:gd name="T7" fmla="*/ 177 h 342"/>
                <a:gd name="T8" fmla="*/ 220 w 353"/>
                <a:gd name="T9" fmla="*/ 342 h 342"/>
              </a:gdLst>
              <a:ahLst/>
              <a:cxnLst>
                <a:cxn ang="0">
                  <a:pos x="T0" y="T1"/>
                </a:cxn>
                <a:cxn ang="0">
                  <a:pos x="T2" y="T3"/>
                </a:cxn>
                <a:cxn ang="0">
                  <a:pos x="T4" y="T5"/>
                </a:cxn>
                <a:cxn ang="0">
                  <a:pos x="T6" y="T7"/>
                </a:cxn>
                <a:cxn ang="0">
                  <a:pos x="T8" y="T9"/>
                </a:cxn>
              </a:cxnLst>
              <a:rect l="0" t="0" r="r" b="b"/>
              <a:pathLst>
                <a:path w="353" h="342">
                  <a:moveTo>
                    <a:pt x="220" y="342"/>
                  </a:moveTo>
                  <a:lnTo>
                    <a:pt x="0" y="166"/>
                  </a:lnTo>
                  <a:lnTo>
                    <a:pt x="134" y="0"/>
                  </a:lnTo>
                  <a:lnTo>
                    <a:pt x="353" y="177"/>
                  </a:lnTo>
                  <a:lnTo>
                    <a:pt x="220" y="342"/>
                  </a:lnTo>
                  <a:close/>
                </a:path>
              </a:pathLst>
            </a:custGeom>
            <a:noFill/>
            <a:ln w="28575"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1" name="Freeform 20"/>
            <p:cNvSpPr/>
            <p:nvPr/>
          </p:nvSpPr>
          <p:spPr bwMode="auto">
            <a:xfrm>
              <a:off x="9560717" y="1634330"/>
              <a:ext cx="122238" cy="122238"/>
            </a:xfrm>
            <a:custGeom>
              <a:avLst/>
              <a:gdLst>
                <a:gd name="T0" fmla="*/ 40 w 77"/>
                <a:gd name="T1" fmla="*/ 77 h 77"/>
                <a:gd name="T2" fmla="*/ 0 w 77"/>
                <a:gd name="T3" fmla="*/ 45 h 77"/>
                <a:gd name="T4" fmla="*/ 37 w 77"/>
                <a:gd name="T5" fmla="*/ 0 h 77"/>
                <a:gd name="T6" fmla="*/ 77 w 77"/>
                <a:gd name="T7" fmla="*/ 32 h 77"/>
                <a:gd name="T8" fmla="*/ 40 w 77"/>
                <a:gd name="T9" fmla="*/ 77 h 77"/>
              </a:gdLst>
              <a:ahLst/>
              <a:cxnLst>
                <a:cxn ang="0">
                  <a:pos x="T0" y="T1"/>
                </a:cxn>
                <a:cxn ang="0">
                  <a:pos x="T2" y="T3"/>
                </a:cxn>
                <a:cxn ang="0">
                  <a:pos x="T4" y="T5"/>
                </a:cxn>
                <a:cxn ang="0">
                  <a:pos x="T6" y="T7"/>
                </a:cxn>
                <a:cxn ang="0">
                  <a:pos x="T8" y="T9"/>
                </a:cxn>
              </a:cxnLst>
              <a:rect l="0" t="0" r="r" b="b"/>
              <a:pathLst>
                <a:path w="77" h="77">
                  <a:moveTo>
                    <a:pt x="40" y="77"/>
                  </a:moveTo>
                  <a:lnTo>
                    <a:pt x="0" y="45"/>
                  </a:lnTo>
                  <a:lnTo>
                    <a:pt x="37" y="0"/>
                  </a:lnTo>
                  <a:lnTo>
                    <a:pt x="77" y="32"/>
                  </a:lnTo>
                  <a:lnTo>
                    <a:pt x="40" y="77"/>
                  </a:lnTo>
                  <a:close/>
                </a:path>
              </a:pathLst>
            </a:custGeom>
            <a:noFill/>
            <a:ln w="28575"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2" name="Freeform 21"/>
            <p:cNvSpPr/>
            <p:nvPr/>
          </p:nvSpPr>
          <p:spPr bwMode="auto">
            <a:xfrm>
              <a:off x="9973467" y="1964530"/>
              <a:ext cx="122238" cy="122238"/>
            </a:xfrm>
            <a:custGeom>
              <a:avLst/>
              <a:gdLst>
                <a:gd name="T0" fmla="*/ 39 w 77"/>
                <a:gd name="T1" fmla="*/ 77 h 77"/>
                <a:gd name="T2" fmla="*/ 0 w 77"/>
                <a:gd name="T3" fmla="*/ 45 h 77"/>
                <a:gd name="T4" fmla="*/ 37 w 77"/>
                <a:gd name="T5" fmla="*/ 0 h 77"/>
                <a:gd name="T6" fmla="*/ 77 w 77"/>
                <a:gd name="T7" fmla="*/ 32 h 77"/>
                <a:gd name="T8" fmla="*/ 39 w 77"/>
                <a:gd name="T9" fmla="*/ 77 h 77"/>
              </a:gdLst>
              <a:ahLst/>
              <a:cxnLst>
                <a:cxn ang="0">
                  <a:pos x="T0" y="T1"/>
                </a:cxn>
                <a:cxn ang="0">
                  <a:pos x="T2" y="T3"/>
                </a:cxn>
                <a:cxn ang="0">
                  <a:pos x="T4" y="T5"/>
                </a:cxn>
                <a:cxn ang="0">
                  <a:pos x="T6" y="T7"/>
                </a:cxn>
                <a:cxn ang="0">
                  <a:pos x="T8" y="T9"/>
                </a:cxn>
              </a:cxnLst>
              <a:rect l="0" t="0" r="r" b="b"/>
              <a:pathLst>
                <a:path w="77" h="77">
                  <a:moveTo>
                    <a:pt x="39" y="77"/>
                  </a:moveTo>
                  <a:lnTo>
                    <a:pt x="0" y="45"/>
                  </a:lnTo>
                  <a:lnTo>
                    <a:pt x="37" y="0"/>
                  </a:lnTo>
                  <a:lnTo>
                    <a:pt x="77" y="32"/>
                  </a:lnTo>
                  <a:lnTo>
                    <a:pt x="39" y="77"/>
                  </a:lnTo>
                  <a:close/>
                </a:path>
              </a:pathLst>
            </a:custGeom>
            <a:noFill/>
            <a:ln w="28575"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3" name="Line 22"/>
            <p:cNvSpPr>
              <a:spLocks noChangeShapeType="1"/>
            </p:cNvSpPr>
            <p:nvPr/>
          </p:nvSpPr>
          <p:spPr bwMode="auto">
            <a:xfrm>
              <a:off x="9848055" y="1588293"/>
              <a:ext cx="246063" cy="198438"/>
            </a:xfrm>
            <a:prstGeom prst="line">
              <a:avLst/>
            </a:prstGeom>
            <a:noFill/>
            <a:ln w="28575"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4" name="Line 23"/>
            <p:cNvSpPr>
              <a:spLocks noChangeShapeType="1"/>
            </p:cNvSpPr>
            <p:nvPr/>
          </p:nvSpPr>
          <p:spPr bwMode="auto">
            <a:xfrm>
              <a:off x="9786142" y="1662905"/>
              <a:ext cx="247650" cy="198438"/>
            </a:xfrm>
            <a:prstGeom prst="line">
              <a:avLst/>
            </a:prstGeom>
            <a:noFill/>
            <a:ln w="28575"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5" name="Line 24"/>
            <p:cNvSpPr>
              <a:spLocks noChangeShapeType="1"/>
            </p:cNvSpPr>
            <p:nvPr/>
          </p:nvSpPr>
          <p:spPr bwMode="auto">
            <a:xfrm>
              <a:off x="9725817" y="1739105"/>
              <a:ext cx="247650" cy="198438"/>
            </a:xfrm>
            <a:prstGeom prst="line">
              <a:avLst/>
            </a:prstGeom>
            <a:noFill/>
            <a:ln w="28575"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6" name="Line 25"/>
            <p:cNvSpPr>
              <a:spLocks noChangeShapeType="1"/>
            </p:cNvSpPr>
            <p:nvPr/>
          </p:nvSpPr>
          <p:spPr bwMode="auto">
            <a:xfrm flipH="1">
              <a:off x="9043192" y="2078830"/>
              <a:ext cx="60325" cy="61913"/>
            </a:xfrm>
            <a:prstGeom prst="line">
              <a:avLst/>
            </a:prstGeom>
            <a:noFill/>
            <a:ln w="28575"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7" name="Line 26"/>
            <p:cNvSpPr>
              <a:spLocks noChangeShapeType="1"/>
            </p:cNvSpPr>
            <p:nvPr/>
          </p:nvSpPr>
          <p:spPr bwMode="auto">
            <a:xfrm flipH="1">
              <a:off x="8898730" y="2223293"/>
              <a:ext cx="60325" cy="58738"/>
            </a:xfrm>
            <a:prstGeom prst="line">
              <a:avLst/>
            </a:prstGeom>
            <a:noFill/>
            <a:ln w="28575"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8" name="Line 27"/>
            <p:cNvSpPr>
              <a:spLocks noChangeShapeType="1"/>
            </p:cNvSpPr>
            <p:nvPr/>
          </p:nvSpPr>
          <p:spPr bwMode="auto">
            <a:xfrm>
              <a:off x="8898730" y="2078830"/>
              <a:ext cx="60325" cy="61913"/>
            </a:xfrm>
            <a:prstGeom prst="line">
              <a:avLst/>
            </a:prstGeom>
            <a:noFill/>
            <a:ln w="28575"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9" name="Line 28"/>
            <p:cNvSpPr>
              <a:spLocks noChangeShapeType="1"/>
            </p:cNvSpPr>
            <p:nvPr/>
          </p:nvSpPr>
          <p:spPr bwMode="auto">
            <a:xfrm>
              <a:off x="9043192" y="2223293"/>
              <a:ext cx="60325" cy="58738"/>
            </a:xfrm>
            <a:prstGeom prst="line">
              <a:avLst/>
            </a:prstGeom>
            <a:noFill/>
            <a:ln w="28575"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0" name="Line 29"/>
            <p:cNvSpPr>
              <a:spLocks noChangeShapeType="1"/>
            </p:cNvSpPr>
            <p:nvPr/>
          </p:nvSpPr>
          <p:spPr bwMode="auto">
            <a:xfrm flipH="1">
              <a:off x="7377905" y="1761330"/>
              <a:ext cx="61913" cy="58738"/>
            </a:xfrm>
            <a:prstGeom prst="line">
              <a:avLst/>
            </a:prstGeom>
            <a:noFill/>
            <a:ln w="28575"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1" name="Line 30"/>
            <p:cNvSpPr>
              <a:spLocks noChangeShapeType="1"/>
            </p:cNvSpPr>
            <p:nvPr/>
          </p:nvSpPr>
          <p:spPr bwMode="auto">
            <a:xfrm flipH="1">
              <a:off x="7236617" y="1902618"/>
              <a:ext cx="60325" cy="60325"/>
            </a:xfrm>
            <a:prstGeom prst="line">
              <a:avLst/>
            </a:prstGeom>
            <a:noFill/>
            <a:ln w="28575"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2" name="Line 31"/>
            <p:cNvSpPr>
              <a:spLocks noChangeShapeType="1"/>
            </p:cNvSpPr>
            <p:nvPr/>
          </p:nvSpPr>
          <p:spPr bwMode="auto">
            <a:xfrm>
              <a:off x="7236617" y="1761330"/>
              <a:ext cx="60325" cy="58738"/>
            </a:xfrm>
            <a:prstGeom prst="line">
              <a:avLst/>
            </a:prstGeom>
            <a:noFill/>
            <a:ln w="28575"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3" name="Line 32"/>
            <p:cNvSpPr>
              <a:spLocks noChangeShapeType="1"/>
            </p:cNvSpPr>
            <p:nvPr/>
          </p:nvSpPr>
          <p:spPr bwMode="auto">
            <a:xfrm>
              <a:off x="7377905" y="1902618"/>
              <a:ext cx="61913" cy="60325"/>
            </a:xfrm>
            <a:prstGeom prst="line">
              <a:avLst/>
            </a:prstGeom>
            <a:noFill/>
            <a:ln w="28575"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4" name="Line 33"/>
            <p:cNvSpPr>
              <a:spLocks noChangeShapeType="1"/>
            </p:cNvSpPr>
            <p:nvPr/>
          </p:nvSpPr>
          <p:spPr bwMode="auto">
            <a:xfrm flipH="1">
              <a:off x="9382917" y="362743"/>
              <a:ext cx="58738" cy="60325"/>
            </a:xfrm>
            <a:prstGeom prst="line">
              <a:avLst/>
            </a:prstGeom>
            <a:noFill/>
            <a:ln w="28575"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5" name="Line 34"/>
            <p:cNvSpPr>
              <a:spLocks noChangeShapeType="1"/>
            </p:cNvSpPr>
            <p:nvPr/>
          </p:nvSpPr>
          <p:spPr bwMode="auto">
            <a:xfrm flipH="1">
              <a:off x="9238455" y="505618"/>
              <a:ext cx="61913" cy="60325"/>
            </a:xfrm>
            <a:prstGeom prst="line">
              <a:avLst/>
            </a:prstGeom>
            <a:noFill/>
            <a:ln w="28575"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6" name="Line 35"/>
            <p:cNvSpPr>
              <a:spLocks noChangeShapeType="1"/>
            </p:cNvSpPr>
            <p:nvPr/>
          </p:nvSpPr>
          <p:spPr bwMode="auto">
            <a:xfrm>
              <a:off x="9238455" y="362743"/>
              <a:ext cx="61913" cy="60325"/>
            </a:xfrm>
            <a:prstGeom prst="line">
              <a:avLst/>
            </a:prstGeom>
            <a:noFill/>
            <a:ln w="28575"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7" name="Line 36"/>
            <p:cNvSpPr>
              <a:spLocks noChangeShapeType="1"/>
            </p:cNvSpPr>
            <p:nvPr/>
          </p:nvSpPr>
          <p:spPr bwMode="auto">
            <a:xfrm>
              <a:off x="9382917" y="505618"/>
              <a:ext cx="58738" cy="60325"/>
            </a:xfrm>
            <a:prstGeom prst="line">
              <a:avLst/>
            </a:prstGeom>
            <a:noFill/>
            <a:ln w="28575"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18" name="Oval 37"/>
            <p:cNvSpPr>
              <a:spLocks noChangeArrowheads="1"/>
            </p:cNvSpPr>
            <p:nvPr/>
          </p:nvSpPr>
          <p:spPr bwMode="auto">
            <a:xfrm>
              <a:off x="9725817" y="1213643"/>
              <a:ext cx="120650" cy="122238"/>
            </a:xfrm>
            <a:prstGeom prst="ellipse">
              <a:avLst/>
            </a:prstGeom>
            <a:noFill/>
            <a:ln w="28575"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9" name="Freeform 38"/>
            <p:cNvSpPr/>
            <p:nvPr/>
          </p:nvSpPr>
          <p:spPr bwMode="auto">
            <a:xfrm>
              <a:off x="7625555" y="1104105"/>
              <a:ext cx="523875" cy="777875"/>
            </a:xfrm>
            <a:custGeom>
              <a:avLst/>
              <a:gdLst>
                <a:gd name="T0" fmla="*/ 238 w 330"/>
                <a:gd name="T1" fmla="*/ 490 h 490"/>
                <a:gd name="T2" fmla="*/ 0 w 330"/>
                <a:gd name="T3" fmla="*/ 440 h 490"/>
                <a:gd name="T4" fmla="*/ 92 w 330"/>
                <a:gd name="T5" fmla="*/ 0 h 490"/>
                <a:gd name="T6" fmla="*/ 330 w 330"/>
                <a:gd name="T7" fmla="*/ 49 h 490"/>
                <a:gd name="T8" fmla="*/ 260 w 330"/>
                <a:gd name="T9" fmla="*/ 387 h 490"/>
                <a:gd name="T10" fmla="*/ 254 w 330"/>
                <a:gd name="T11" fmla="*/ 412 h 490"/>
              </a:gdLst>
              <a:ahLst/>
              <a:cxnLst>
                <a:cxn ang="0">
                  <a:pos x="T0" y="T1"/>
                </a:cxn>
                <a:cxn ang="0">
                  <a:pos x="T2" y="T3"/>
                </a:cxn>
                <a:cxn ang="0">
                  <a:pos x="T4" y="T5"/>
                </a:cxn>
                <a:cxn ang="0">
                  <a:pos x="T6" y="T7"/>
                </a:cxn>
                <a:cxn ang="0">
                  <a:pos x="T8" y="T9"/>
                </a:cxn>
                <a:cxn ang="0">
                  <a:pos x="T10" y="T11"/>
                </a:cxn>
              </a:cxnLst>
              <a:rect l="0" t="0" r="r" b="b"/>
              <a:pathLst>
                <a:path w="330" h="490">
                  <a:moveTo>
                    <a:pt x="238" y="490"/>
                  </a:moveTo>
                  <a:lnTo>
                    <a:pt x="0" y="440"/>
                  </a:lnTo>
                  <a:lnTo>
                    <a:pt x="92" y="0"/>
                  </a:lnTo>
                  <a:lnTo>
                    <a:pt x="330" y="49"/>
                  </a:lnTo>
                  <a:lnTo>
                    <a:pt x="260" y="387"/>
                  </a:lnTo>
                  <a:lnTo>
                    <a:pt x="254" y="412"/>
                  </a:lnTo>
                </a:path>
              </a:pathLst>
            </a:custGeom>
            <a:noFill/>
            <a:ln w="28575"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0" name="Freeform 39"/>
            <p:cNvSpPr/>
            <p:nvPr/>
          </p:nvSpPr>
          <p:spPr bwMode="auto">
            <a:xfrm>
              <a:off x="7728742" y="1213643"/>
              <a:ext cx="398463" cy="177800"/>
            </a:xfrm>
            <a:custGeom>
              <a:avLst/>
              <a:gdLst>
                <a:gd name="T0" fmla="*/ 238 w 251"/>
                <a:gd name="T1" fmla="*/ 112 h 112"/>
                <a:gd name="T2" fmla="*/ 0 w 251"/>
                <a:gd name="T3" fmla="*/ 62 h 112"/>
                <a:gd name="T4" fmla="*/ 13 w 251"/>
                <a:gd name="T5" fmla="*/ 0 h 112"/>
                <a:gd name="T6" fmla="*/ 251 w 251"/>
                <a:gd name="T7" fmla="*/ 49 h 112"/>
                <a:gd name="T8" fmla="*/ 238 w 251"/>
                <a:gd name="T9" fmla="*/ 112 h 112"/>
              </a:gdLst>
              <a:ahLst/>
              <a:cxnLst>
                <a:cxn ang="0">
                  <a:pos x="T0" y="T1"/>
                </a:cxn>
                <a:cxn ang="0">
                  <a:pos x="T2" y="T3"/>
                </a:cxn>
                <a:cxn ang="0">
                  <a:pos x="T4" y="T5"/>
                </a:cxn>
                <a:cxn ang="0">
                  <a:pos x="T6" y="T7"/>
                </a:cxn>
                <a:cxn ang="0">
                  <a:pos x="T8" y="T9"/>
                </a:cxn>
              </a:cxnLst>
              <a:rect l="0" t="0" r="r" b="b"/>
              <a:pathLst>
                <a:path w="251" h="112">
                  <a:moveTo>
                    <a:pt x="238" y="112"/>
                  </a:moveTo>
                  <a:lnTo>
                    <a:pt x="0" y="62"/>
                  </a:lnTo>
                  <a:lnTo>
                    <a:pt x="13" y="0"/>
                  </a:lnTo>
                  <a:lnTo>
                    <a:pt x="251" y="49"/>
                  </a:lnTo>
                  <a:lnTo>
                    <a:pt x="238" y="112"/>
                  </a:lnTo>
                  <a:close/>
                </a:path>
              </a:pathLst>
            </a:custGeom>
            <a:noFill/>
            <a:ln w="28575"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1" name="Line 40"/>
            <p:cNvSpPr>
              <a:spLocks noChangeShapeType="1"/>
            </p:cNvSpPr>
            <p:nvPr/>
          </p:nvSpPr>
          <p:spPr bwMode="auto">
            <a:xfrm>
              <a:off x="7779542" y="1272380"/>
              <a:ext cx="295275" cy="60325"/>
            </a:xfrm>
            <a:prstGeom prst="line">
              <a:avLst/>
            </a:prstGeom>
            <a:noFill/>
            <a:ln w="28575"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2" name="Freeform 41"/>
            <p:cNvSpPr/>
            <p:nvPr/>
          </p:nvSpPr>
          <p:spPr bwMode="auto">
            <a:xfrm>
              <a:off x="7827167" y="650080"/>
              <a:ext cx="152400" cy="152400"/>
            </a:xfrm>
            <a:custGeom>
              <a:avLst/>
              <a:gdLst>
                <a:gd name="T0" fmla="*/ 48 w 96"/>
                <a:gd name="T1" fmla="*/ 96 h 96"/>
                <a:gd name="T2" fmla="*/ 0 w 96"/>
                <a:gd name="T3" fmla="*/ 48 h 96"/>
                <a:gd name="T4" fmla="*/ 48 w 96"/>
                <a:gd name="T5" fmla="*/ 0 h 96"/>
                <a:gd name="T6" fmla="*/ 96 w 96"/>
                <a:gd name="T7" fmla="*/ 48 h 96"/>
                <a:gd name="T8" fmla="*/ 48 w 96"/>
                <a:gd name="T9" fmla="*/ 96 h 96"/>
              </a:gdLst>
              <a:ahLst/>
              <a:cxnLst>
                <a:cxn ang="0">
                  <a:pos x="T0" y="T1"/>
                </a:cxn>
                <a:cxn ang="0">
                  <a:pos x="T2" y="T3"/>
                </a:cxn>
                <a:cxn ang="0">
                  <a:pos x="T4" y="T5"/>
                </a:cxn>
                <a:cxn ang="0">
                  <a:pos x="T6" y="T7"/>
                </a:cxn>
                <a:cxn ang="0">
                  <a:pos x="T8" y="T9"/>
                </a:cxn>
              </a:cxnLst>
              <a:rect l="0" t="0" r="r" b="b"/>
              <a:pathLst>
                <a:path w="96" h="96">
                  <a:moveTo>
                    <a:pt x="48" y="96"/>
                  </a:moveTo>
                  <a:lnTo>
                    <a:pt x="0" y="48"/>
                  </a:lnTo>
                  <a:lnTo>
                    <a:pt x="48" y="0"/>
                  </a:lnTo>
                  <a:lnTo>
                    <a:pt x="96" y="48"/>
                  </a:lnTo>
                  <a:lnTo>
                    <a:pt x="48" y="96"/>
                  </a:lnTo>
                  <a:close/>
                </a:path>
              </a:pathLst>
            </a:custGeom>
            <a:noFill/>
            <a:ln w="28575"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3" name="Freeform 42"/>
            <p:cNvSpPr/>
            <p:nvPr/>
          </p:nvSpPr>
          <p:spPr bwMode="auto">
            <a:xfrm>
              <a:off x="9997280" y="348455"/>
              <a:ext cx="150813" cy="150813"/>
            </a:xfrm>
            <a:custGeom>
              <a:avLst/>
              <a:gdLst>
                <a:gd name="T0" fmla="*/ 48 w 95"/>
                <a:gd name="T1" fmla="*/ 95 h 95"/>
                <a:gd name="T2" fmla="*/ 0 w 95"/>
                <a:gd name="T3" fmla="*/ 47 h 95"/>
                <a:gd name="T4" fmla="*/ 48 w 95"/>
                <a:gd name="T5" fmla="*/ 0 h 95"/>
                <a:gd name="T6" fmla="*/ 95 w 95"/>
                <a:gd name="T7" fmla="*/ 47 h 95"/>
                <a:gd name="T8" fmla="*/ 48 w 95"/>
                <a:gd name="T9" fmla="*/ 95 h 95"/>
              </a:gdLst>
              <a:ahLst/>
              <a:cxnLst>
                <a:cxn ang="0">
                  <a:pos x="T0" y="T1"/>
                </a:cxn>
                <a:cxn ang="0">
                  <a:pos x="T2" y="T3"/>
                </a:cxn>
                <a:cxn ang="0">
                  <a:pos x="T4" y="T5"/>
                </a:cxn>
                <a:cxn ang="0">
                  <a:pos x="T6" y="T7"/>
                </a:cxn>
                <a:cxn ang="0">
                  <a:pos x="T8" y="T9"/>
                </a:cxn>
              </a:cxnLst>
              <a:rect l="0" t="0" r="r" b="b"/>
              <a:pathLst>
                <a:path w="95" h="95">
                  <a:moveTo>
                    <a:pt x="48" y="95"/>
                  </a:moveTo>
                  <a:lnTo>
                    <a:pt x="0" y="47"/>
                  </a:lnTo>
                  <a:lnTo>
                    <a:pt x="48" y="0"/>
                  </a:lnTo>
                  <a:lnTo>
                    <a:pt x="95" y="47"/>
                  </a:lnTo>
                  <a:lnTo>
                    <a:pt x="48" y="95"/>
                  </a:lnTo>
                  <a:close/>
                </a:path>
              </a:pathLst>
            </a:custGeom>
            <a:noFill/>
            <a:ln w="28575"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4" name="Freeform 43"/>
            <p:cNvSpPr/>
            <p:nvPr/>
          </p:nvSpPr>
          <p:spPr bwMode="auto">
            <a:xfrm>
              <a:off x="8393905" y="392905"/>
              <a:ext cx="201613" cy="231775"/>
            </a:xfrm>
            <a:custGeom>
              <a:avLst/>
              <a:gdLst>
                <a:gd name="T0" fmla="*/ 127 w 127"/>
                <a:gd name="T1" fmla="*/ 109 h 146"/>
                <a:gd name="T2" fmla="*/ 65 w 127"/>
                <a:gd name="T3" fmla="*/ 146 h 146"/>
                <a:gd name="T4" fmla="*/ 0 w 127"/>
                <a:gd name="T5" fmla="*/ 37 h 146"/>
                <a:gd name="T6" fmla="*/ 62 w 127"/>
                <a:gd name="T7" fmla="*/ 0 h 146"/>
                <a:gd name="T8" fmla="*/ 127 w 127"/>
                <a:gd name="T9" fmla="*/ 109 h 146"/>
              </a:gdLst>
              <a:ahLst/>
              <a:cxnLst>
                <a:cxn ang="0">
                  <a:pos x="T0" y="T1"/>
                </a:cxn>
                <a:cxn ang="0">
                  <a:pos x="T2" y="T3"/>
                </a:cxn>
                <a:cxn ang="0">
                  <a:pos x="T4" y="T5"/>
                </a:cxn>
                <a:cxn ang="0">
                  <a:pos x="T6" y="T7"/>
                </a:cxn>
                <a:cxn ang="0">
                  <a:pos x="T8" y="T9"/>
                </a:cxn>
              </a:cxnLst>
              <a:rect l="0" t="0" r="r" b="b"/>
              <a:pathLst>
                <a:path w="127" h="146">
                  <a:moveTo>
                    <a:pt x="127" y="109"/>
                  </a:moveTo>
                  <a:lnTo>
                    <a:pt x="65" y="146"/>
                  </a:lnTo>
                  <a:lnTo>
                    <a:pt x="0" y="37"/>
                  </a:lnTo>
                  <a:lnTo>
                    <a:pt x="62" y="0"/>
                  </a:lnTo>
                  <a:lnTo>
                    <a:pt x="127" y="109"/>
                  </a:lnTo>
                  <a:close/>
                </a:path>
              </a:pathLst>
            </a:custGeom>
            <a:noFill/>
            <a:ln w="28575"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5" name="Freeform 44"/>
            <p:cNvSpPr/>
            <p:nvPr/>
          </p:nvSpPr>
          <p:spPr bwMode="auto">
            <a:xfrm>
              <a:off x="8424067" y="445293"/>
              <a:ext cx="171450" cy="179388"/>
            </a:xfrm>
            <a:custGeom>
              <a:avLst/>
              <a:gdLst>
                <a:gd name="T0" fmla="*/ 108 w 108"/>
                <a:gd name="T1" fmla="*/ 76 h 113"/>
                <a:gd name="T2" fmla="*/ 46 w 108"/>
                <a:gd name="T3" fmla="*/ 113 h 113"/>
                <a:gd name="T4" fmla="*/ 0 w 108"/>
                <a:gd name="T5" fmla="*/ 37 h 113"/>
                <a:gd name="T6" fmla="*/ 62 w 108"/>
                <a:gd name="T7" fmla="*/ 0 h 113"/>
                <a:gd name="T8" fmla="*/ 108 w 108"/>
                <a:gd name="T9" fmla="*/ 76 h 113"/>
              </a:gdLst>
              <a:ahLst/>
              <a:cxnLst>
                <a:cxn ang="0">
                  <a:pos x="T0" y="T1"/>
                </a:cxn>
                <a:cxn ang="0">
                  <a:pos x="T2" y="T3"/>
                </a:cxn>
                <a:cxn ang="0">
                  <a:pos x="T4" y="T5"/>
                </a:cxn>
                <a:cxn ang="0">
                  <a:pos x="T6" y="T7"/>
                </a:cxn>
                <a:cxn ang="0">
                  <a:pos x="T8" y="T9"/>
                </a:cxn>
              </a:cxnLst>
              <a:rect l="0" t="0" r="r" b="b"/>
              <a:pathLst>
                <a:path w="108" h="113">
                  <a:moveTo>
                    <a:pt x="108" y="76"/>
                  </a:moveTo>
                  <a:lnTo>
                    <a:pt x="46" y="113"/>
                  </a:lnTo>
                  <a:lnTo>
                    <a:pt x="0" y="37"/>
                  </a:lnTo>
                  <a:lnTo>
                    <a:pt x="62" y="0"/>
                  </a:lnTo>
                  <a:lnTo>
                    <a:pt x="108" y="76"/>
                  </a:lnTo>
                  <a:close/>
                </a:path>
              </a:pathLst>
            </a:custGeom>
            <a:noFill/>
            <a:ln w="28575"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6" name="Freeform 45"/>
            <p:cNvSpPr/>
            <p:nvPr/>
          </p:nvSpPr>
          <p:spPr bwMode="auto">
            <a:xfrm>
              <a:off x="7131842" y="2045493"/>
              <a:ext cx="541338" cy="279400"/>
            </a:xfrm>
            <a:custGeom>
              <a:avLst/>
              <a:gdLst>
                <a:gd name="T0" fmla="*/ 255 w 341"/>
                <a:gd name="T1" fmla="*/ 83 h 176"/>
                <a:gd name="T2" fmla="*/ 19 w 341"/>
                <a:gd name="T3" fmla="*/ 176 h 176"/>
                <a:gd name="T4" fmla="*/ 0 w 341"/>
                <a:gd name="T5" fmla="*/ 125 h 176"/>
                <a:gd name="T6" fmla="*/ 321 w 341"/>
                <a:gd name="T7" fmla="*/ 0 h 176"/>
                <a:gd name="T8" fmla="*/ 341 w 341"/>
                <a:gd name="T9" fmla="*/ 50 h 176"/>
                <a:gd name="T10" fmla="*/ 301 w 341"/>
                <a:gd name="T11" fmla="*/ 65 h 176"/>
              </a:gdLst>
              <a:ahLst/>
              <a:cxnLst>
                <a:cxn ang="0">
                  <a:pos x="T0" y="T1"/>
                </a:cxn>
                <a:cxn ang="0">
                  <a:pos x="T2" y="T3"/>
                </a:cxn>
                <a:cxn ang="0">
                  <a:pos x="T4" y="T5"/>
                </a:cxn>
                <a:cxn ang="0">
                  <a:pos x="T6" y="T7"/>
                </a:cxn>
                <a:cxn ang="0">
                  <a:pos x="T8" y="T9"/>
                </a:cxn>
                <a:cxn ang="0">
                  <a:pos x="T10" y="T11"/>
                </a:cxn>
              </a:cxnLst>
              <a:rect l="0" t="0" r="r" b="b"/>
              <a:pathLst>
                <a:path w="341" h="176">
                  <a:moveTo>
                    <a:pt x="255" y="83"/>
                  </a:moveTo>
                  <a:lnTo>
                    <a:pt x="19" y="176"/>
                  </a:lnTo>
                  <a:lnTo>
                    <a:pt x="0" y="125"/>
                  </a:lnTo>
                  <a:lnTo>
                    <a:pt x="321" y="0"/>
                  </a:lnTo>
                  <a:lnTo>
                    <a:pt x="341" y="50"/>
                  </a:lnTo>
                  <a:lnTo>
                    <a:pt x="301" y="65"/>
                  </a:lnTo>
                </a:path>
              </a:pathLst>
            </a:custGeom>
            <a:noFill/>
            <a:ln w="28575"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7" name="Line 46"/>
            <p:cNvSpPr>
              <a:spLocks noChangeShapeType="1"/>
            </p:cNvSpPr>
            <p:nvPr/>
          </p:nvSpPr>
          <p:spPr bwMode="auto">
            <a:xfrm>
              <a:off x="7331867" y="2166143"/>
              <a:ext cx="31750" cy="79375"/>
            </a:xfrm>
            <a:prstGeom prst="line">
              <a:avLst/>
            </a:prstGeom>
            <a:noFill/>
            <a:ln w="28575" cap="flat">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28" name="Freeform 47"/>
            <p:cNvSpPr/>
            <p:nvPr/>
          </p:nvSpPr>
          <p:spPr bwMode="auto">
            <a:xfrm>
              <a:off x="7046117" y="2243930"/>
              <a:ext cx="115888" cy="80963"/>
            </a:xfrm>
            <a:custGeom>
              <a:avLst/>
              <a:gdLst>
                <a:gd name="T0" fmla="*/ 54 w 73"/>
                <a:gd name="T1" fmla="*/ 0 h 51"/>
                <a:gd name="T2" fmla="*/ 0 w 73"/>
                <a:gd name="T3" fmla="*/ 51 h 51"/>
                <a:gd name="T4" fmla="*/ 73 w 73"/>
                <a:gd name="T5" fmla="*/ 51 h 51"/>
              </a:gdLst>
              <a:ahLst/>
              <a:cxnLst>
                <a:cxn ang="0">
                  <a:pos x="T0" y="T1"/>
                </a:cxn>
                <a:cxn ang="0">
                  <a:pos x="T2" y="T3"/>
                </a:cxn>
                <a:cxn ang="0">
                  <a:pos x="T4" y="T5"/>
                </a:cxn>
              </a:cxnLst>
              <a:rect l="0" t="0" r="r" b="b"/>
              <a:pathLst>
                <a:path w="73" h="51">
                  <a:moveTo>
                    <a:pt x="54" y="0"/>
                  </a:moveTo>
                  <a:lnTo>
                    <a:pt x="0" y="51"/>
                  </a:lnTo>
                  <a:lnTo>
                    <a:pt x="73" y="51"/>
                  </a:lnTo>
                </a:path>
              </a:pathLst>
            </a:custGeom>
            <a:noFill/>
            <a:ln w="28575" cap="flat">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7" name="日期占位符 6"/>
          <p:cNvSpPr>
            <a:spLocks noGrp="1"/>
          </p:cNvSpPr>
          <p:nvPr>
            <p:ph type="dt" sz="half" idx="10"/>
          </p:nvPr>
        </p:nvSpPr>
        <p:spPr/>
        <p:txBody>
          <a:bodyPr/>
          <a:lstStyle/>
          <a:p>
            <a:fld id="{6489D9C7-5DC6-4263-87FF-7C99F6FB63C3}" type="datetime1">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a:t>www.islide.cc</a:t>
            </a:r>
            <a:endParaRPr lang="zh-CN" altLang="en-US" dirty="0"/>
          </a:p>
        </p:txBody>
      </p:sp>
      <p:sp>
        <p:nvSpPr>
          <p:cNvPr id="9" name="灯片编号占位符 8"/>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defRPr/>
            </a:lvl1pPr>
            <a:lvl2pPr>
              <a:defRPr/>
            </a:lvl2pPr>
            <a:lvl3pPr>
              <a:defRPr/>
            </a:lvl3pPr>
            <a:lvl4pPr>
              <a:defRPr/>
            </a:lvl4pPr>
            <a:lvl5pPr>
              <a:defRPr/>
            </a:lvl5p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sp>
        <p:nvSpPr>
          <p:cNvPr id="16" name="标题 15"/>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4" name="日期占位符 3"/>
          <p:cNvSpPr>
            <a:spLocks noGrp="1"/>
          </p:cNvSpPr>
          <p:nvPr>
            <p:ph type="dt" sz="half" idx="10"/>
          </p:nvPr>
        </p:nvSpPr>
        <p:spPr/>
        <p:txBody>
          <a:bodyPr/>
          <a:lstStyle/>
          <a:p>
            <a:fld id="{6489D9C7-5DC6-4263-87FF-7C99F6FB63C3}"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a:t>www.islide.cc</a:t>
            </a:r>
            <a:endParaRPr lang="zh-CN" altLang="en-US" dirty="0"/>
          </a:p>
        </p:txBody>
      </p:sp>
      <p:sp>
        <p:nvSpPr>
          <p:cNvPr id="6" name="灯片编号占位符 5"/>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仅标题">
    <p:spTree>
      <p:nvGrpSpPr>
        <p:cNvPr id="1" name=""/>
        <p:cNvGrpSpPr/>
        <p:nvPr/>
      </p:nvGrpSpPr>
      <p:grpSpPr>
        <a:xfrm>
          <a:off x="0" y="0"/>
          <a:ext cx="0" cy="0"/>
          <a:chOff x="0" y="0"/>
          <a:chExt cx="0" cy="0"/>
        </a:xfrm>
      </p:grpSpPr>
      <p:sp>
        <p:nvSpPr>
          <p:cNvPr id="7" name="日期占位符 6"/>
          <p:cNvSpPr>
            <a:spLocks noGrp="1"/>
          </p:cNvSpPr>
          <p:nvPr>
            <p:ph type="dt" sz="half" idx="10"/>
          </p:nvPr>
        </p:nvSpPr>
        <p:spPr/>
        <p:txBody>
          <a:bodyPr/>
          <a:lstStyle/>
          <a:p>
            <a:fld id="{6489D9C7-5DC6-4263-87FF-7C99F6FB63C3}" type="datetime1">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a:t>www.islide.cc</a:t>
            </a:r>
            <a:endParaRPr lang="zh-CN" altLang="en-US" dirty="0"/>
          </a:p>
        </p:txBody>
      </p:sp>
      <p:sp>
        <p:nvSpPr>
          <p:cNvPr id="9" name="灯片编号占位符 8"/>
          <p:cNvSpPr>
            <a:spLocks noGrp="1"/>
          </p:cNvSpPr>
          <p:nvPr>
            <p:ph type="sldNum" sz="quarter" idx="12"/>
          </p:nvPr>
        </p:nvSpPr>
        <p:spPr/>
        <p:txBody>
          <a:bodyPr/>
          <a:lstStyle/>
          <a:p>
            <a:fld id="{5DD3DB80-B894-403A-B48E-6FDC1A72010E}" type="slidenum">
              <a:rPr lang="zh-CN" altLang="en-US" smtClean="0"/>
            </a:fld>
            <a:endParaRPr lang="zh-CN" altLang="en-US"/>
          </a:p>
        </p:txBody>
      </p:sp>
      <p:sp>
        <p:nvSpPr>
          <p:cNvPr id="10" name="标题 1"/>
          <p:cNvSpPr>
            <a:spLocks noGrp="1"/>
          </p:cNvSpPr>
          <p:nvPr>
            <p:ph type="title"/>
          </p:nvPr>
        </p:nvSpPr>
        <p:spPr>
          <a:xfrm>
            <a:off x="695325" y="1"/>
            <a:ext cx="10801350" cy="1015999"/>
          </a:xfrm>
        </p:spPr>
        <p:txBody>
          <a:bodyPr/>
          <a:lstStyle>
            <a:lvl1pPr>
              <a:defRPr/>
            </a:lvl1pPr>
          </a:lstStyle>
          <a:p>
            <a:r>
              <a:rPr lang="en-US" altLang="zh-CN" dirty="0"/>
              <a:t>Click to edit Master title style</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showMasterSp="0" userDrawn="1">
  <p:cSld name="末尾幻灯片">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37" name="Rectangle 9674"/>
          <p:cNvSpPr>
            <a:spLocks noChangeArrowheads="1"/>
          </p:cNvSpPr>
          <p:nvPr/>
        </p:nvSpPr>
        <p:spPr bwMode="auto">
          <a:xfrm>
            <a:off x="-1588" y="0"/>
            <a:ext cx="12193588" cy="6913563"/>
          </a:xfrm>
          <a:prstGeom prst="rect">
            <a:avLst/>
          </a:prstGeom>
          <a:solidFill>
            <a:schemeClr val="accent1"/>
          </a:solidFill>
          <a:ln>
            <a:noFill/>
          </a:ln>
        </p:spPr>
        <p:txBody>
          <a:bodyPr vert="horz" wrap="square" lIns="91440" tIns="45720" rIns="91440" bIns="45720" numCol="1" anchor="t" anchorCtr="0" compatLnSpc="1"/>
          <a:lstStyle/>
          <a:p>
            <a:endParaRPr lang="zh-CN" altLang="en-US"/>
          </a:p>
        </p:txBody>
      </p:sp>
      <p:sp>
        <p:nvSpPr>
          <p:cNvPr id="2" name="标题 1"/>
          <p:cNvSpPr>
            <a:spLocks noGrp="1"/>
          </p:cNvSpPr>
          <p:nvPr>
            <p:ph type="ctrTitle" hasCustomPrompt="1"/>
          </p:nvPr>
        </p:nvSpPr>
        <p:spPr>
          <a:xfrm>
            <a:off x="695325" y="4248150"/>
            <a:ext cx="10801350" cy="1118955"/>
          </a:xfrm>
        </p:spPr>
        <p:txBody>
          <a:bodyPr anchor="ctr">
            <a:normAutofit/>
          </a:bodyPr>
          <a:lstStyle>
            <a:lvl1pPr marL="0" indent="0" algn="ctr">
              <a:buFont typeface="Arial" panose="020B0604020202020204" pitchFamily="34" charset="0"/>
              <a:buNone/>
              <a:defRPr sz="3200">
                <a:solidFill>
                  <a:schemeClr val="bg1"/>
                </a:solidFill>
              </a:defRPr>
            </a:lvl1pPr>
          </a:lstStyle>
          <a:p>
            <a:r>
              <a:rPr lang="en-US" altLang="zh-CN" dirty="0"/>
              <a:t>Conclusion</a:t>
            </a:r>
            <a:endParaRPr lang="zh-CN" altLang="en-US" dirty="0"/>
          </a:p>
        </p:txBody>
      </p:sp>
      <p:sp>
        <p:nvSpPr>
          <p:cNvPr id="53" name="文本占位符 62"/>
          <p:cNvSpPr>
            <a:spLocks noGrp="1"/>
          </p:cNvSpPr>
          <p:nvPr>
            <p:ph type="body" sz="quarter" idx="17" hasCustomPrompt="1"/>
          </p:nvPr>
        </p:nvSpPr>
        <p:spPr>
          <a:xfrm>
            <a:off x="695325" y="5433780"/>
            <a:ext cx="10801350"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Signature</a:t>
            </a:r>
            <a:endParaRPr lang="en-US" altLang="zh-CN" dirty="0"/>
          </a:p>
        </p:txBody>
      </p:sp>
      <p:sp>
        <p:nvSpPr>
          <p:cNvPr id="54" name="文本占位符 62"/>
          <p:cNvSpPr>
            <a:spLocks noGrp="1"/>
          </p:cNvSpPr>
          <p:nvPr>
            <p:ph type="body" sz="quarter" idx="18" hasCustomPrompt="1"/>
          </p:nvPr>
        </p:nvSpPr>
        <p:spPr>
          <a:xfrm>
            <a:off x="695325" y="5749414"/>
            <a:ext cx="10801350" cy="310871"/>
          </a:xfrm>
        </p:spPr>
        <p:txBody>
          <a:bodyPr vert="horz" lIns="91440" tIns="45720" rIns="91440" bIns="45720" rtlCol="0">
            <a:normAutofit/>
          </a:bodyPr>
          <a:lstStyle>
            <a:lvl1pPr marL="0" indent="0" algn="ctr">
              <a:buNone/>
              <a:defRPr lang="zh-CN" altLang="en-US" sz="16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lvl="0"/>
            <a:r>
              <a:rPr lang="en-US" altLang="zh-CN" dirty="0"/>
              <a:t>Date</a:t>
            </a:r>
            <a:endParaRPr lang="zh-CN" altLang="en-US" dirty="0"/>
          </a:p>
        </p:txBody>
      </p:sp>
      <p:grpSp>
        <p:nvGrpSpPr>
          <p:cNvPr id="281" name="组合 280"/>
          <p:cNvGrpSpPr/>
          <p:nvPr userDrawn="1"/>
        </p:nvGrpSpPr>
        <p:grpSpPr>
          <a:xfrm>
            <a:off x="2405063" y="1201738"/>
            <a:ext cx="7397750" cy="2524125"/>
            <a:chOff x="2405063" y="1201738"/>
            <a:chExt cx="7397750" cy="2524125"/>
          </a:xfrm>
        </p:grpSpPr>
        <p:sp>
          <p:nvSpPr>
            <p:cNvPr id="14" name="Freeform 5"/>
            <p:cNvSpPr/>
            <p:nvPr userDrawn="1"/>
          </p:nvSpPr>
          <p:spPr bwMode="auto">
            <a:xfrm>
              <a:off x="5815013" y="1671638"/>
              <a:ext cx="463550" cy="284163"/>
            </a:xfrm>
            <a:custGeom>
              <a:avLst/>
              <a:gdLst>
                <a:gd name="T0" fmla="*/ 0 w 318"/>
                <a:gd name="T1" fmla="*/ 195 h 195"/>
                <a:gd name="T2" fmla="*/ 318 w 318"/>
                <a:gd name="T3" fmla="*/ 47 h 195"/>
              </a:gdLst>
              <a:ahLst/>
              <a:cxnLst>
                <a:cxn ang="0">
                  <a:pos x="T0" y="T1"/>
                </a:cxn>
                <a:cxn ang="0">
                  <a:pos x="T2" y="T3"/>
                </a:cxn>
              </a:cxnLst>
              <a:rect l="0" t="0" r="r" b="b"/>
              <a:pathLst>
                <a:path w="318" h="195">
                  <a:moveTo>
                    <a:pt x="0" y="195"/>
                  </a:moveTo>
                  <a:cubicBezTo>
                    <a:pt x="47" y="67"/>
                    <a:pt x="190" y="0"/>
                    <a:pt x="318" y="47"/>
                  </a:cubicBezTo>
                </a:path>
              </a:pathLst>
            </a:custGeom>
            <a:noFill/>
            <a:ln w="19050"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6"/>
            <p:cNvSpPr/>
            <p:nvPr userDrawn="1"/>
          </p:nvSpPr>
          <p:spPr bwMode="auto">
            <a:xfrm>
              <a:off x="5892800" y="1763713"/>
              <a:ext cx="358775" cy="220663"/>
            </a:xfrm>
            <a:custGeom>
              <a:avLst/>
              <a:gdLst>
                <a:gd name="T0" fmla="*/ 0 w 246"/>
                <a:gd name="T1" fmla="*/ 151 h 151"/>
                <a:gd name="T2" fmla="*/ 246 w 246"/>
                <a:gd name="T3" fmla="*/ 36 h 151"/>
              </a:gdLst>
              <a:ahLst/>
              <a:cxnLst>
                <a:cxn ang="0">
                  <a:pos x="T0" y="T1"/>
                </a:cxn>
                <a:cxn ang="0">
                  <a:pos x="T2" y="T3"/>
                </a:cxn>
              </a:cxnLst>
              <a:rect l="0" t="0" r="r" b="b"/>
              <a:pathLst>
                <a:path w="246" h="151">
                  <a:moveTo>
                    <a:pt x="0" y="151"/>
                  </a:moveTo>
                  <a:cubicBezTo>
                    <a:pt x="36" y="52"/>
                    <a:pt x="146" y="0"/>
                    <a:pt x="246" y="36"/>
                  </a:cubicBezTo>
                </a:path>
              </a:pathLst>
            </a:custGeom>
            <a:noFill/>
            <a:ln w="19050"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 name="Freeform 7"/>
            <p:cNvSpPr/>
            <p:nvPr userDrawn="1"/>
          </p:nvSpPr>
          <p:spPr bwMode="auto">
            <a:xfrm>
              <a:off x="5972175" y="1858963"/>
              <a:ext cx="250825" cy="153988"/>
            </a:xfrm>
            <a:custGeom>
              <a:avLst/>
              <a:gdLst>
                <a:gd name="T0" fmla="*/ 0 w 173"/>
                <a:gd name="T1" fmla="*/ 106 h 106"/>
                <a:gd name="T2" fmla="*/ 173 w 173"/>
                <a:gd name="T3" fmla="*/ 25 h 106"/>
              </a:gdLst>
              <a:ahLst/>
              <a:cxnLst>
                <a:cxn ang="0">
                  <a:pos x="T0" y="T1"/>
                </a:cxn>
                <a:cxn ang="0">
                  <a:pos x="T2" y="T3"/>
                </a:cxn>
              </a:cxnLst>
              <a:rect l="0" t="0" r="r" b="b"/>
              <a:pathLst>
                <a:path w="173" h="106">
                  <a:moveTo>
                    <a:pt x="0" y="106"/>
                  </a:moveTo>
                  <a:cubicBezTo>
                    <a:pt x="25" y="36"/>
                    <a:pt x="103" y="0"/>
                    <a:pt x="173" y="25"/>
                  </a:cubicBezTo>
                </a:path>
              </a:pathLst>
            </a:custGeom>
            <a:noFill/>
            <a:ln w="19050"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 name="Freeform 8"/>
            <p:cNvSpPr/>
            <p:nvPr userDrawn="1"/>
          </p:nvSpPr>
          <p:spPr bwMode="auto">
            <a:xfrm>
              <a:off x="6084888" y="1993900"/>
              <a:ext cx="117475" cy="119063"/>
            </a:xfrm>
            <a:custGeom>
              <a:avLst/>
              <a:gdLst>
                <a:gd name="T0" fmla="*/ 72 w 80"/>
                <a:gd name="T1" fmla="*/ 26 h 81"/>
                <a:gd name="T2" fmla="*/ 25 w 80"/>
                <a:gd name="T3" fmla="*/ 8 h 81"/>
                <a:gd name="T4" fmla="*/ 8 w 80"/>
                <a:gd name="T5" fmla="*/ 55 h 81"/>
                <a:gd name="T6" fmla="*/ 55 w 80"/>
                <a:gd name="T7" fmla="*/ 73 h 81"/>
                <a:gd name="T8" fmla="*/ 72 w 80"/>
                <a:gd name="T9" fmla="*/ 26 h 81"/>
              </a:gdLst>
              <a:ahLst/>
              <a:cxnLst>
                <a:cxn ang="0">
                  <a:pos x="T0" y="T1"/>
                </a:cxn>
                <a:cxn ang="0">
                  <a:pos x="T2" y="T3"/>
                </a:cxn>
                <a:cxn ang="0">
                  <a:pos x="T4" y="T5"/>
                </a:cxn>
                <a:cxn ang="0">
                  <a:pos x="T6" y="T7"/>
                </a:cxn>
                <a:cxn ang="0">
                  <a:pos x="T8" y="T9"/>
                </a:cxn>
              </a:cxnLst>
              <a:rect l="0" t="0" r="r" b="b"/>
              <a:pathLst>
                <a:path w="80" h="81">
                  <a:moveTo>
                    <a:pt x="72" y="26"/>
                  </a:moveTo>
                  <a:cubicBezTo>
                    <a:pt x="64" y="8"/>
                    <a:pt x="43" y="0"/>
                    <a:pt x="25" y="8"/>
                  </a:cubicBezTo>
                  <a:cubicBezTo>
                    <a:pt x="7" y="17"/>
                    <a:pt x="0" y="38"/>
                    <a:pt x="8" y="55"/>
                  </a:cubicBezTo>
                  <a:cubicBezTo>
                    <a:pt x="16" y="73"/>
                    <a:pt x="37" y="81"/>
                    <a:pt x="55" y="73"/>
                  </a:cubicBezTo>
                  <a:cubicBezTo>
                    <a:pt x="73" y="64"/>
                    <a:pt x="80" y="43"/>
                    <a:pt x="72" y="26"/>
                  </a:cubicBezTo>
                  <a:close/>
                </a:path>
              </a:pathLst>
            </a:custGeom>
            <a:noFill/>
            <a:ln w="19050"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 name="Freeform 9"/>
            <p:cNvSpPr/>
            <p:nvPr userDrawn="1"/>
          </p:nvSpPr>
          <p:spPr bwMode="auto">
            <a:xfrm>
              <a:off x="3705225" y="3251200"/>
              <a:ext cx="417513" cy="419100"/>
            </a:xfrm>
            <a:custGeom>
              <a:avLst/>
              <a:gdLst>
                <a:gd name="T0" fmla="*/ 190 w 286"/>
                <a:gd name="T1" fmla="*/ 233 h 287"/>
                <a:gd name="T2" fmla="*/ 249 w 286"/>
                <a:gd name="T3" fmla="*/ 173 h 287"/>
                <a:gd name="T4" fmla="*/ 247 w 286"/>
                <a:gd name="T5" fmla="*/ 37 h 287"/>
                <a:gd name="T6" fmla="*/ 112 w 286"/>
                <a:gd name="T7" fmla="*/ 38 h 287"/>
                <a:gd name="T8" fmla="*/ 22 w 286"/>
                <a:gd name="T9" fmla="*/ 130 h 287"/>
                <a:gd name="T10" fmla="*/ 23 w 286"/>
                <a:gd name="T11" fmla="*/ 209 h 287"/>
                <a:gd name="T12" fmla="*/ 80 w 286"/>
                <a:gd name="T13" fmla="*/ 265 h 287"/>
                <a:gd name="T14" fmla="*/ 159 w 286"/>
                <a:gd name="T15" fmla="*/ 264 h 2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287">
                  <a:moveTo>
                    <a:pt x="190" y="233"/>
                  </a:moveTo>
                  <a:cubicBezTo>
                    <a:pt x="249" y="173"/>
                    <a:pt x="249" y="173"/>
                    <a:pt x="249" y="173"/>
                  </a:cubicBezTo>
                  <a:cubicBezTo>
                    <a:pt x="286" y="135"/>
                    <a:pt x="285" y="74"/>
                    <a:pt x="247" y="37"/>
                  </a:cubicBezTo>
                  <a:cubicBezTo>
                    <a:pt x="209" y="0"/>
                    <a:pt x="149" y="0"/>
                    <a:pt x="112" y="38"/>
                  </a:cubicBezTo>
                  <a:cubicBezTo>
                    <a:pt x="22" y="130"/>
                    <a:pt x="22" y="130"/>
                    <a:pt x="22" y="130"/>
                  </a:cubicBezTo>
                  <a:cubicBezTo>
                    <a:pt x="0" y="152"/>
                    <a:pt x="1" y="187"/>
                    <a:pt x="23" y="209"/>
                  </a:cubicBezTo>
                  <a:cubicBezTo>
                    <a:pt x="80" y="265"/>
                    <a:pt x="80" y="265"/>
                    <a:pt x="80" y="265"/>
                  </a:cubicBezTo>
                  <a:cubicBezTo>
                    <a:pt x="102" y="287"/>
                    <a:pt x="138" y="286"/>
                    <a:pt x="159" y="264"/>
                  </a:cubicBezTo>
                </a:path>
              </a:pathLst>
            </a:custGeom>
            <a:noFill/>
            <a:ln w="19050"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 name="Freeform 10"/>
            <p:cNvSpPr/>
            <p:nvPr userDrawn="1"/>
          </p:nvSpPr>
          <p:spPr bwMode="auto">
            <a:xfrm>
              <a:off x="3970338" y="3073400"/>
              <a:ext cx="744538" cy="328613"/>
            </a:xfrm>
            <a:custGeom>
              <a:avLst/>
              <a:gdLst>
                <a:gd name="T0" fmla="*/ 0 w 510"/>
                <a:gd name="T1" fmla="*/ 226 h 226"/>
                <a:gd name="T2" fmla="*/ 65 w 510"/>
                <a:gd name="T3" fmla="*/ 159 h 226"/>
                <a:gd name="T4" fmla="*/ 99 w 510"/>
                <a:gd name="T5" fmla="*/ 126 h 226"/>
                <a:gd name="T6" fmla="*/ 266 w 510"/>
                <a:gd name="T7" fmla="*/ 113 h 226"/>
                <a:gd name="T8" fmla="*/ 266 w 510"/>
                <a:gd name="T9" fmla="*/ 113 h 226"/>
                <a:gd name="T10" fmla="*/ 446 w 510"/>
                <a:gd name="T11" fmla="*/ 84 h 226"/>
                <a:gd name="T12" fmla="*/ 510 w 510"/>
                <a:gd name="T13" fmla="*/ 0 h 226"/>
              </a:gdLst>
              <a:ahLst/>
              <a:cxnLst>
                <a:cxn ang="0">
                  <a:pos x="T0" y="T1"/>
                </a:cxn>
                <a:cxn ang="0">
                  <a:pos x="T2" y="T3"/>
                </a:cxn>
                <a:cxn ang="0">
                  <a:pos x="T4" y="T5"/>
                </a:cxn>
                <a:cxn ang="0">
                  <a:pos x="T6" y="T7"/>
                </a:cxn>
                <a:cxn ang="0">
                  <a:pos x="T8" y="T9"/>
                </a:cxn>
                <a:cxn ang="0">
                  <a:pos x="T10" y="T11"/>
                </a:cxn>
                <a:cxn ang="0">
                  <a:pos x="T12" y="T13"/>
                </a:cxn>
              </a:cxnLst>
              <a:rect l="0" t="0" r="r" b="b"/>
              <a:pathLst>
                <a:path w="510" h="226">
                  <a:moveTo>
                    <a:pt x="0" y="226"/>
                  </a:moveTo>
                  <a:cubicBezTo>
                    <a:pt x="65" y="159"/>
                    <a:pt x="65" y="159"/>
                    <a:pt x="65" y="159"/>
                  </a:cubicBezTo>
                  <a:cubicBezTo>
                    <a:pt x="99" y="126"/>
                    <a:pt x="99" y="126"/>
                    <a:pt x="99" y="126"/>
                  </a:cubicBezTo>
                  <a:cubicBezTo>
                    <a:pt x="144" y="82"/>
                    <a:pt x="214" y="76"/>
                    <a:pt x="266" y="113"/>
                  </a:cubicBezTo>
                  <a:cubicBezTo>
                    <a:pt x="266" y="113"/>
                    <a:pt x="266" y="113"/>
                    <a:pt x="266" y="113"/>
                  </a:cubicBezTo>
                  <a:cubicBezTo>
                    <a:pt x="324" y="153"/>
                    <a:pt x="403" y="140"/>
                    <a:pt x="446" y="84"/>
                  </a:cubicBezTo>
                  <a:cubicBezTo>
                    <a:pt x="510" y="0"/>
                    <a:pt x="510" y="0"/>
                    <a:pt x="510" y="0"/>
                  </a:cubicBezTo>
                </a:path>
              </a:pathLst>
            </a:custGeom>
            <a:noFill/>
            <a:ln w="19050"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 name="Freeform 11"/>
            <p:cNvSpPr/>
            <p:nvPr userDrawn="1"/>
          </p:nvSpPr>
          <p:spPr bwMode="auto">
            <a:xfrm>
              <a:off x="3833813" y="3343275"/>
              <a:ext cx="200025" cy="195263"/>
            </a:xfrm>
            <a:custGeom>
              <a:avLst/>
              <a:gdLst>
                <a:gd name="T0" fmla="*/ 0 w 137"/>
                <a:gd name="T1" fmla="*/ 0 h 134"/>
                <a:gd name="T2" fmla="*/ 137 w 137"/>
                <a:gd name="T3" fmla="*/ 134 h 134"/>
              </a:gdLst>
              <a:ahLst/>
              <a:cxnLst>
                <a:cxn ang="0">
                  <a:pos x="T0" y="T1"/>
                </a:cxn>
                <a:cxn ang="0">
                  <a:pos x="T2" y="T3"/>
                </a:cxn>
              </a:cxnLst>
              <a:rect l="0" t="0" r="r" b="b"/>
              <a:pathLst>
                <a:path w="137" h="134">
                  <a:moveTo>
                    <a:pt x="0" y="0"/>
                  </a:moveTo>
                  <a:cubicBezTo>
                    <a:pt x="2" y="2"/>
                    <a:pt x="137" y="134"/>
                    <a:pt x="137" y="134"/>
                  </a:cubicBezTo>
                </a:path>
              </a:pathLst>
            </a:custGeom>
            <a:noFill/>
            <a:ln w="19050"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 name="Freeform 12"/>
            <p:cNvSpPr/>
            <p:nvPr userDrawn="1"/>
          </p:nvSpPr>
          <p:spPr bwMode="auto">
            <a:xfrm>
              <a:off x="3978275" y="1624013"/>
              <a:ext cx="1622425" cy="1295400"/>
            </a:xfrm>
            <a:custGeom>
              <a:avLst/>
              <a:gdLst>
                <a:gd name="T0" fmla="*/ 1089 w 1113"/>
                <a:gd name="T1" fmla="*/ 554 h 888"/>
                <a:gd name="T2" fmla="*/ 1113 w 1113"/>
                <a:gd name="T3" fmla="*/ 649 h 888"/>
                <a:gd name="T4" fmla="*/ 155 w 1113"/>
                <a:gd name="T5" fmla="*/ 888 h 888"/>
                <a:gd name="T6" fmla="*/ 13 w 1113"/>
                <a:gd name="T7" fmla="*/ 319 h 888"/>
                <a:gd name="T8" fmla="*/ 80 w 1113"/>
                <a:gd name="T9" fmla="*/ 207 h 888"/>
                <a:gd name="T10" fmla="*/ 859 w 1113"/>
                <a:gd name="T11" fmla="*/ 12 h 888"/>
                <a:gd name="T12" fmla="*/ 971 w 1113"/>
                <a:gd name="T13" fmla="*/ 80 h 888"/>
                <a:gd name="T14" fmla="*/ 1066 w 1113"/>
                <a:gd name="T15" fmla="*/ 460 h 8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3" h="888">
                  <a:moveTo>
                    <a:pt x="1089" y="554"/>
                  </a:moveTo>
                  <a:cubicBezTo>
                    <a:pt x="1113" y="649"/>
                    <a:pt x="1113" y="649"/>
                    <a:pt x="1113" y="649"/>
                  </a:cubicBezTo>
                  <a:cubicBezTo>
                    <a:pt x="155" y="888"/>
                    <a:pt x="155" y="888"/>
                    <a:pt x="155" y="888"/>
                  </a:cubicBezTo>
                  <a:cubicBezTo>
                    <a:pt x="13" y="319"/>
                    <a:pt x="13" y="319"/>
                    <a:pt x="13" y="319"/>
                  </a:cubicBezTo>
                  <a:cubicBezTo>
                    <a:pt x="0" y="269"/>
                    <a:pt x="30" y="219"/>
                    <a:pt x="80" y="207"/>
                  </a:cubicBezTo>
                  <a:cubicBezTo>
                    <a:pt x="859" y="12"/>
                    <a:pt x="859" y="12"/>
                    <a:pt x="859" y="12"/>
                  </a:cubicBezTo>
                  <a:cubicBezTo>
                    <a:pt x="908" y="0"/>
                    <a:pt x="959" y="30"/>
                    <a:pt x="971" y="80"/>
                  </a:cubicBezTo>
                  <a:cubicBezTo>
                    <a:pt x="1066" y="460"/>
                    <a:pt x="1066" y="460"/>
                    <a:pt x="1066" y="460"/>
                  </a:cubicBezTo>
                </a:path>
              </a:pathLst>
            </a:custGeom>
            <a:noFill/>
            <a:ln w="19050"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 name="Freeform 13"/>
            <p:cNvSpPr/>
            <p:nvPr userDrawn="1"/>
          </p:nvSpPr>
          <p:spPr bwMode="auto">
            <a:xfrm>
              <a:off x="4089400" y="1739900"/>
              <a:ext cx="1385888" cy="1019175"/>
            </a:xfrm>
            <a:custGeom>
              <a:avLst/>
              <a:gdLst>
                <a:gd name="T0" fmla="*/ 929 w 951"/>
                <a:gd name="T1" fmla="*/ 401 h 698"/>
                <a:gd name="T2" fmla="*/ 951 w 951"/>
                <a:gd name="T3" fmla="*/ 490 h 698"/>
                <a:gd name="T4" fmla="*/ 118 w 951"/>
                <a:gd name="T5" fmla="*/ 698 h 698"/>
                <a:gd name="T6" fmla="*/ 7 w 951"/>
                <a:gd name="T7" fmla="*/ 255 h 698"/>
                <a:gd name="T8" fmla="*/ 46 w 951"/>
                <a:gd name="T9" fmla="*/ 189 h 698"/>
                <a:gd name="T10" fmla="*/ 775 w 951"/>
                <a:gd name="T11" fmla="*/ 8 h 698"/>
                <a:gd name="T12" fmla="*/ 840 w 951"/>
                <a:gd name="T13" fmla="*/ 47 h 698"/>
                <a:gd name="T14" fmla="*/ 929 w 951"/>
                <a:gd name="T15" fmla="*/ 401 h 6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1" h="698">
                  <a:moveTo>
                    <a:pt x="929" y="401"/>
                  </a:moveTo>
                  <a:cubicBezTo>
                    <a:pt x="951" y="490"/>
                    <a:pt x="951" y="490"/>
                    <a:pt x="951" y="490"/>
                  </a:cubicBezTo>
                  <a:cubicBezTo>
                    <a:pt x="118" y="698"/>
                    <a:pt x="118" y="698"/>
                    <a:pt x="118" y="698"/>
                  </a:cubicBezTo>
                  <a:cubicBezTo>
                    <a:pt x="7" y="255"/>
                    <a:pt x="7" y="255"/>
                    <a:pt x="7" y="255"/>
                  </a:cubicBezTo>
                  <a:cubicBezTo>
                    <a:pt x="0" y="226"/>
                    <a:pt x="17" y="197"/>
                    <a:pt x="46" y="189"/>
                  </a:cubicBezTo>
                  <a:cubicBezTo>
                    <a:pt x="775" y="8"/>
                    <a:pt x="775" y="8"/>
                    <a:pt x="775" y="8"/>
                  </a:cubicBezTo>
                  <a:cubicBezTo>
                    <a:pt x="804" y="0"/>
                    <a:pt x="833" y="18"/>
                    <a:pt x="840" y="47"/>
                  </a:cubicBezTo>
                  <a:cubicBezTo>
                    <a:pt x="929" y="401"/>
                    <a:pt x="929" y="401"/>
                    <a:pt x="929" y="401"/>
                  </a:cubicBezTo>
                </a:path>
              </a:pathLst>
            </a:custGeom>
            <a:noFill/>
            <a:ln w="19050"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 name="Freeform 14"/>
            <p:cNvSpPr/>
            <p:nvPr userDrawn="1"/>
          </p:nvSpPr>
          <p:spPr bwMode="auto">
            <a:xfrm>
              <a:off x="4683125" y="2790825"/>
              <a:ext cx="519113" cy="234950"/>
            </a:xfrm>
            <a:custGeom>
              <a:avLst/>
              <a:gdLst>
                <a:gd name="T0" fmla="*/ 327 w 327"/>
                <a:gd name="T1" fmla="*/ 71 h 148"/>
                <a:gd name="T2" fmla="*/ 18 w 327"/>
                <a:gd name="T3" fmla="*/ 148 h 148"/>
                <a:gd name="T4" fmla="*/ 0 w 327"/>
                <a:gd name="T5" fmla="*/ 77 h 148"/>
                <a:gd name="T6" fmla="*/ 310 w 327"/>
                <a:gd name="T7" fmla="*/ 0 h 148"/>
                <a:gd name="T8" fmla="*/ 327 w 327"/>
                <a:gd name="T9" fmla="*/ 71 h 148"/>
              </a:gdLst>
              <a:ahLst/>
              <a:cxnLst>
                <a:cxn ang="0">
                  <a:pos x="T0" y="T1"/>
                </a:cxn>
                <a:cxn ang="0">
                  <a:pos x="T2" y="T3"/>
                </a:cxn>
                <a:cxn ang="0">
                  <a:pos x="T4" y="T5"/>
                </a:cxn>
                <a:cxn ang="0">
                  <a:pos x="T6" y="T7"/>
                </a:cxn>
                <a:cxn ang="0">
                  <a:pos x="T8" y="T9"/>
                </a:cxn>
              </a:cxnLst>
              <a:rect l="0" t="0" r="r" b="b"/>
              <a:pathLst>
                <a:path w="327" h="148">
                  <a:moveTo>
                    <a:pt x="327" y="71"/>
                  </a:moveTo>
                  <a:lnTo>
                    <a:pt x="18" y="148"/>
                  </a:lnTo>
                  <a:lnTo>
                    <a:pt x="0" y="77"/>
                  </a:lnTo>
                  <a:lnTo>
                    <a:pt x="310" y="0"/>
                  </a:lnTo>
                  <a:lnTo>
                    <a:pt x="327" y="71"/>
                  </a:lnTo>
                  <a:close/>
                </a:path>
              </a:pathLst>
            </a:custGeom>
            <a:noFill/>
            <a:ln w="19050"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 name="Freeform 15"/>
            <p:cNvSpPr/>
            <p:nvPr userDrawn="1"/>
          </p:nvSpPr>
          <p:spPr bwMode="auto">
            <a:xfrm>
              <a:off x="4775200" y="2713038"/>
              <a:ext cx="280988" cy="171450"/>
            </a:xfrm>
            <a:custGeom>
              <a:avLst/>
              <a:gdLst>
                <a:gd name="T0" fmla="*/ 177 w 177"/>
                <a:gd name="T1" fmla="*/ 68 h 108"/>
                <a:gd name="T2" fmla="*/ 18 w 177"/>
                <a:gd name="T3" fmla="*/ 108 h 108"/>
                <a:gd name="T4" fmla="*/ 0 w 177"/>
                <a:gd name="T5" fmla="*/ 40 h 108"/>
                <a:gd name="T6" fmla="*/ 159 w 177"/>
                <a:gd name="T7" fmla="*/ 0 h 108"/>
                <a:gd name="T8" fmla="*/ 177 w 177"/>
                <a:gd name="T9" fmla="*/ 68 h 108"/>
              </a:gdLst>
              <a:ahLst/>
              <a:cxnLst>
                <a:cxn ang="0">
                  <a:pos x="T0" y="T1"/>
                </a:cxn>
                <a:cxn ang="0">
                  <a:pos x="T2" y="T3"/>
                </a:cxn>
                <a:cxn ang="0">
                  <a:pos x="T4" y="T5"/>
                </a:cxn>
                <a:cxn ang="0">
                  <a:pos x="T6" y="T7"/>
                </a:cxn>
                <a:cxn ang="0">
                  <a:pos x="T8" y="T9"/>
                </a:cxn>
              </a:cxnLst>
              <a:rect l="0" t="0" r="r" b="b"/>
              <a:pathLst>
                <a:path w="177" h="108">
                  <a:moveTo>
                    <a:pt x="177" y="68"/>
                  </a:moveTo>
                  <a:lnTo>
                    <a:pt x="18" y="108"/>
                  </a:lnTo>
                  <a:lnTo>
                    <a:pt x="0" y="40"/>
                  </a:lnTo>
                  <a:lnTo>
                    <a:pt x="159" y="0"/>
                  </a:lnTo>
                  <a:lnTo>
                    <a:pt x="177" y="68"/>
                  </a:lnTo>
                  <a:close/>
                </a:path>
              </a:pathLst>
            </a:custGeom>
            <a:noFill/>
            <a:ln w="19050"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 name="Freeform 16"/>
            <p:cNvSpPr/>
            <p:nvPr userDrawn="1"/>
          </p:nvSpPr>
          <p:spPr bwMode="auto">
            <a:xfrm>
              <a:off x="4332288" y="2089150"/>
              <a:ext cx="971550" cy="517525"/>
            </a:xfrm>
            <a:custGeom>
              <a:avLst/>
              <a:gdLst>
                <a:gd name="T0" fmla="*/ 0 w 612"/>
                <a:gd name="T1" fmla="*/ 326 h 326"/>
                <a:gd name="T2" fmla="*/ 126 w 612"/>
                <a:gd name="T3" fmla="*/ 31 h 326"/>
                <a:gd name="T4" fmla="*/ 319 w 612"/>
                <a:gd name="T5" fmla="*/ 130 h 326"/>
                <a:gd name="T6" fmla="*/ 367 w 612"/>
                <a:gd name="T7" fmla="*/ 0 h 326"/>
                <a:gd name="T8" fmla="*/ 612 w 612"/>
                <a:gd name="T9" fmla="*/ 146 h 326"/>
              </a:gdLst>
              <a:ahLst/>
              <a:cxnLst>
                <a:cxn ang="0">
                  <a:pos x="T0" y="T1"/>
                </a:cxn>
                <a:cxn ang="0">
                  <a:pos x="T2" y="T3"/>
                </a:cxn>
                <a:cxn ang="0">
                  <a:pos x="T4" y="T5"/>
                </a:cxn>
                <a:cxn ang="0">
                  <a:pos x="T6" y="T7"/>
                </a:cxn>
                <a:cxn ang="0">
                  <a:pos x="T8" y="T9"/>
                </a:cxn>
              </a:cxnLst>
              <a:rect l="0" t="0" r="r" b="b"/>
              <a:pathLst>
                <a:path w="612" h="326">
                  <a:moveTo>
                    <a:pt x="0" y="326"/>
                  </a:moveTo>
                  <a:lnTo>
                    <a:pt x="126" y="31"/>
                  </a:lnTo>
                  <a:lnTo>
                    <a:pt x="319" y="130"/>
                  </a:lnTo>
                  <a:lnTo>
                    <a:pt x="367" y="0"/>
                  </a:lnTo>
                  <a:lnTo>
                    <a:pt x="612" y="146"/>
                  </a:lnTo>
                </a:path>
              </a:pathLst>
            </a:custGeom>
            <a:noFill/>
            <a:ln w="19050"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 name="Freeform 17"/>
            <p:cNvSpPr/>
            <p:nvPr userDrawn="1"/>
          </p:nvSpPr>
          <p:spPr bwMode="auto">
            <a:xfrm>
              <a:off x="5289550" y="2863850"/>
              <a:ext cx="933450" cy="862013"/>
            </a:xfrm>
            <a:custGeom>
              <a:avLst/>
              <a:gdLst>
                <a:gd name="T0" fmla="*/ 461 w 588"/>
                <a:gd name="T1" fmla="*/ 507 h 543"/>
                <a:gd name="T2" fmla="*/ 433 w 588"/>
                <a:gd name="T3" fmla="*/ 543 h 543"/>
                <a:gd name="T4" fmla="*/ 0 w 588"/>
                <a:gd name="T5" fmla="*/ 195 h 543"/>
                <a:gd name="T6" fmla="*/ 156 w 588"/>
                <a:gd name="T7" fmla="*/ 0 h 543"/>
                <a:gd name="T8" fmla="*/ 588 w 588"/>
                <a:gd name="T9" fmla="*/ 348 h 543"/>
                <a:gd name="T10" fmla="*/ 486 w 588"/>
                <a:gd name="T11" fmla="*/ 476 h 543"/>
              </a:gdLst>
              <a:ahLst/>
              <a:cxnLst>
                <a:cxn ang="0">
                  <a:pos x="T0" y="T1"/>
                </a:cxn>
                <a:cxn ang="0">
                  <a:pos x="T2" y="T3"/>
                </a:cxn>
                <a:cxn ang="0">
                  <a:pos x="T4" y="T5"/>
                </a:cxn>
                <a:cxn ang="0">
                  <a:pos x="T6" y="T7"/>
                </a:cxn>
                <a:cxn ang="0">
                  <a:pos x="T8" y="T9"/>
                </a:cxn>
                <a:cxn ang="0">
                  <a:pos x="T10" y="T11"/>
                </a:cxn>
              </a:cxnLst>
              <a:rect l="0" t="0" r="r" b="b"/>
              <a:pathLst>
                <a:path w="588" h="543">
                  <a:moveTo>
                    <a:pt x="461" y="507"/>
                  </a:moveTo>
                  <a:lnTo>
                    <a:pt x="433" y="543"/>
                  </a:lnTo>
                  <a:lnTo>
                    <a:pt x="0" y="195"/>
                  </a:lnTo>
                  <a:lnTo>
                    <a:pt x="156" y="0"/>
                  </a:lnTo>
                  <a:lnTo>
                    <a:pt x="588" y="348"/>
                  </a:lnTo>
                  <a:lnTo>
                    <a:pt x="486" y="476"/>
                  </a:lnTo>
                </a:path>
              </a:pathLst>
            </a:custGeom>
            <a:noFill/>
            <a:ln w="19050"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7" name="Freeform 18"/>
            <p:cNvSpPr/>
            <p:nvPr userDrawn="1"/>
          </p:nvSpPr>
          <p:spPr bwMode="auto">
            <a:xfrm>
              <a:off x="5289550" y="2921000"/>
              <a:ext cx="889000" cy="804863"/>
            </a:xfrm>
            <a:custGeom>
              <a:avLst/>
              <a:gdLst>
                <a:gd name="T0" fmla="*/ 461 w 560"/>
                <a:gd name="T1" fmla="*/ 471 h 507"/>
                <a:gd name="T2" fmla="*/ 433 w 560"/>
                <a:gd name="T3" fmla="*/ 507 h 507"/>
                <a:gd name="T4" fmla="*/ 0 w 560"/>
                <a:gd name="T5" fmla="*/ 159 h 507"/>
                <a:gd name="T6" fmla="*/ 127 w 560"/>
                <a:gd name="T7" fmla="*/ 0 h 507"/>
                <a:gd name="T8" fmla="*/ 560 w 560"/>
                <a:gd name="T9" fmla="*/ 348 h 507"/>
                <a:gd name="T10" fmla="*/ 494 w 560"/>
                <a:gd name="T11" fmla="*/ 430 h 507"/>
              </a:gdLst>
              <a:ahLst/>
              <a:cxnLst>
                <a:cxn ang="0">
                  <a:pos x="T0" y="T1"/>
                </a:cxn>
                <a:cxn ang="0">
                  <a:pos x="T2" y="T3"/>
                </a:cxn>
                <a:cxn ang="0">
                  <a:pos x="T4" y="T5"/>
                </a:cxn>
                <a:cxn ang="0">
                  <a:pos x="T6" y="T7"/>
                </a:cxn>
                <a:cxn ang="0">
                  <a:pos x="T8" y="T9"/>
                </a:cxn>
                <a:cxn ang="0">
                  <a:pos x="T10" y="T11"/>
                </a:cxn>
              </a:cxnLst>
              <a:rect l="0" t="0" r="r" b="b"/>
              <a:pathLst>
                <a:path w="560" h="507">
                  <a:moveTo>
                    <a:pt x="461" y="471"/>
                  </a:moveTo>
                  <a:lnTo>
                    <a:pt x="433" y="507"/>
                  </a:lnTo>
                  <a:lnTo>
                    <a:pt x="0" y="159"/>
                  </a:lnTo>
                  <a:lnTo>
                    <a:pt x="127" y="0"/>
                  </a:lnTo>
                  <a:lnTo>
                    <a:pt x="560" y="348"/>
                  </a:lnTo>
                  <a:lnTo>
                    <a:pt x="494" y="430"/>
                  </a:lnTo>
                </a:path>
              </a:pathLst>
            </a:custGeom>
            <a:noFill/>
            <a:ln w="19050"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Freeform 19"/>
            <p:cNvSpPr/>
            <p:nvPr userDrawn="1"/>
          </p:nvSpPr>
          <p:spPr bwMode="auto">
            <a:xfrm>
              <a:off x="5659438" y="2628900"/>
              <a:ext cx="708025" cy="687388"/>
            </a:xfrm>
            <a:custGeom>
              <a:avLst/>
              <a:gdLst>
                <a:gd name="T0" fmla="*/ 278 w 446"/>
                <a:gd name="T1" fmla="*/ 433 h 433"/>
                <a:gd name="T2" fmla="*/ 0 w 446"/>
                <a:gd name="T3" fmla="*/ 211 h 433"/>
                <a:gd name="T4" fmla="*/ 169 w 446"/>
                <a:gd name="T5" fmla="*/ 0 h 433"/>
                <a:gd name="T6" fmla="*/ 446 w 446"/>
                <a:gd name="T7" fmla="*/ 224 h 433"/>
                <a:gd name="T8" fmla="*/ 278 w 446"/>
                <a:gd name="T9" fmla="*/ 433 h 433"/>
              </a:gdLst>
              <a:ahLst/>
              <a:cxnLst>
                <a:cxn ang="0">
                  <a:pos x="T0" y="T1"/>
                </a:cxn>
                <a:cxn ang="0">
                  <a:pos x="T2" y="T3"/>
                </a:cxn>
                <a:cxn ang="0">
                  <a:pos x="T4" y="T5"/>
                </a:cxn>
                <a:cxn ang="0">
                  <a:pos x="T6" y="T7"/>
                </a:cxn>
                <a:cxn ang="0">
                  <a:pos x="T8" y="T9"/>
                </a:cxn>
              </a:cxnLst>
              <a:rect l="0" t="0" r="r" b="b"/>
              <a:pathLst>
                <a:path w="446" h="433">
                  <a:moveTo>
                    <a:pt x="278" y="433"/>
                  </a:moveTo>
                  <a:lnTo>
                    <a:pt x="0" y="211"/>
                  </a:lnTo>
                  <a:lnTo>
                    <a:pt x="169" y="0"/>
                  </a:lnTo>
                  <a:lnTo>
                    <a:pt x="446" y="224"/>
                  </a:lnTo>
                  <a:lnTo>
                    <a:pt x="278" y="433"/>
                  </a:lnTo>
                  <a:close/>
                </a:path>
              </a:pathLst>
            </a:custGeom>
            <a:noFill/>
            <a:ln w="19050"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9" name="Freeform 20"/>
            <p:cNvSpPr/>
            <p:nvPr userDrawn="1"/>
          </p:nvSpPr>
          <p:spPr bwMode="auto">
            <a:xfrm>
              <a:off x="5580063" y="2806700"/>
              <a:ext cx="153988" cy="157163"/>
            </a:xfrm>
            <a:custGeom>
              <a:avLst/>
              <a:gdLst>
                <a:gd name="T0" fmla="*/ 50 w 97"/>
                <a:gd name="T1" fmla="*/ 99 h 99"/>
                <a:gd name="T2" fmla="*/ 0 w 97"/>
                <a:gd name="T3" fmla="*/ 58 h 99"/>
                <a:gd name="T4" fmla="*/ 46 w 97"/>
                <a:gd name="T5" fmla="*/ 0 h 99"/>
                <a:gd name="T6" fmla="*/ 97 w 97"/>
                <a:gd name="T7" fmla="*/ 41 h 99"/>
                <a:gd name="T8" fmla="*/ 50 w 97"/>
                <a:gd name="T9" fmla="*/ 99 h 99"/>
              </a:gdLst>
              <a:ahLst/>
              <a:cxnLst>
                <a:cxn ang="0">
                  <a:pos x="T0" y="T1"/>
                </a:cxn>
                <a:cxn ang="0">
                  <a:pos x="T2" y="T3"/>
                </a:cxn>
                <a:cxn ang="0">
                  <a:pos x="T4" y="T5"/>
                </a:cxn>
                <a:cxn ang="0">
                  <a:pos x="T6" y="T7"/>
                </a:cxn>
                <a:cxn ang="0">
                  <a:pos x="T8" y="T9"/>
                </a:cxn>
              </a:cxnLst>
              <a:rect l="0" t="0" r="r" b="b"/>
              <a:pathLst>
                <a:path w="97" h="99">
                  <a:moveTo>
                    <a:pt x="50" y="99"/>
                  </a:moveTo>
                  <a:lnTo>
                    <a:pt x="0" y="58"/>
                  </a:lnTo>
                  <a:lnTo>
                    <a:pt x="46" y="0"/>
                  </a:lnTo>
                  <a:lnTo>
                    <a:pt x="97" y="41"/>
                  </a:lnTo>
                  <a:lnTo>
                    <a:pt x="50" y="99"/>
                  </a:lnTo>
                  <a:close/>
                </a:path>
              </a:pathLst>
            </a:custGeom>
            <a:noFill/>
            <a:ln w="19050"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0" name="Freeform 21"/>
            <p:cNvSpPr/>
            <p:nvPr userDrawn="1"/>
          </p:nvSpPr>
          <p:spPr bwMode="auto">
            <a:xfrm>
              <a:off x="6100763" y="3224213"/>
              <a:ext cx="153988" cy="157163"/>
            </a:xfrm>
            <a:custGeom>
              <a:avLst/>
              <a:gdLst>
                <a:gd name="T0" fmla="*/ 50 w 97"/>
                <a:gd name="T1" fmla="*/ 99 h 99"/>
                <a:gd name="T2" fmla="*/ 0 w 97"/>
                <a:gd name="T3" fmla="*/ 58 h 99"/>
                <a:gd name="T4" fmla="*/ 47 w 97"/>
                <a:gd name="T5" fmla="*/ 0 h 99"/>
                <a:gd name="T6" fmla="*/ 97 w 97"/>
                <a:gd name="T7" fmla="*/ 41 h 99"/>
                <a:gd name="T8" fmla="*/ 50 w 97"/>
                <a:gd name="T9" fmla="*/ 99 h 99"/>
              </a:gdLst>
              <a:ahLst/>
              <a:cxnLst>
                <a:cxn ang="0">
                  <a:pos x="T0" y="T1"/>
                </a:cxn>
                <a:cxn ang="0">
                  <a:pos x="T2" y="T3"/>
                </a:cxn>
                <a:cxn ang="0">
                  <a:pos x="T4" y="T5"/>
                </a:cxn>
                <a:cxn ang="0">
                  <a:pos x="T6" y="T7"/>
                </a:cxn>
                <a:cxn ang="0">
                  <a:pos x="T8" y="T9"/>
                </a:cxn>
              </a:cxnLst>
              <a:rect l="0" t="0" r="r" b="b"/>
              <a:pathLst>
                <a:path w="97" h="99">
                  <a:moveTo>
                    <a:pt x="50" y="99"/>
                  </a:moveTo>
                  <a:lnTo>
                    <a:pt x="0" y="58"/>
                  </a:lnTo>
                  <a:lnTo>
                    <a:pt x="47" y="0"/>
                  </a:lnTo>
                  <a:lnTo>
                    <a:pt x="97" y="41"/>
                  </a:lnTo>
                  <a:lnTo>
                    <a:pt x="50" y="99"/>
                  </a:lnTo>
                  <a:close/>
                </a:path>
              </a:pathLst>
            </a:custGeom>
            <a:noFill/>
            <a:ln w="19050"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1" name="Line 22"/>
            <p:cNvSpPr>
              <a:spLocks noChangeShapeType="1"/>
            </p:cNvSpPr>
            <p:nvPr userDrawn="1"/>
          </p:nvSpPr>
          <p:spPr bwMode="auto">
            <a:xfrm>
              <a:off x="5942013" y="2749550"/>
              <a:ext cx="311150" cy="250825"/>
            </a:xfrm>
            <a:prstGeom prst="line">
              <a:avLst/>
            </a:prstGeom>
            <a:noFill/>
            <a:ln w="19050"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38" name="Line 23"/>
            <p:cNvSpPr>
              <a:spLocks noChangeShapeType="1"/>
            </p:cNvSpPr>
            <p:nvPr userDrawn="1"/>
          </p:nvSpPr>
          <p:spPr bwMode="auto">
            <a:xfrm>
              <a:off x="5864225" y="2844800"/>
              <a:ext cx="312738" cy="249238"/>
            </a:xfrm>
            <a:prstGeom prst="line">
              <a:avLst/>
            </a:prstGeom>
            <a:noFill/>
            <a:ln w="19050"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39" name="Line 24"/>
            <p:cNvSpPr>
              <a:spLocks noChangeShapeType="1"/>
            </p:cNvSpPr>
            <p:nvPr userDrawn="1"/>
          </p:nvSpPr>
          <p:spPr bwMode="auto">
            <a:xfrm>
              <a:off x="5789613" y="2940050"/>
              <a:ext cx="311150" cy="250825"/>
            </a:xfrm>
            <a:prstGeom prst="line">
              <a:avLst/>
            </a:prstGeom>
            <a:noFill/>
            <a:ln w="19050"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0" name="Line 25"/>
            <p:cNvSpPr>
              <a:spLocks noChangeShapeType="1"/>
            </p:cNvSpPr>
            <p:nvPr userDrawn="1"/>
          </p:nvSpPr>
          <p:spPr bwMode="auto">
            <a:xfrm flipH="1">
              <a:off x="4926013" y="3370263"/>
              <a:ext cx="76200" cy="77788"/>
            </a:xfrm>
            <a:prstGeom prst="line">
              <a:avLst/>
            </a:prstGeom>
            <a:noFill/>
            <a:ln w="19050"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1" name="Line 26"/>
            <p:cNvSpPr>
              <a:spLocks noChangeShapeType="1"/>
            </p:cNvSpPr>
            <p:nvPr userDrawn="1"/>
          </p:nvSpPr>
          <p:spPr bwMode="auto">
            <a:xfrm flipH="1">
              <a:off x="4745038" y="3551238"/>
              <a:ext cx="76200" cy="76200"/>
            </a:xfrm>
            <a:prstGeom prst="line">
              <a:avLst/>
            </a:prstGeom>
            <a:noFill/>
            <a:ln w="19050"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2" name="Line 27"/>
            <p:cNvSpPr>
              <a:spLocks noChangeShapeType="1"/>
            </p:cNvSpPr>
            <p:nvPr userDrawn="1"/>
          </p:nvSpPr>
          <p:spPr bwMode="auto">
            <a:xfrm>
              <a:off x="4745038" y="3370263"/>
              <a:ext cx="76200" cy="77788"/>
            </a:xfrm>
            <a:prstGeom prst="line">
              <a:avLst/>
            </a:prstGeom>
            <a:noFill/>
            <a:ln w="19050"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3" name="Line 28"/>
            <p:cNvSpPr>
              <a:spLocks noChangeShapeType="1"/>
            </p:cNvSpPr>
            <p:nvPr userDrawn="1"/>
          </p:nvSpPr>
          <p:spPr bwMode="auto">
            <a:xfrm>
              <a:off x="4926013" y="3551238"/>
              <a:ext cx="76200" cy="76200"/>
            </a:xfrm>
            <a:prstGeom prst="line">
              <a:avLst/>
            </a:prstGeom>
            <a:noFill/>
            <a:ln w="19050"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4" name="Line 29"/>
            <p:cNvSpPr>
              <a:spLocks noChangeShapeType="1"/>
            </p:cNvSpPr>
            <p:nvPr userDrawn="1"/>
          </p:nvSpPr>
          <p:spPr bwMode="auto">
            <a:xfrm flipH="1">
              <a:off x="2824163" y="2967038"/>
              <a:ext cx="77788" cy="76200"/>
            </a:xfrm>
            <a:prstGeom prst="line">
              <a:avLst/>
            </a:prstGeom>
            <a:noFill/>
            <a:ln w="19050"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5" name="Line 30"/>
            <p:cNvSpPr>
              <a:spLocks noChangeShapeType="1"/>
            </p:cNvSpPr>
            <p:nvPr userDrawn="1"/>
          </p:nvSpPr>
          <p:spPr bwMode="auto">
            <a:xfrm flipH="1">
              <a:off x="2644775" y="3148013"/>
              <a:ext cx="76200" cy="74613"/>
            </a:xfrm>
            <a:prstGeom prst="line">
              <a:avLst/>
            </a:prstGeom>
            <a:noFill/>
            <a:ln w="19050"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6" name="Line 31"/>
            <p:cNvSpPr>
              <a:spLocks noChangeShapeType="1"/>
            </p:cNvSpPr>
            <p:nvPr userDrawn="1"/>
          </p:nvSpPr>
          <p:spPr bwMode="auto">
            <a:xfrm>
              <a:off x="2644775" y="2967038"/>
              <a:ext cx="76200" cy="76200"/>
            </a:xfrm>
            <a:prstGeom prst="line">
              <a:avLst/>
            </a:prstGeom>
            <a:noFill/>
            <a:ln w="19050"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7" name="Line 32"/>
            <p:cNvSpPr>
              <a:spLocks noChangeShapeType="1"/>
            </p:cNvSpPr>
            <p:nvPr userDrawn="1"/>
          </p:nvSpPr>
          <p:spPr bwMode="auto">
            <a:xfrm>
              <a:off x="2824163" y="3148013"/>
              <a:ext cx="77788" cy="74613"/>
            </a:xfrm>
            <a:prstGeom prst="line">
              <a:avLst/>
            </a:prstGeom>
            <a:noFill/>
            <a:ln w="19050"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8" name="Line 33"/>
            <p:cNvSpPr>
              <a:spLocks noChangeShapeType="1"/>
            </p:cNvSpPr>
            <p:nvPr userDrawn="1"/>
          </p:nvSpPr>
          <p:spPr bwMode="auto">
            <a:xfrm flipH="1">
              <a:off x="9728200" y="2589213"/>
              <a:ext cx="74613" cy="77788"/>
            </a:xfrm>
            <a:prstGeom prst="line">
              <a:avLst/>
            </a:prstGeom>
            <a:noFill/>
            <a:ln w="19050"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49" name="Line 34"/>
            <p:cNvSpPr>
              <a:spLocks noChangeShapeType="1"/>
            </p:cNvSpPr>
            <p:nvPr userDrawn="1"/>
          </p:nvSpPr>
          <p:spPr bwMode="auto">
            <a:xfrm flipH="1">
              <a:off x="9547225" y="2770188"/>
              <a:ext cx="76200" cy="76200"/>
            </a:xfrm>
            <a:prstGeom prst="line">
              <a:avLst/>
            </a:prstGeom>
            <a:noFill/>
            <a:ln w="19050"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50" name="Line 35"/>
            <p:cNvSpPr>
              <a:spLocks noChangeShapeType="1"/>
            </p:cNvSpPr>
            <p:nvPr userDrawn="1"/>
          </p:nvSpPr>
          <p:spPr bwMode="auto">
            <a:xfrm>
              <a:off x="9547225" y="2589213"/>
              <a:ext cx="76200" cy="77788"/>
            </a:xfrm>
            <a:prstGeom prst="line">
              <a:avLst/>
            </a:prstGeom>
            <a:noFill/>
            <a:ln w="19050"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51" name="Line 36"/>
            <p:cNvSpPr>
              <a:spLocks noChangeShapeType="1"/>
            </p:cNvSpPr>
            <p:nvPr userDrawn="1"/>
          </p:nvSpPr>
          <p:spPr bwMode="auto">
            <a:xfrm>
              <a:off x="9728200" y="2770188"/>
              <a:ext cx="74613" cy="76200"/>
            </a:xfrm>
            <a:prstGeom prst="line">
              <a:avLst/>
            </a:prstGeom>
            <a:noFill/>
            <a:ln w="19050"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52" name="Line 37"/>
            <p:cNvSpPr>
              <a:spLocks noChangeShapeType="1"/>
            </p:cNvSpPr>
            <p:nvPr userDrawn="1"/>
          </p:nvSpPr>
          <p:spPr bwMode="auto">
            <a:xfrm flipH="1">
              <a:off x="5354638" y="1201738"/>
              <a:ext cx="76200" cy="76200"/>
            </a:xfrm>
            <a:prstGeom prst="line">
              <a:avLst/>
            </a:prstGeom>
            <a:noFill/>
            <a:ln w="19050"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53" name="Line 38"/>
            <p:cNvSpPr>
              <a:spLocks noChangeShapeType="1"/>
            </p:cNvSpPr>
            <p:nvPr userDrawn="1"/>
          </p:nvSpPr>
          <p:spPr bwMode="auto">
            <a:xfrm flipH="1">
              <a:off x="5173663" y="1381125"/>
              <a:ext cx="77788" cy="77788"/>
            </a:xfrm>
            <a:prstGeom prst="line">
              <a:avLst/>
            </a:prstGeom>
            <a:noFill/>
            <a:ln w="19050"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54" name="Line 39"/>
            <p:cNvSpPr>
              <a:spLocks noChangeShapeType="1"/>
            </p:cNvSpPr>
            <p:nvPr userDrawn="1"/>
          </p:nvSpPr>
          <p:spPr bwMode="auto">
            <a:xfrm>
              <a:off x="5173663" y="1201738"/>
              <a:ext cx="77788" cy="76200"/>
            </a:xfrm>
            <a:prstGeom prst="line">
              <a:avLst/>
            </a:prstGeom>
            <a:noFill/>
            <a:ln w="19050"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55" name="Line 40"/>
            <p:cNvSpPr>
              <a:spLocks noChangeShapeType="1"/>
            </p:cNvSpPr>
            <p:nvPr userDrawn="1"/>
          </p:nvSpPr>
          <p:spPr bwMode="auto">
            <a:xfrm>
              <a:off x="5354638" y="1381125"/>
              <a:ext cx="76200" cy="77788"/>
            </a:xfrm>
            <a:prstGeom prst="line">
              <a:avLst/>
            </a:prstGeom>
            <a:noFill/>
            <a:ln w="19050"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2" name="Oval 41"/>
            <p:cNvSpPr>
              <a:spLocks noChangeArrowheads="1"/>
            </p:cNvSpPr>
            <p:nvPr userDrawn="1"/>
          </p:nvSpPr>
          <p:spPr bwMode="auto">
            <a:xfrm>
              <a:off x="5788025" y="2276475"/>
              <a:ext cx="152400" cy="153988"/>
            </a:xfrm>
            <a:prstGeom prst="ellipse">
              <a:avLst/>
            </a:prstGeom>
            <a:noFill/>
            <a:ln w="19050"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3" name="Freeform 42"/>
            <p:cNvSpPr/>
            <p:nvPr userDrawn="1"/>
          </p:nvSpPr>
          <p:spPr bwMode="auto">
            <a:xfrm>
              <a:off x="3136900" y="2136775"/>
              <a:ext cx="661988" cy="984250"/>
            </a:xfrm>
            <a:custGeom>
              <a:avLst/>
              <a:gdLst>
                <a:gd name="T0" fmla="*/ 300 w 417"/>
                <a:gd name="T1" fmla="*/ 620 h 620"/>
                <a:gd name="T2" fmla="*/ 0 w 417"/>
                <a:gd name="T3" fmla="*/ 557 h 620"/>
                <a:gd name="T4" fmla="*/ 117 w 417"/>
                <a:gd name="T5" fmla="*/ 0 h 620"/>
                <a:gd name="T6" fmla="*/ 417 w 417"/>
                <a:gd name="T7" fmla="*/ 63 h 620"/>
                <a:gd name="T8" fmla="*/ 328 w 417"/>
                <a:gd name="T9" fmla="*/ 489 h 620"/>
                <a:gd name="T10" fmla="*/ 320 w 417"/>
                <a:gd name="T11" fmla="*/ 522 h 620"/>
              </a:gdLst>
              <a:ahLst/>
              <a:cxnLst>
                <a:cxn ang="0">
                  <a:pos x="T0" y="T1"/>
                </a:cxn>
                <a:cxn ang="0">
                  <a:pos x="T2" y="T3"/>
                </a:cxn>
                <a:cxn ang="0">
                  <a:pos x="T4" y="T5"/>
                </a:cxn>
                <a:cxn ang="0">
                  <a:pos x="T6" y="T7"/>
                </a:cxn>
                <a:cxn ang="0">
                  <a:pos x="T8" y="T9"/>
                </a:cxn>
                <a:cxn ang="0">
                  <a:pos x="T10" y="T11"/>
                </a:cxn>
              </a:cxnLst>
              <a:rect l="0" t="0" r="r" b="b"/>
              <a:pathLst>
                <a:path w="417" h="620">
                  <a:moveTo>
                    <a:pt x="300" y="620"/>
                  </a:moveTo>
                  <a:lnTo>
                    <a:pt x="0" y="557"/>
                  </a:lnTo>
                  <a:lnTo>
                    <a:pt x="117" y="0"/>
                  </a:lnTo>
                  <a:lnTo>
                    <a:pt x="417" y="63"/>
                  </a:lnTo>
                  <a:lnTo>
                    <a:pt x="328" y="489"/>
                  </a:lnTo>
                  <a:lnTo>
                    <a:pt x="320" y="522"/>
                  </a:lnTo>
                </a:path>
              </a:pathLst>
            </a:custGeom>
            <a:noFill/>
            <a:ln w="19050"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4" name="Freeform 43"/>
            <p:cNvSpPr/>
            <p:nvPr userDrawn="1"/>
          </p:nvSpPr>
          <p:spPr bwMode="auto">
            <a:xfrm>
              <a:off x="3267075" y="2276475"/>
              <a:ext cx="503238" cy="225425"/>
            </a:xfrm>
            <a:custGeom>
              <a:avLst/>
              <a:gdLst>
                <a:gd name="T0" fmla="*/ 300 w 317"/>
                <a:gd name="T1" fmla="*/ 142 h 142"/>
                <a:gd name="T2" fmla="*/ 0 w 317"/>
                <a:gd name="T3" fmla="*/ 79 h 142"/>
                <a:gd name="T4" fmla="*/ 16 w 317"/>
                <a:gd name="T5" fmla="*/ 0 h 142"/>
                <a:gd name="T6" fmla="*/ 317 w 317"/>
                <a:gd name="T7" fmla="*/ 62 h 142"/>
                <a:gd name="T8" fmla="*/ 300 w 317"/>
                <a:gd name="T9" fmla="*/ 142 h 142"/>
              </a:gdLst>
              <a:ahLst/>
              <a:cxnLst>
                <a:cxn ang="0">
                  <a:pos x="T0" y="T1"/>
                </a:cxn>
                <a:cxn ang="0">
                  <a:pos x="T2" y="T3"/>
                </a:cxn>
                <a:cxn ang="0">
                  <a:pos x="T4" y="T5"/>
                </a:cxn>
                <a:cxn ang="0">
                  <a:pos x="T6" y="T7"/>
                </a:cxn>
                <a:cxn ang="0">
                  <a:pos x="T8" y="T9"/>
                </a:cxn>
              </a:cxnLst>
              <a:rect l="0" t="0" r="r" b="b"/>
              <a:pathLst>
                <a:path w="317" h="142">
                  <a:moveTo>
                    <a:pt x="300" y="142"/>
                  </a:moveTo>
                  <a:lnTo>
                    <a:pt x="0" y="79"/>
                  </a:lnTo>
                  <a:lnTo>
                    <a:pt x="16" y="0"/>
                  </a:lnTo>
                  <a:lnTo>
                    <a:pt x="317" y="62"/>
                  </a:lnTo>
                  <a:lnTo>
                    <a:pt x="300" y="142"/>
                  </a:lnTo>
                  <a:close/>
                </a:path>
              </a:pathLst>
            </a:custGeom>
            <a:noFill/>
            <a:ln w="19050"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5" name="Line 44"/>
            <p:cNvSpPr>
              <a:spLocks noChangeShapeType="1"/>
            </p:cNvSpPr>
            <p:nvPr userDrawn="1"/>
          </p:nvSpPr>
          <p:spPr bwMode="auto">
            <a:xfrm>
              <a:off x="3332163" y="2349500"/>
              <a:ext cx="371475" cy="77788"/>
            </a:xfrm>
            <a:prstGeom prst="line">
              <a:avLst/>
            </a:prstGeom>
            <a:noFill/>
            <a:ln w="19050"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6" name="Freeform 45"/>
            <p:cNvSpPr/>
            <p:nvPr userDrawn="1"/>
          </p:nvSpPr>
          <p:spPr bwMode="auto">
            <a:xfrm>
              <a:off x="3392488" y="1563688"/>
              <a:ext cx="190500" cy="192088"/>
            </a:xfrm>
            <a:custGeom>
              <a:avLst/>
              <a:gdLst>
                <a:gd name="T0" fmla="*/ 60 w 120"/>
                <a:gd name="T1" fmla="*/ 121 h 121"/>
                <a:gd name="T2" fmla="*/ 0 w 120"/>
                <a:gd name="T3" fmla="*/ 61 h 121"/>
                <a:gd name="T4" fmla="*/ 60 w 120"/>
                <a:gd name="T5" fmla="*/ 0 h 121"/>
                <a:gd name="T6" fmla="*/ 120 w 120"/>
                <a:gd name="T7" fmla="*/ 61 h 121"/>
                <a:gd name="T8" fmla="*/ 60 w 120"/>
                <a:gd name="T9" fmla="*/ 121 h 121"/>
              </a:gdLst>
              <a:ahLst/>
              <a:cxnLst>
                <a:cxn ang="0">
                  <a:pos x="T0" y="T1"/>
                </a:cxn>
                <a:cxn ang="0">
                  <a:pos x="T2" y="T3"/>
                </a:cxn>
                <a:cxn ang="0">
                  <a:pos x="T4" y="T5"/>
                </a:cxn>
                <a:cxn ang="0">
                  <a:pos x="T6" y="T7"/>
                </a:cxn>
                <a:cxn ang="0">
                  <a:pos x="T8" y="T9"/>
                </a:cxn>
              </a:cxnLst>
              <a:rect l="0" t="0" r="r" b="b"/>
              <a:pathLst>
                <a:path w="120" h="121">
                  <a:moveTo>
                    <a:pt x="60" y="121"/>
                  </a:moveTo>
                  <a:lnTo>
                    <a:pt x="0" y="61"/>
                  </a:lnTo>
                  <a:lnTo>
                    <a:pt x="60" y="0"/>
                  </a:lnTo>
                  <a:lnTo>
                    <a:pt x="120" y="61"/>
                  </a:lnTo>
                  <a:lnTo>
                    <a:pt x="60" y="121"/>
                  </a:lnTo>
                  <a:close/>
                </a:path>
              </a:pathLst>
            </a:custGeom>
            <a:noFill/>
            <a:ln w="19050"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7" name="Freeform 46"/>
            <p:cNvSpPr/>
            <p:nvPr userDrawn="1"/>
          </p:nvSpPr>
          <p:spPr bwMode="auto">
            <a:xfrm>
              <a:off x="5721350" y="1497013"/>
              <a:ext cx="190500" cy="192088"/>
            </a:xfrm>
            <a:custGeom>
              <a:avLst/>
              <a:gdLst>
                <a:gd name="T0" fmla="*/ 59 w 120"/>
                <a:gd name="T1" fmla="*/ 121 h 121"/>
                <a:gd name="T2" fmla="*/ 0 w 120"/>
                <a:gd name="T3" fmla="*/ 60 h 121"/>
                <a:gd name="T4" fmla="*/ 59 w 120"/>
                <a:gd name="T5" fmla="*/ 0 h 121"/>
                <a:gd name="T6" fmla="*/ 120 w 120"/>
                <a:gd name="T7" fmla="*/ 60 h 121"/>
                <a:gd name="T8" fmla="*/ 59 w 120"/>
                <a:gd name="T9" fmla="*/ 121 h 121"/>
              </a:gdLst>
              <a:ahLst/>
              <a:cxnLst>
                <a:cxn ang="0">
                  <a:pos x="T0" y="T1"/>
                </a:cxn>
                <a:cxn ang="0">
                  <a:pos x="T2" y="T3"/>
                </a:cxn>
                <a:cxn ang="0">
                  <a:pos x="T4" y="T5"/>
                </a:cxn>
                <a:cxn ang="0">
                  <a:pos x="T6" y="T7"/>
                </a:cxn>
                <a:cxn ang="0">
                  <a:pos x="T8" y="T9"/>
                </a:cxn>
              </a:cxnLst>
              <a:rect l="0" t="0" r="r" b="b"/>
              <a:pathLst>
                <a:path w="120" h="121">
                  <a:moveTo>
                    <a:pt x="59" y="121"/>
                  </a:moveTo>
                  <a:lnTo>
                    <a:pt x="0" y="60"/>
                  </a:lnTo>
                  <a:lnTo>
                    <a:pt x="59" y="0"/>
                  </a:lnTo>
                  <a:lnTo>
                    <a:pt x="120" y="60"/>
                  </a:lnTo>
                  <a:lnTo>
                    <a:pt x="59" y="121"/>
                  </a:lnTo>
                  <a:close/>
                </a:path>
              </a:pathLst>
            </a:custGeom>
            <a:noFill/>
            <a:ln w="19050"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8" name="Freeform 47"/>
            <p:cNvSpPr/>
            <p:nvPr userDrawn="1"/>
          </p:nvSpPr>
          <p:spPr bwMode="auto">
            <a:xfrm>
              <a:off x="2513013" y="3328988"/>
              <a:ext cx="684213" cy="350838"/>
            </a:xfrm>
            <a:custGeom>
              <a:avLst/>
              <a:gdLst>
                <a:gd name="T0" fmla="*/ 322 w 431"/>
                <a:gd name="T1" fmla="*/ 104 h 221"/>
                <a:gd name="T2" fmla="*/ 25 w 431"/>
                <a:gd name="T3" fmla="*/ 221 h 221"/>
                <a:gd name="T4" fmla="*/ 0 w 431"/>
                <a:gd name="T5" fmla="*/ 158 h 221"/>
                <a:gd name="T6" fmla="*/ 406 w 431"/>
                <a:gd name="T7" fmla="*/ 0 h 221"/>
                <a:gd name="T8" fmla="*/ 431 w 431"/>
                <a:gd name="T9" fmla="*/ 62 h 221"/>
                <a:gd name="T10" fmla="*/ 381 w 431"/>
                <a:gd name="T11" fmla="*/ 81 h 221"/>
              </a:gdLst>
              <a:ahLst/>
              <a:cxnLst>
                <a:cxn ang="0">
                  <a:pos x="T0" y="T1"/>
                </a:cxn>
                <a:cxn ang="0">
                  <a:pos x="T2" y="T3"/>
                </a:cxn>
                <a:cxn ang="0">
                  <a:pos x="T4" y="T5"/>
                </a:cxn>
                <a:cxn ang="0">
                  <a:pos x="T6" y="T7"/>
                </a:cxn>
                <a:cxn ang="0">
                  <a:pos x="T8" y="T9"/>
                </a:cxn>
                <a:cxn ang="0">
                  <a:pos x="T10" y="T11"/>
                </a:cxn>
              </a:cxnLst>
              <a:rect l="0" t="0" r="r" b="b"/>
              <a:pathLst>
                <a:path w="431" h="221">
                  <a:moveTo>
                    <a:pt x="322" y="104"/>
                  </a:moveTo>
                  <a:lnTo>
                    <a:pt x="25" y="221"/>
                  </a:lnTo>
                  <a:lnTo>
                    <a:pt x="0" y="158"/>
                  </a:lnTo>
                  <a:lnTo>
                    <a:pt x="406" y="0"/>
                  </a:lnTo>
                  <a:lnTo>
                    <a:pt x="431" y="62"/>
                  </a:lnTo>
                  <a:lnTo>
                    <a:pt x="381" y="81"/>
                  </a:lnTo>
                </a:path>
              </a:pathLst>
            </a:custGeom>
            <a:noFill/>
            <a:ln w="19050"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9" name="Line 48"/>
            <p:cNvSpPr>
              <a:spLocks noChangeShapeType="1"/>
            </p:cNvSpPr>
            <p:nvPr userDrawn="1"/>
          </p:nvSpPr>
          <p:spPr bwMode="auto">
            <a:xfrm>
              <a:off x="2767013" y="3479800"/>
              <a:ext cx="38100" cy="101600"/>
            </a:xfrm>
            <a:prstGeom prst="line">
              <a:avLst/>
            </a:prstGeom>
            <a:noFill/>
            <a:ln w="19050"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0" name="Freeform 49"/>
            <p:cNvSpPr/>
            <p:nvPr userDrawn="1"/>
          </p:nvSpPr>
          <p:spPr bwMode="auto">
            <a:xfrm>
              <a:off x="2405063" y="3579813"/>
              <a:ext cx="147638" cy="100013"/>
            </a:xfrm>
            <a:custGeom>
              <a:avLst/>
              <a:gdLst>
                <a:gd name="T0" fmla="*/ 68 w 93"/>
                <a:gd name="T1" fmla="*/ 0 h 63"/>
                <a:gd name="T2" fmla="*/ 0 w 93"/>
                <a:gd name="T3" fmla="*/ 63 h 63"/>
                <a:gd name="T4" fmla="*/ 93 w 93"/>
                <a:gd name="T5" fmla="*/ 63 h 63"/>
              </a:gdLst>
              <a:ahLst/>
              <a:cxnLst>
                <a:cxn ang="0">
                  <a:pos x="T0" y="T1"/>
                </a:cxn>
                <a:cxn ang="0">
                  <a:pos x="T2" y="T3"/>
                </a:cxn>
                <a:cxn ang="0">
                  <a:pos x="T4" y="T5"/>
                </a:cxn>
              </a:cxnLst>
              <a:rect l="0" t="0" r="r" b="b"/>
              <a:pathLst>
                <a:path w="93" h="63">
                  <a:moveTo>
                    <a:pt x="68" y="0"/>
                  </a:moveTo>
                  <a:lnTo>
                    <a:pt x="0" y="63"/>
                  </a:lnTo>
                  <a:lnTo>
                    <a:pt x="93" y="63"/>
                  </a:lnTo>
                </a:path>
              </a:pathLst>
            </a:custGeom>
            <a:noFill/>
            <a:ln w="19050"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1" name="Freeform 50"/>
            <p:cNvSpPr/>
            <p:nvPr userDrawn="1"/>
          </p:nvSpPr>
          <p:spPr bwMode="auto">
            <a:xfrm>
              <a:off x="7794625" y="3016250"/>
              <a:ext cx="333375" cy="422275"/>
            </a:xfrm>
            <a:custGeom>
              <a:avLst/>
              <a:gdLst>
                <a:gd name="T0" fmla="*/ 211 w 229"/>
                <a:gd name="T1" fmla="*/ 156 h 289"/>
                <a:gd name="T2" fmla="*/ 190 w 229"/>
                <a:gd name="T3" fmla="*/ 78 h 289"/>
                <a:gd name="T4" fmla="*/ 78 w 229"/>
                <a:gd name="T5" fmla="*/ 13 h 289"/>
                <a:gd name="T6" fmla="*/ 12 w 229"/>
                <a:gd name="T7" fmla="*/ 125 h 289"/>
                <a:gd name="T8" fmla="*/ 44 w 229"/>
                <a:gd name="T9" fmla="*/ 244 h 289"/>
                <a:gd name="T10" fmla="*/ 109 w 229"/>
                <a:gd name="T11" fmla="*/ 282 h 289"/>
                <a:gd name="T12" fmla="*/ 184 w 229"/>
                <a:gd name="T13" fmla="*/ 262 h 289"/>
                <a:gd name="T14" fmla="*/ 221 w 229"/>
                <a:gd name="T15" fmla="*/ 197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9" h="289">
                  <a:moveTo>
                    <a:pt x="211" y="156"/>
                  </a:moveTo>
                  <a:cubicBezTo>
                    <a:pt x="190" y="78"/>
                    <a:pt x="190" y="78"/>
                    <a:pt x="190" y="78"/>
                  </a:cubicBezTo>
                  <a:cubicBezTo>
                    <a:pt x="177" y="29"/>
                    <a:pt x="127" y="0"/>
                    <a:pt x="78" y="13"/>
                  </a:cubicBezTo>
                  <a:cubicBezTo>
                    <a:pt x="29" y="26"/>
                    <a:pt x="0" y="76"/>
                    <a:pt x="12" y="125"/>
                  </a:cubicBezTo>
                  <a:cubicBezTo>
                    <a:pt x="44" y="244"/>
                    <a:pt x="44" y="244"/>
                    <a:pt x="44" y="244"/>
                  </a:cubicBezTo>
                  <a:cubicBezTo>
                    <a:pt x="51" y="272"/>
                    <a:pt x="80" y="289"/>
                    <a:pt x="109" y="282"/>
                  </a:cubicBezTo>
                  <a:cubicBezTo>
                    <a:pt x="184" y="262"/>
                    <a:pt x="184" y="262"/>
                    <a:pt x="184" y="262"/>
                  </a:cubicBezTo>
                  <a:cubicBezTo>
                    <a:pt x="212" y="255"/>
                    <a:pt x="229" y="225"/>
                    <a:pt x="221" y="197"/>
                  </a:cubicBezTo>
                </a:path>
              </a:pathLst>
            </a:custGeom>
            <a:noFill/>
            <a:ln w="19050"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2" name="Freeform 51"/>
            <p:cNvSpPr/>
            <p:nvPr userDrawn="1"/>
          </p:nvSpPr>
          <p:spPr bwMode="auto">
            <a:xfrm>
              <a:off x="7872413" y="2387600"/>
              <a:ext cx="255588" cy="773113"/>
            </a:xfrm>
            <a:custGeom>
              <a:avLst/>
              <a:gdLst>
                <a:gd name="T0" fmla="*/ 47 w 175"/>
                <a:gd name="T1" fmla="*/ 529 h 529"/>
                <a:gd name="T2" fmla="*/ 24 w 175"/>
                <a:gd name="T3" fmla="*/ 443 h 529"/>
                <a:gd name="T4" fmla="*/ 14 w 175"/>
                <a:gd name="T5" fmla="*/ 399 h 529"/>
                <a:gd name="T6" fmla="*/ 84 w 175"/>
                <a:gd name="T7" fmla="*/ 256 h 529"/>
                <a:gd name="T8" fmla="*/ 84 w 175"/>
                <a:gd name="T9" fmla="*/ 256 h 529"/>
                <a:gd name="T10" fmla="*/ 150 w 175"/>
                <a:gd name="T11" fmla="*/ 94 h 529"/>
                <a:gd name="T12" fmla="*/ 112 w 175"/>
                <a:gd name="T13" fmla="*/ 0 h 529"/>
              </a:gdLst>
              <a:ahLst/>
              <a:cxnLst>
                <a:cxn ang="0">
                  <a:pos x="T0" y="T1"/>
                </a:cxn>
                <a:cxn ang="0">
                  <a:pos x="T2" y="T3"/>
                </a:cxn>
                <a:cxn ang="0">
                  <a:pos x="T4" y="T5"/>
                </a:cxn>
                <a:cxn ang="0">
                  <a:pos x="T6" y="T7"/>
                </a:cxn>
                <a:cxn ang="0">
                  <a:pos x="T8" y="T9"/>
                </a:cxn>
                <a:cxn ang="0">
                  <a:pos x="T10" y="T11"/>
                </a:cxn>
                <a:cxn ang="0">
                  <a:pos x="T12" y="T13"/>
                </a:cxn>
              </a:cxnLst>
              <a:rect l="0" t="0" r="r" b="b"/>
              <a:pathLst>
                <a:path w="175" h="529">
                  <a:moveTo>
                    <a:pt x="47" y="529"/>
                  </a:moveTo>
                  <a:cubicBezTo>
                    <a:pt x="24" y="443"/>
                    <a:pt x="24" y="443"/>
                    <a:pt x="24" y="443"/>
                  </a:cubicBezTo>
                  <a:cubicBezTo>
                    <a:pt x="14" y="399"/>
                    <a:pt x="14" y="399"/>
                    <a:pt x="14" y="399"/>
                  </a:cubicBezTo>
                  <a:cubicBezTo>
                    <a:pt x="0" y="341"/>
                    <a:pt x="29" y="280"/>
                    <a:pt x="84" y="256"/>
                  </a:cubicBezTo>
                  <a:cubicBezTo>
                    <a:pt x="84" y="256"/>
                    <a:pt x="84" y="256"/>
                    <a:pt x="84" y="256"/>
                  </a:cubicBezTo>
                  <a:cubicBezTo>
                    <a:pt x="146" y="228"/>
                    <a:pt x="175" y="157"/>
                    <a:pt x="150" y="94"/>
                  </a:cubicBezTo>
                  <a:cubicBezTo>
                    <a:pt x="112" y="0"/>
                    <a:pt x="112" y="0"/>
                    <a:pt x="112" y="0"/>
                  </a:cubicBezTo>
                </a:path>
              </a:pathLst>
            </a:custGeom>
            <a:noFill/>
            <a:ln w="19050"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3" name="Freeform 52"/>
            <p:cNvSpPr/>
            <p:nvPr userDrawn="1"/>
          </p:nvSpPr>
          <p:spPr bwMode="auto">
            <a:xfrm>
              <a:off x="7824788" y="3176588"/>
              <a:ext cx="258763" cy="66675"/>
            </a:xfrm>
            <a:custGeom>
              <a:avLst/>
              <a:gdLst>
                <a:gd name="T0" fmla="*/ 0 w 177"/>
                <a:gd name="T1" fmla="*/ 46 h 46"/>
                <a:gd name="T2" fmla="*/ 177 w 177"/>
                <a:gd name="T3" fmla="*/ 0 h 46"/>
              </a:gdLst>
              <a:ahLst/>
              <a:cxnLst>
                <a:cxn ang="0">
                  <a:pos x="T0" y="T1"/>
                </a:cxn>
                <a:cxn ang="0">
                  <a:pos x="T2" y="T3"/>
                </a:cxn>
              </a:cxnLst>
              <a:rect l="0" t="0" r="r" b="b"/>
              <a:pathLst>
                <a:path w="177" h="46">
                  <a:moveTo>
                    <a:pt x="0" y="46"/>
                  </a:moveTo>
                  <a:cubicBezTo>
                    <a:pt x="3" y="46"/>
                    <a:pt x="177" y="0"/>
                    <a:pt x="177" y="0"/>
                  </a:cubicBezTo>
                </a:path>
              </a:pathLst>
            </a:custGeom>
            <a:noFill/>
            <a:ln w="19050"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4" name="Freeform 53"/>
            <p:cNvSpPr/>
            <p:nvPr userDrawn="1"/>
          </p:nvSpPr>
          <p:spPr bwMode="auto">
            <a:xfrm>
              <a:off x="6515100" y="2436813"/>
              <a:ext cx="1176338" cy="563563"/>
            </a:xfrm>
            <a:custGeom>
              <a:avLst/>
              <a:gdLst>
                <a:gd name="T0" fmla="*/ 707 w 741"/>
                <a:gd name="T1" fmla="*/ 332 h 355"/>
                <a:gd name="T2" fmla="*/ 704 w 741"/>
                <a:gd name="T3" fmla="*/ 355 h 355"/>
                <a:gd name="T4" fmla="*/ 0 w 741"/>
                <a:gd name="T5" fmla="*/ 243 h 355"/>
                <a:gd name="T6" fmla="*/ 38 w 741"/>
                <a:gd name="T7" fmla="*/ 0 h 355"/>
                <a:gd name="T8" fmla="*/ 741 w 741"/>
                <a:gd name="T9" fmla="*/ 111 h 355"/>
                <a:gd name="T10" fmla="*/ 715 w 741"/>
                <a:gd name="T11" fmla="*/ 282 h 355"/>
              </a:gdLst>
              <a:ahLst/>
              <a:cxnLst>
                <a:cxn ang="0">
                  <a:pos x="T0" y="T1"/>
                </a:cxn>
                <a:cxn ang="0">
                  <a:pos x="T2" y="T3"/>
                </a:cxn>
                <a:cxn ang="0">
                  <a:pos x="T4" y="T5"/>
                </a:cxn>
                <a:cxn ang="0">
                  <a:pos x="T6" y="T7"/>
                </a:cxn>
                <a:cxn ang="0">
                  <a:pos x="T8" y="T9"/>
                </a:cxn>
                <a:cxn ang="0">
                  <a:pos x="T10" y="T11"/>
                </a:cxn>
              </a:cxnLst>
              <a:rect l="0" t="0" r="r" b="b"/>
              <a:pathLst>
                <a:path w="741" h="355">
                  <a:moveTo>
                    <a:pt x="707" y="332"/>
                  </a:moveTo>
                  <a:lnTo>
                    <a:pt x="704" y="355"/>
                  </a:lnTo>
                  <a:lnTo>
                    <a:pt x="0" y="243"/>
                  </a:lnTo>
                  <a:lnTo>
                    <a:pt x="38" y="0"/>
                  </a:lnTo>
                  <a:lnTo>
                    <a:pt x="741" y="111"/>
                  </a:lnTo>
                  <a:lnTo>
                    <a:pt x="715" y="282"/>
                  </a:lnTo>
                </a:path>
              </a:pathLst>
            </a:custGeom>
            <a:noFill/>
            <a:ln w="19050"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5" name="Freeform 54"/>
            <p:cNvSpPr/>
            <p:nvPr userDrawn="1"/>
          </p:nvSpPr>
          <p:spPr bwMode="auto">
            <a:xfrm>
              <a:off x="6621463" y="2505075"/>
              <a:ext cx="271463" cy="107950"/>
            </a:xfrm>
            <a:custGeom>
              <a:avLst/>
              <a:gdLst>
                <a:gd name="T0" fmla="*/ 165 w 171"/>
                <a:gd name="T1" fmla="*/ 68 h 68"/>
                <a:gd name="T2" fmla="*/ 0 w 171"/>
                <a:gd name="T3" fmla="*/ 42 h 68"/>
                <a:gd name="T4" fmla="*/ 7 w 171"/>
                <a:gd name="T5" fmla="*/ 0 h 68"/>
                <a:gd name="T6" fmla="*/ 171 w 171"/>
                <a:gd name="T7" fmla="*/ 26 h 68"/>
                <a:gd name="T8" fmla="*/ 165 w 171"/>
                <a:gd name="T9" fmla="*/ 68 h 68"/>
              </a:gdLst>
              <a:ahLst/>
              <a:cxnLst>
                <a:cxn ang="0">
                  <a:pos x="T0" y="T1"/>
                </a:cxn>
                <a:cxn ang="0">
                  <a:pos x="T2" y="T3"/>
                </a:cxn>
                <a:cxn ang="0">
                  <a:pos x="T4" y="T5"/>
                </a:cxn>
                <a:cxn ang="0">
                  <a:pos x="T6" y="T7"/>
                </a:cxn>
                <a:cxn ang="0">
                  <a:pos x="T8" y="T9"/>
                </a:cxn>
              </a:cxnLst>
              <a:rect l="0" t="0" r="r" b="b"/>
              <a:pathLst>
                <a:path w="171" h="68">
                  <a:moveTo>
                    <a:pt x="165" y="68"/>
                  </a:moveTo>
                  <a:lnTo>
                    <a:pt x="0" y="42"/>
                  </a:lnTo>
                  <a:lnTo>
                    <a:pt x="7" y="0"/>
                  </a:lnTo>
                  <a:lnTo>
                    <a:pt x="171" y="26"/>
                  </a:lnTo>
                  <a:lnTo>
                    <a:pt x="165" y="68"/>
                  </a:lnTo>
                  <a:close/>
                </a:path>
              </a:pathLst>
            </a:custGeom>
            <a:noFill/>
            <a:ln w="19050"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6" name="Freeform 55"/>
            <p:cNvSpPr/>
            <p:nvPr userDrawn="1"/>
          </p:nvSpPr>
          <p:spPr bwMode="auto">
            <a:xfrm>
              <a:off x="6940550" y="2554288"/>
              <a:ext cx="82550" cy="82550"/>
            </a:xfrm>
            <a:custGeom>
              <a:avLst/>
              <a:gdLst>
                <a:gd name="T0" fmla="*/ 44 w 52"/>
                <a:gd name="T1" fmla="*/ 52 h 52"/>
                <a:gd name="T2" fmla="*/ 0 w 52"/>
                <a:gd name="T3" fmla="*/ 44 h 52"/>
                <a:gd name="T4" fmla="*/ 8 w 52"/>
                <a:gd name="T5" fmla="*/ 0 h 52"/>
                <a:gd name="T6" fmla="*/ 52 w 52"/>
                <a:gd name="T7" fmla="*/ 8 h 52"/>
                <a:gd name="T8" fmla="*/ 44 w 52"/>
                <a:gd name="T9" fmla="*/ 52 h 52"/>
              </a:gdLst>
              <a:ahLst/>
              <a:cxnLst>
                <a:cxn ang="0">
                  <a:pos x="T0" y="T1"/>
                </a:cxn>
                <a:cxn ang="0">
                  <a:pos x="T2" y="T3"/>
                </a:cxn>
                <a:cxn ang="0">
                  <a:pos x="T4" y="T5"/>
                </a:cxn>
                <a:cxn ang="0">
                  <a:pos x="T6" y="T7"/>
                </a:cxn>
                <a:cxn ang="0">
                  <a:pos x="T8" y="T9"/>
                </a:cxn>
              </a:cxnLst>
              <a:rect l="0" t="0" r="r" b="b"/>
              <a:pathLst>
                <a:path w="52" h="52">
                  <a:moveTo>
                    <a:pt x="44" y="52"/>
                  </a:moveTo>
                  <a:lnTo>
                    <a:pt x="0" y="44"/>
                  </a:lnTo>
                  <a:lnTo>
                    <a:pt x="8" y="0"/>
                  </a:lnTo>
                  <a:lnTo>
                    <a:pt x="52" y="8"/>
                  </a:lnTo>
                  <a:lnTo>
                    <a:pt x="44" y="52"/>
                  </a:lnTo>
                  <a:close/>
                </a:path>
              </a:pathLst>
            </a:custGeom>
            <a:noFill/>
            <a:ln w="19050"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7" name="Freeform 56"/>
            <p:cNvSpPr/>
            <p:nvPr userDrawn="1"/>
          </p:nvSpPr>
          <p:spPr bwMode="auto">
            <a:xfrm>
              <a:off x="7059613" y="2573338"/>
              <a:ext cx="80963" cy="82550"/>
            </a:xfrm>
            <a:custGeom>
              <a:avLst/>
              <a:gdLst>
                <a:gd name="T0" fmla="*/ 44 w 51"/>
                <a:gd name="T1" fmla="*/ 52 h 52"/>
                <a:gd name="T2" fmla="*/ 0 w 51"/>
                <a:gd name="T3" fmla="*/ 44 h 52"/>
                <a:gd name="T4" fmla="*/ 7 w 51"/>
                <a:gd name="T5" fmla="*/ 0 h 52"/>
                <a:gd name="T6" fmla="*/ 51 w 51"/>
                <a:gd name="T7" fmla="*/ 7 h 52"/>
                <a:gd name="T8" fmla="*/ 44 w 51"/>
                <a:gd name="T9" fmla="*/ 52 h 52"/>
              </a:gdLst>
              <a:ahLst/>
              <a:cxnLst>
                <a:cxn ang="0">
                  <a:pos x="T0" y="T1"/>
                </a:cxn>
                <a:cxn ang="0">
                  <a:pos x="T2" y="T3"/>
                </a:cxn>
                <a:cxn ang="0">
                  <a:pos x="T4" y="T5"/>
                </a:cxn>
                <a:cxn ang="0">
                  <a:pos x="T6" y="T7"/>
                </a:cxn>
                <a:cxn ang="0">
                  <a:pos x="T8" y="T9"/>
                </a:cxn>
              </a:cxnLst>
              <a:rect l="0" t="0" r="r" b="b"/>
              <a:pathLst>
                <a:path w="51" h="52">
                  <a:moveTo>
                    <a:pt x="44" y="52"/>
                  </a:moveTo>
                  <a:lnTo>
                    <a:pt x="0" y="44"/>
                  </a:lnTo>
                  <a:lnTo>
                    <a:pt x="7" y="0"/>
                  </a:lnTo>
                  <a:lnTo>
                    <a:pt x="51" y="7"/>
                  </a:lnTo>
                  <a:lnTo>
                    <a:pt x="44" y="52"/>
                  </a:lnTo>
                  <a:close/>
                </a:path>
              </a:pathLst>
            </a:custGeom>
            <a:noFill/>
            <a:ln w="19050"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8" name="Freeform 57"/>
            <p:cNvSpPr/>
            <p:nvPr userDrawn="1"/>
          </p:nvSpPr>
          <p:spPr bwMode="auto">
            <a:xfrm>
              <a:off x="7177088" y="2592388"/>
              <a:ext cx="82550" cy="80963"/>
            </a:xfrm>
            <a:custGeom>
              <a:avLst/>
              <a:gdLst>
                <a:gd name="T0" fmla="*/ 44 w 52"/>
                <a:gd name="T1" fmla="*/ 51 h 51"/>
                <a:gd name="T2" fmla="*/ 0 w 52"/>
                <a:gd name="T3" fmla="*/ 44 h 51"/>
                <a:gd name="T4" fmla="*/ 7 w 52"/>
                <a:gd name="T5" fmla="*/ 0 h 51"/>
                <a:gd name="T6" fmla="*/ 52 w 52"/>
                <a:gd name="T7" fmla="*/ 7 h 51"/>
                <a:gd name="T8" fmla="*/ 44 w 52"/>
                <a:gd name="T9" fmla="*/ 51 h 51"/>
              </a:gdLst>
              <a:ahLst/>
              <a:cxnLst>
                <a:cxn ang="0">
                  <a:pos x="T0" y="T1"/>
                </a:cxn>
                <a:cxn ang="0">
                  <a:pos x="T2" y="T3"/>
                </a:cxn>
                <a:cxn ang="0">
                  <a:pos x="T4" y="T5"/>
                </a:cxn>
                <a:cxn ang="0">
                  <a:pos x="T6" y="T7"/>
                </a:cxn>
                <a:cxn ang="0">
                  <a:pos x="T8" y="T9"/>
                </a:cxn>
              </a:cxnLst>
              <a:rect l="0" t="0" r="r" b="b"/>
              <a:pathLst>
                <a:path w="52" h="51">
                  <a:moveTo>
                    <a:pt x="44" y="51"/>
                  </a:moveTo>
                  <a:lnTo>
                    <a:pt x="0" y="44"/>
                  </a:lnTo>
                  <a:lnTo>
                    <a:pt x="7" y="0"/>
                  </a:lnTo>
                  <a:lnTo>
                    <a:pt x="52" y="7"/>
                  </a:lnTo>
                  <a:lnTo>
                    <a:pt x="44" y="51"/>
                  </a:lnTo>
                  <a:close/>
                </a:path>
              </a:pathLst>
            </a:custGeom>
            <a:noFill/>
            <a:ln w="19050"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9" name="Freeform 58"/>
            <p:cNvSpPr/>
            <p:nvPr userDrawn="1"/>
          </p:nvSpPr>
          <p:spPr bwMode="auto">
            <a:xfrm>
              <a:off x="7296150" y="2611438"/>
              <a:ext cx="80963" cy="80963"/>
            </a:xfrm>
            <a:custGeom>
              <a:avLst/>
              <a:gdLst>
                <a:gd name="T0" fmla="*/ 44 w 51"/>
                <a:gd name="T1" fmla="*/ 51 h 51"/>
                <a:gd name="T2" fmla="*/ 0 w 51"/>
                <a:gd name="T3" fmla="*/ 44 h 51"/>
                <a:gd name="T4" fmla="*/ 7 w 51"/>
                <a:gd name="T5" fmla="*/ 0 h 51"/>
                <a:gd name="T6" fmla="*/ 51 w 51"/>
                <a:gd name="T7" fmla="*/ 6 h 51"/>
                <a:gd name="T8" fmla="*/ 44 w 51"/>
                <a:gd name="T9" fmla="*/ 51 h 51"/>
              </a:gdLst>
              <a:ahLst/>
              <a:cxnLst>
                <a:cxn ang="0">
                  <a:pos x="T0" y="T1"/>
                </a:cxn>
                <a:cxn ang="0">
                  <a:pos x="T2" y="T3"/>
                </a:cxn>
                <a:cxn ang="0">
                  <a:pos x="T4" y="T5"/>
                </a:cxn>
                <a:cxn ang="0">
                  <a:pos x="T6" y="T7"/>
                </a:cxn>
                <a:cxn ang="0">
                  <a:pos x="T8" y="T9"/>
                </a:cxn>
              </a:cxnLst>
              <a:rect l="0" t="0" r="r" b="b"/>
              <a:pathLst>
                <a:path w="51" h="51">
                  <a:moveTo>
                    <a:pt x="44" y="51"/>
                  </a:moveTo>
                  <a:lnTo>
                    <a:pt x="0" y="44"/>
                  </a:lnTo>
                  <a:lnTo>
                    <a:pt x="7" y="0"/>
                  </a:lnTo>
                  <a:lnTo>
                    <a:pt x="51" y="6"/>
                  </a:lnTo>
                  <a:lnTo>
                    <a:pt x="44" y="51"/>
                  </a:lnTo>
                  <a:close/>
                </a:path>
              </a:pathLst>
            </a:custGeom>
            <a:noFill/>
            <a:ln w="19050"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0" name="Freeform 59"/>
            <p:cNvSpPr/>
            <p:nvPr userDrawn="1"/>
          </p:nvSpPr>
          <p:spPr bwMode="auto">
            <a:xfrm>
              <a:off x="7413625" y="2628900"/>
              <a:ext cx="80963" cy="82550"/>
            </a:xfrm>
            <a:custGeom>
              <a:avLst/>
              <a:gdLst>
                <a:gd name="T0" fmla="*/ 45 w 51"/>
                <a:gd name="T1" fmla="*/ 52 h 52"/>
                <a:gd name="T2" fmla="*/ 0 w 51"/>
                <a:gd name="T3" fmla="*/ 44 h 52"/>
                <a:gd name="T4" fmla="*/ 7 w 51"/>
                <a:gd name="T5" fmla="*/ 0 h 52"/>
                <a:gd name="T6" fmla="*/ 51 w 51"/>
                <a:gd name="T7" fmla="*/ 7 h 52"/>
                <a:gd name="T8" fmla="*/ 45 w 51"/>
                <a:gd name="T9" fmla="*/ 52 h 52"/>
              </a:gdLst>
              <a:ahLst/>
              <a:cxnLst>
                <a:cxn ang="0">
                  <a:pos x="T0" y="T1"/>
                </a:cxn>
                <a:cxn ang="0">
                  <a:pos x="T2" y="T3"/>
                </a:cxn>
                <a:cxn ang="0">
                  <a:pos x="T4" y="T5"/>
                </a:cxn>
                <a:cxn ang="0">
                  <a:pos x="T6" y="T7"/>
                </a:cxn>
                <a:cxn ang="0">
                  <a:pos x="T8" y="T9"/>
                </a:cxn>
              </a:cxnLst>
              <a:rect l="0" t="0" r="r" b="b"/>
              <a:pathLst>
                <a:path w="51" h="52">
                  <a:moveTo>
                    <a:pt x="45" y="52"/>
                  </a:moveTo>
                  <a:lnTo>
                    <a:pt x="0" y="44"/>
                  </a:lnTo>
                  <a:lnTo>
                    <a:pt x="7" y="0"/>
                  </a:lnTo>
                  <a:lnTo>
                    <a:pt x="51" y="7"/>
                  </a:lnTo>
                  <a:lnTo>
                    <a:pt x="45" y="52"/>
                  </a:lnTo>
                  <a:close/>
                </a:path>
              </a:pathLst>
            </a:custGeom>
            <a:noFill/>
            <a:ln w="19050"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1" name="Freeform 60"/>
            <p:cNvSpPr/>
            <p:nvPr userDrawn="1"/>
          </p:nvSpPr>
          <p:spPr bwMode="auto">
            <a:xfrm>
              <a:off x="6919913" y="2682875"/>
              <a:ext cx="82550" cy="80963"/>
            </a:xfrm>
            <a:custGeom>
              <a:avLst/>
              <a:gdLst>
                <a:gd name="T0" fmla="*/ 45 w 52"/>
                <a:gd name="T1" fmla="*/ 51 h 51"/>
                <a:gd name="T2" fmla="*/ 0 w 52"/>
                <a:gd name="T3" fmla="*/ 44 h 51"/>
                <a:gd name="T4" fmla="*/ 8 w 52"/>
                <a:gd name="T5" fmla="*/ 0 h 51"/>
                <a:gd name="T6" fmla="*/ 52 w 52"/>
                <a:gd name="T7" fmla="*/ 7 h 51"/>
                <a:gd name="T8" fmla="*/ 45 w 52"/>
                <a:gd name="T9" fmla="*/ 51 h 51"/>
              </a:gdLst>
              <a:ahLst/>
              <a:cxnLst>
                <a:cxn ang="0">
                  <a:pos x="T0" y="T1"/>
                </a:cxn>
                <a:cxn ang="0">
                  <a:pos x="T2" y="T3"/>
                </a:cxn>
                <a:cxn ang="0">
                  <a:pos x="T4" y="T5"/>
                </a:cxn>
                <a:cxn ang="0">
                  <a:pos x="T6" y="T7"/>
                </a:cxn>
                <a:cxn ang="0">
                  <a:pos x="T8" y="T9"/>
                </a:cxn>
              </a:cxnLst>
              <a:rect l="0" t="0" r="r" b="b"/>
              <a:pathLst>
                <a:path w="52" h="51">
                  <a:moveTo>
                    <a:pt x="45" y="51"/>
                  </a:moveTo>
                  <a:lnTo>
                    <a:pt x="0" y="44"/>
                  </a:lnTo>
                  <a:lnTo>
                    <a:pt x="8" y="0"/>
                  </a:lnTo>
                  <a:lnTo>
                    <a:pt x="52" y="7"/>
                  </a:lnTo>
                  <a:lnTo>
                    <a:pt x="45" y="51"/>
                  </a:lnTo>
                  <a:close/>
                </a:path>
              </a:pathLst>
            </a:custGeom>
            <a:noFill/>
            <a:ln w="19050"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2" name="Freeform 61"/>
            <p:cNvSpPr/>
            <p:nvPr userDrawn="1"/>
          </p:nvSpPr>
          <p:spPr bwMode="auto">
            <a:xfrm>
              <a:off x="7038975" y="2700338"/>
              <a:ext cx="80963" cy="82550"/>
            </a:xfrm>
            <a:custGeom>
              <a:avLst/>
              <a:gdLst>
                <a:gd name="T0" fmla="*/ 44 w 51"/>
                <a:gd name="T1" fmla="*/ 52 h 52"/>
                <a:gd name="T2" fmla="*/ 0 w 51"/>
                <a:gd name="T3" fmla="*/ 44 h 52"/>
                <a:gd name="T4" fmla="*/ 7 w 51"/>
                <a:gd name="T5" fmla="*/ 0 h 52"/>
                <a:gd name="T6" fmla="*/ 51 w 51"/>
                <a:gd name="T7" fmla="*/ 7 h 52"/>
                <a:gd name="T8" fmla="*/ 44 w 51"/>
                <a:gd name="T9" fmla="*/ 52 h 52"/>
              </a:gdLst>
              <a:ahLst/>
              <a:cxnLst>
                <a:cxn ang="0">
                  <a:pos x="T0" y="T1"/>
                </a:cxn>
                <a:cxn ang="0">
                  <a:pos x="T2" y="T3"/>
                </a:cxn>
                <a:cxn ang="0">
                  <a:pos x="T4" y="T5"/>
                </a:cxn>
                <a:cxn ang="0">
                  <a:pos x="T6" y="T7"/>
                </a:cxn>
                <a:cxn ang="0">
                  <a:pos x="T8" y="T9"/>
                </a:cxn>
              </a:cxnLst>
              <a:rect l="0" t="0" r="r" b="b"/>
              <a:pathLst>
                <a:path w="51" h="52">
                  <a:moveTo>
                    <a:pt x="44" y="52"/>
                  </a:moveTo>
                  <a:lnTo>
                    <a:pt x="0" y="44"/>
                  </a:lnTo>
                  <a:lnTo>
                    <a:pt x="7" y="0"/>
                  </a:lnTo>
                  <a:lnTo>
                    <a:pt x="51" y="7"/>
                  </a:lnTo>
                  <a:lnTo>
                    <a:pt x="44" y="52"/>
                  </a:lnTo>
                  <a:close/>
                </a:path>
              </a:pathLst>
            </a:custGeom>
            <a:noFill/>
            <a:ln w="19050"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5" name="Freeform 62"/>
            <p:cNvSpPr/>
            <p:nvPr userDrawn="1"/>
          </p:nvSpPr>
          <p:spPr bwMode="auto">
            <a:xfrm>
              <a:off x="6637338" y="2638425"/>
              <a:ext cx="80963" cy="79375"/>
            </a:xfrm>
            <a:custGeom>
              <a:avLst/>
              <a:gdLst>
                <a:gd name="T0" fmla="*/ 44 w 51"/>
                <a:gd name="T1" fmla="*/ 50 h 50"/>
                <a:gd name="T2" fmla="*/ 0 w 51"/>
                <a:gd name="T3" fmla="*/ 44 h 50"/>
                <a:gd name="T4" fmla="*/ 7 w 51"/>
                <a:gd name="T5" fmla="*/ 0 h 50"/>
                <a:gd name="T6" fmla="*/ 51 w 51"/>
                <a:gd name="T7" fmla="*/ 6 h 50"/>
                <a:gd name="T8" fmla="*/ 44 w 51"/>
                <a:gd name="T9" fmla="*/ 50 h 50"/>
              </a:gdLst>
              <a:ahLst/>
              <a:cxnLst>
                <a:cxn ang="0">
                  <a:pos x="T0" y="T1"/>
                </a:cxn>
                <a:cxn ang="0">
                  <a:pos x="T2" y="T3"/>
                </a:cxn>
                <a:cxn ang="0">
                  <a:pos x="T4" y="T5"/>
                </a:cxn>
                <a:cxn ang="0">
                  <a:pos x="T6" y="T7"/>
                </a:cxn>
                <a:cxn ang="0">
                  <a:pos x="T8" y="T9"/>
                </a:cxn>
              </a:cxnLst>
              <a:rect l="0" t="0" r="r" b="b"/>
              <a:pathLst>
                <a:path w="51" h="50">
                  <a:moveTo>
                    <a:pt x="44" y="50"/>
                  </a:moveTo>
                  <a:lnTo>
                    <a:pt x="0" y="44"/>
                  </a:lnTo>
                  <a:lnTo>
                    <a:pt x="7" y="0"/>
                  </a:lnTo>
                  <a:lnTo>
                    <a:pt x="51" y="6"/>
                  </a:lnTo>
                  <a:lnTo>
                    <a:pt x="44" y="50"/>
                  </a:lnTo>
                  <a:close/>
                </a:path>
              </a:pathLst>
            </a:custGeom>
            <a:noFill/>
            <a:ln w="19050"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6" name="Freeform 63"/>
            <p:cNvSpPr/>
            <p:nvPr userDrawn="1"/>
          </p:nvSpPr>
          <p:spPr bwMode="auto">
            <a:xfrm>
              <a:off x="6756400" y="2657475"/>
              <a:ext cx="79375" cy="79375"/>
            </a:xfrm>
            <a:custGeom>
              <a:avLst/>
              <a:gdLst>
                <a:gd name="T0" fmla="*/ 44 w 50"/>
                <a:gd name="T1" fmla="*/ 50 h 50"/>
                <a:gd name="T2" fmla="*/ 0 w 50"/>
                <a:gd name="T3" fmla="*/ 44 h 50"/>
                <a:gd name="T4" fmla="*/ 6 w 50"/>
                <a:gd name="T5" fmla="*/ 0 h 50"/>
                <a:gd name="T6" fmla="*/ 50 w 50"/>
                <a:gd name="T7" fmla="*/ 6 h 50"/>
                <a:gd name="T8" fmla="*/ 44 w 50"/>
                <a:gd name="T9" fmla="*/ 50 h 50"/>
              </a:gdLst>
              <a:ahLst/>
              <a:cxnLst>
                <a:cxn ang="0">
                  <a:pos x="T0" y="T1"/>
                </a:cxn>
                <a:cxn ang="0">
                  <a:pos x="T2" y="T3"/>
                </a:cxn>
                <a:cxn ang="0">
                  <a:pos x="T4" y="T5"/>
                </a:cxn>
                <a:cxn ang="0">
                  <a:pos x="T6" y="T7"/>
                </a:cxn>
                <a:cxn ang="0">
                  <a:pos x="T8" y="T9"/>
                </a:cxn>
              </a:cxnLst>
              <a:rect l="0" t="0" r="r" b="b"/>
              <a:pathLst>
                <a:path w="50" h="50">
                  <a:moveTo>
                    <a:pt x="44" y="50"/>
                  </a:moveTo>
                  <a:lnTo>
                    <a:pt x="0" y="44"/>
                  </a:lnTo>
                  <a:lnTo>
                    <a:pt x="6" y="0"/>
                  </a:lnTo>
                  <a:lnTo>
                    <a:pt x="50" y="6"/>
                  </a:lnTo>
                  <a:lnTo>
                    <a:pt x="44" y="50"/>
                  </a:lnTo>
                  <a:close/>
                </a:path>
              </a:pathLst>
            </a:custGeom>
            <a:noFill/>
            <a:ln w="19050"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7" name="Freeform 64"/>
            <p:cNvSpPr/>
            <p:nvPr userDrawn="1"/>
          </p:nvSpPr>
          <p:spPr bwMode="auto">
            <a:xfrm>
              <a:off x="7156450" y="2719388"/>
              <a:ext cx="82550" cy="82550"/>
            </a:xfrm>
            <a:custGeom>
              <a:avLst/>
              <a:gdLst>
                <a:gd name="T0" fmla="*/ 44 w 52"/>
                <a:gd name="T1" fmla="*/ 52 h 52"/>
                <a:gd name="T2" fmla="*/ 0 w 52"/>
                <a:gd name="T3" fmla="*/ 44 h 52"/>
                <a:gd name="T4" fmla="*/ 8 w 52"/>
                <a:gd name="T5" fmla="*/ 0 h 52"/>
                <a:gd name="T6" fmla="*/ 52 w 52"/>
                <a:gd name="T7" fmla="*/ 7 h 52"/>
                <a:gd name="T8" fmla="*/ 44 w 52"/>
                <a:gd name="T9" fmla="*/ 52 h 52"/>
              </a:gdLst>
              <a:ahLst/>
              <a:cxnLst>
                <a:cxn ang="0">
                  <a:pos x="T0" y="T1"/>
                </a:cxn>
                <a:cxn ang="0">
                  <a:pos x="T2" y="T3"/>
                </a:cxn>
                <a:cxn ang="0">
                  <a:pos x="T4" y="T5"/>
                </a:cxn>
                <a:cxn ang="0">
                  <a:pos x="T6" y="T7"/>
                </a:cxn>
                <a:cxn ang="0">
                  <a:pos x="T8" y="T9"/>
                </a:cxn>
              </a:cxnLst>
              <a:rect l="0" t="0" r="r" b="b"/>
              <a:pathLst>
                <a:path w="52" h="52">
                  <a:moveTo>
                    <a:pt x="44" y="52"/>
                  </a:moveTo>
                  <a:lnTo>
                    <a:pt x="0" y="44"/>
                  </a:lnTo>
                  <a:lnTo>
                    <a:pt x="8" y="0"/>
                  </a:lnTo>
                  <a:lnTo>
                    <a:pt x="52" y="7"/>
                  </a:lnTo>
                  <a:lnTo>
                    <a:pt x="44" y="52"/>
                  </a:lnTo>
                  <a:close/>
                </a:path>
              </a:pathLst>
            </a:custGeom>
            <a:noFill/>
            <a:ln w="19050"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8" name="Freeform 65"/>
            <p:cNvSpPr/>
            <p:nvPr userDrawn="1"/>
          </p:nvSpPr>
          <p:spPr bwMode="auto">
            <a:xfrm>
              <a:off x="7277100" y="2738438"/>
              <a:ext cx="79375" cy="82550"/>
            </a:xfrm>
            <a:custGeom>
              <a:avLst/>
              <a:gdLst>
                <a:gd name="T0" fmla="*/ 44 w 50"/>
                <a:gd name="T1" fmla="*/ 52 h 52"/>
                <a:gd name="T2" fmla="*/ 0 w 50"/>
                <a:gd name="T3" fmla="*/ 44 h 52"/>
                <a:gd name="T4" fmla="*/ 6 w 50"/>
                <a:gd name="T5" fmla="*/ 0 h 52"/>
                <a:gd name="T6" fmla="*/ 50 w 50"/>
                <a:gd name="T7" fmla="*/ 7 h 52"/>
                <a:gd name="T8" fmla="*/ 44 w 50"/>
                <a:gd name="T9" fmla="*/ 52 h 52"/>
              </a:gdLst>
              <a:ahLst/>
              <a:cxnLst>
                <a:cxn ang="0">
                  <a:pos x="T0" y="T1"/>
                </a:cxn>
                <a:cxn ang="0">
                  <a:pos x="T2" y="T3"/>
                </a:cxn>
                <a:cxn ang="0">
                  <a:pos x="T4" y="T5"/>
                </a:cxn>
                <a:cxn ang="0">
                  <a:pos x="T6" y="T7"/>
                </a:cxn>
                <a:cxn ang="0">
                  <a:pos x="T8" y="T9"/>
                </a:cxn>
              </a:cxnLst>
              <a:rect l="0" t="0" r="r" b="b"/>
              <a:pathLst>
                <a:path w="50" h="52">
                  <a:moveTo>
                    <a:pt x="44" y="52"/>
                  </a:moveTo>
                  <a:lnTo>
                    <a:pt x="0" y="44"/>
                  </a:lnTo>
                  <a:lnTo>
                    <a:pt x="6" y="0"/>
                  </a:lnTo>
                  <a:lnTo>
                    <a:pt x="50" y="7"/>
                  </a:lnTo>
                  <a:lnTo>
                    <a:pt x="44" y="52"/>
                  </a:lnTo>
                  <a:close/>
                </a:path>
              </a:pathLst>
            </a:custGeom>
            <a:noFill/>
            <a:ln w="19050"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9" name="Freeform 66"/>
            <p:cNvSpPr/>
            <p:nvPr userDrawn="1"/>
          </p:nvSpPr>
          <p:spPr bwMode="auto">
            <a:xfrm>
              <a:off x="7394575" y="2757488"/>
              <a:ext cx="80963" cy="80963"/>
            </a:xfrm>
            <a:custGeom>
              <a:avLst/>
              <a:gdLst>
                <a:gd name="T0" fmla="*/ 44 w 51"/>
                <a:gd name="T1" fmla="*/ 51 h 51"/>
                <a:gd name="T2" fmla="*/ 0 w 51"/>
                <a:gd name="T3" fmla="*/ 44 h 51"/>
                <a:gd name="T4" fmla="*/ 6 w 51"/>
                <a:gd name="T5" fmla="*/ 0 h 51"/>
                <a:gd name="T6" fmla="*/ 51 w 51"/>
                <a:gd name="T7" fmla="*/ 6 h 51"/>
                <a:gd name="T8" fmla="*/ 44 w 51"/>
                <a:gd name="T9" fmla="*/ 51 h 51"/>
              </a:gdLst>
              <a:ahLst/>
              <a:cxnLst>
                <a:cxn ang="0">
                  <a:pos x="T0" y="T1"/>
                </a:cxn>
                <a:cxn ang="0">
                  <a:pos x="T2" y="T3"/>
                </a:cxn>
                <a:cxn ang="0">
                  <a:pos x="T4" y="T5"/>
                </a:cxn>
                <a:cxn ang="0">
                  <a:pos x="T6" y="T7"/>
                </a:cxn>
                <a:cxn ang="0">
                  <a:pos x="T8" y="T9"/>
                </a:cxn>
              </a:cxnLst>
              <a:rect l="0" t="0" r="r" b="b"/>
              <a:pathLst>
                <a:path w="51" h="51">
                  <a:moveTo>
                    <a:pt x="44" y="51"/>
                  </a:moveTo>
                  <a:lnTo>
                    <a:pt x="0" y="44"/>
                  </a:lnTo>
                  <a:lnTo>
                    <a:pt x="6" y="0"/>
                  </a:lnTo>
                  <a:lnTo>
                    <a:pt x="51" y="6"/>
                  </a:lnTo>
                  <a:lnTo>
                    <a:pt x="44" y="51"/>
                  </a:lnTo>
                  <a:close/>
                </a:path>
              </a:pathLst>
            </a:custGeom>
            <a:noFill/>
            <a:ln w="19050"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0" name="Freeform 67"/>
            <p:cNvSpPr/>
            <p:nvPr userDrawn="1"/>
          </p:nvSpPr>
          <p:spPr bwMode="auto">
            <a:xfrm>
              <a:off x="7096125" y="2343150"/>
              <a:ext cx="512763" cy="176213"/>
            </a:xfrm>
            <a:custGeom>
              <a:avLst/>
              <a:gdLst>
                <a:gd name="T0" fmla="*/ 0 w 352"/>
                <a:gd name="T1" fmla="*/ 121 h 121"/>
                <a:gd name="T2" fmla="*/ 0 w 352"/>
                <a:gd name="T3" fmla="*/ 121 h 121"/>
                <a:gd name="T4" fmla="*/ 152 w 352"/>
                <a:gd name="T5" fmla="*/ 57 h 121"/>
                <a:gd name="T6" fmla="*/ 193 w 352"/>
                <a:gd name="T7" fmla="*/ 65 h 121"/>
                <a:gd name="T8" fmla="*/ 326 w 352"/>
                <a:gd name="T9" fmla="*/ 26 h 121"/>
                <a:gd name="T10" fmla="*/ 352 w 352"/>
                <a:gd name="T11" fmla="*/ 0 h 121"/>
              </a:gdLst>
              <a:ahLst/>
              <a:cxnLst>
                <a:cxn ang="0">
                  <a:pos x="T0" y="T1"/>
                </a:cxn>
                <a:cxn ang="0">
                  <a:pos x="T2" y="T3"/>
                </a:cxn>
                <a:cxn ang="0">
                  <a:pos x="T4" y="T5"/>
                </a:cxn>
                <a:cxn ang="0">
                  <a:pos x="T6" y="T7"/>
                </a:cxn>
                <a:cxn ang="0">
                  <a:pos x="T8" y="T9"/>
                </a:cxn>
                <a:cxn ang="0">
                  <a:pos x="T10" y="T11"/>
                </a:cxn>
              </a:cxnLst>
              <a:rect l="0" t="0" r="r" b="b"/>
              <a:pathLst>
                <a:path w="352" h="121">
                  <a:moveTo>
                    <a:pt x="0" y="121"/>
                  </a:moveTo>
                  <a:cubicBezTo>
                    <a:pt x="0" y="121"/>
                    <a:pt x="0" y="121"/>
                    <a:pt x="0" y="121"/>
                  </a:cubicBezTo>
                  <a:cubicBezTo>
                    <a:pt x="33" y="70"/>
                    <a:pt x="93" y="44"/>
                    <a:pt x="152" y="57"/>
                  </a:cubicBezTo>
                  <a:cubicBezTo>
                    <a:pt x="193" y="65"/>
                    <a:pt x="193" y="65"/>
                    <a:pt x="193" y="65"/>
                  </a:cubicBezTo>
                  <a:cubicBezTo>
                    <a:pt x="241" y="76"/>
                    <a:pt x="291" y="61"/>
                    <a:pt x="326" y="26"/>
                  </a:cubicBezTo>
                  <a:cubicBezTo>
                    <a:pt x="352" y="0"/>
                    <a:pt x="352" y="0"/>
                    <a:pt x="352" y="0"/>
                  </a:cubicBezTo>
                </a:path>
              </a:pathLst>
            </a:custGeom>
            <a:noFill/>
            <a:ln w="19050"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1" name="Freeform 68"/>
            <p:cNvSpPr/>
            <p:nvPr userDrawn="1"/>
          </p:nvSpPr>
          <p:spPr bwMode="auto">
            <a:xfrm>
              <a:off x="8515350" y="2657475"/>
              <a:ext cx="825500" cy="1006475"/>
            </a:xfrm>
            <a:custGeom>
              <a:avLst/>
              <a:gdLst>
                <a:gd name="T0" fmla="*/ 174 w 520"/>
                <a:gd name="T1" fmla="*/ 59 h 634"/>
                <a:gd name="T2" fmla="*/ 54 w 520"/>
                <a:gd name="T3" fmla="*/ 113 h 634"/>
                <a:gd name="T4" fmla="*/ 0 w 520"/>
                <a:gd name="T5" fmla="*/ 253 h 634"/>
                <a:gd name="T6" fmla="*/ 168 w 520"/>
                <a:gd name="T7" fmla="*/ 634 h 634"/>
                <a:gd name="T8" fmla="*/ 520 w 520"/>
                <a:gd name="T9" fmla="*/ 479 h 634"/>
                <a:gd name="T10" fmla="*/ 309 w 520"/>
                <a:gd name="T11" fmla="*/ 0 h 634"/>
                <a:gd name="T12" fmla="*/ 241 w 520"/>
                <a:gd name="T13" fmla="*/ 30 h 634"/>
              </a:gdLst>
              <a:ahLst/>
              <a:cxnLst>
                <a:cxn ang="0">
                  <a:pos x="T0" y="T1"/>
                </a:cxn>
                <a:cxn ang="0">
                  <a:pos x="T2" y="T3"/>
                </a:cxn>
                <a:cxn ang="0">
                  <a:pos x="T4" y="T5"/>
                </a:cxn>
                <a:cxn ang="0">
                  <a:pos x="T6" y="T7"/>
                </a:cxn>
                <a:cxn ang="0">
                  <a:pos x="T8" y="T9"/>
                </a:cxn>
                <a:cxn ang="0">
                  <a:pos x="T10" y="T11"/>
                </a:cxn>
                <a:cxn ang="0">
                  <a:pos x="T12" y="T13"/>
                </a:cxn>
              </a:cxnLst>
              <a:rect l="0" t="0" r="r" b="b"/>
              <a:pathLst>
                <a:path w="520" h="634">
                  <a:moveTo>
                    <a:pt x="174" y="59"/>
                  </a:moveTo>
                  <a:lnTo>
                    <a:pt x="54" y="113"/>
                  </a:lnTo>
                  <a:lnTo>
                    <a:pt x="0" y="253"/>
                  </a:lnTo>
                  <a:lnTo>
                    <a:pt x="168" y="634"/>
                  </a:lnTo>
                  <a:lnTo>
                    <a:pt x="520" y="479"/>
                  </a:lnTo>
                  <a:lnTo>
                    <a:pt x="309" y="0"/>
                  </a:lnTo>
                  <a:lnTo>
                    <a:pt x="241" y="30"/>
                  </a:lnTo>
                </a:path>
              </a:pathLst>
            </a:custGeom>
            <a:noFill/>
            <a:ln w="19050"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2" name="Freeform 69"/>
            <p:cNvSpPr/>
            <p:nvPr userDrawn="1"/>
          </p:nvSpPr>
          <p:spPr bwMode="auto">
            <a:xfrm>
              <a:off x="8513763" y="2836863"/>
              <a:ext cx="155575" cy="222250"/>
            </a:xfrm>
            <a:custGeom>
              <a:avLst/>
              <a:gdLst>
                <a:gd name="T0" fmla="*/ 55 w 98"/>
                <a:gd name="T1" fmla="*/ 0 h 140"/>
                <a:gd name="T2" fmla="*/ 0 w 98"/>
                <a:gd name="T3" fmla="*/ 140 h 140"/>
                <a:gd name="T4" fmla="*/ 98 w 98"/>
                <a:gd name="T5" fmla="*/ 97 h 140"/>
                <a:gd name="T6" fmla="*/ 55 w 98"/>
                <a:gd name="T7" fmla="*/ 0 h 140"/>
              </a:gdLst>
              <a:ahLst/>
              <a:cxnLst>
                <a:cxn ang="0">
                  <a:pos x="T0" y="T1"/>
                </a:cxn>
                <a:cxn ang="0">
                  <a:pos x="T2" y="T3"/>
                </a:cxn>
                <a:cxn ang="0">
                  <a:pos x="T4" y="T5"/>
                </a:cxn>
                <a:cxn ang="0">
                  <a:pos x="T6" y="T7"/>
                </a:cxn>
              </a:cxnLst>
              <a:rect l="0" t="0" r="r" b="b"/>
              <a:pathLst>
                <a:path w="98" h="140">
                  <a:moveTo>
                    <a:pt x="55" y="0"/>
                  </a:moveTo>
                  <a:lnTo>
                    <a:pt x="0" y="140"/>
                  </a:lnTo>
                  <a:lnTo>
                    <a:pt x="98" y="97"/>
                  </a:lnTo>
                  <a:lnTo>
                    <a:pt x="55" y="0"/>
                  </a:lnTo>
                  <a:close/>
                </a:path>
              </a:pathLst>
            </a:custGeom>
            <a:noFill/>
            <a:ln w="19050" cap="rnd">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2" name="Line 70"/>
            <p:cNvSpPr>
              <a:spLocks noChangeShapeType="1"/>
            </p:cNvSpPr>
            <p:nvPr userDrawn="1"/>
          </p:nvSpPr>
          <p:spPr bwMode="auto">
            <a:xfrm flipV="1">
              <a:off x="8669338" y="2978150"/>
              <a:ext cx="365125" cy="161925"/>
            </a:xfrm>
            <a:prstGeom prst="line">
              <a:avLst/>
            </a:prstGeom>
            <a:noFill/>
            <a:ln w="19050"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56" name="Line 71"/>
            <p:cNvSpPr>
              <a:spLocks noChangeShapeType="1"/>
            </p:cNvSpPr>
            <p:nvPr userDrawn="1"/>
          </p:nvSpPr>
          <p:spPr bwMode="auto">
            <a:xfrm flipV="1">
              <a:off x="8737600" y="3132138"/>
              <a:ext cx="366713" cy="161925"/>
            </a:xfrm>
            <a:prstGeom prst="line">
              <a:avLst/>
            </a:prstGeom>
            <a:noFill/>
            <a:ln w="19050"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57" name="Line 72"/>
            <p:cNvSpPr>
              <a:spLocks noChangeShapeType="1"/>
            </p:cNvSpPr>
            <p:nvPr userDrawn="1"/>
          </p:nvSpPr>
          <p:spPr bwMode="auto">
            <a:xfrm flipV="1">
              <a:off x="8805863" y="3289300"/>
              <a:ext cx="366713" cy="161925"/>
            </a:xfrm>
            <a:prstGeom prst="line">
              <a:avLst/>
            </a:prstGeom>
            <a:noFill/>
            <a:ln w="19050"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58" name="Oval 73"/>
            <p:cNvSpPr>
              <a:spLocks noChangeArrowheads="1"/>
            </p:cNvSpPr>
            <p:nvPr userDrawn="1"/>
          </p:nvSpPr>
          <p:spPr bwMode="auto">
            <a:xfrm>
              <a:off x="8836025" y="2178050"/>
              <a:ext cx="242888" cy="242888"/>
            </a:xfrm>
            <a:prstGeom prst="ellipse">
              <a:avLst/>
            </a:prstGeom>
            <a:noFill/>
            <a:ln w="19050"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9" name="Freeform 74"/>
            <p:cNvSpPr/>
            <p:nvPr userDrawn="1"/>
          </p:nvSpPr>
          <p:spPr bwMode="auto">
            <a:xfrm>
              <a:off x="8958263" y="2233613"/>
              <a:ext cx="65088" cy="65088"/>
            </a:xfrm>
            <a:custGeom>
              <a:avLst/>
              <a:gdLst>
                <a:gd name="T0" fmla="*/ 0 w 45"/>
                <a:gd name="T1" fmla="*/ 0 h 45"/>
                <a:gd name="T2" fmla="*/ 45 w 45"/>
                <a:gd name="T3" fmla="*/ 45 h 45"/>
              </a:gdLst>
              <a:ahLst/>
              <a:cxnLst>
                <a:cxn ang="0">
                  <a:pos x="T0" y="T1"/>
                </a:cxn>
                <a:cxn ang="0">
                  <a:pos x="T2" y="T3"/>
                </a:cxn>
              </a:cxnLst>
              <a:rect l="0" t="0" r="r" b="b"/>
              <a:pathLst>
                <a:path w="45" h="45">
                  <a:moveTo>
                    <a:pt x="0" y="0"/>
                  </a:moveTo>
                  <a:cubicBezTo>
                    <a:pt x="25" y="0"/>
                    <a:pt x="45" y="20"/>
                    <a:pt x="45" y="45"/>
                  </a:cubicBezTo>
                </a:path>
              </a:pathLst>
            </a:custGeom>
            <a:noFill/>
            <a:ln w="19050" cap="flat">
              <a:solidFill>
                <a:schemeClr val="bg1"/>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0" name="Line 75"/>
            <p:cNvSpPr>
              <a:spLocks noChangeShapeType="1"/>
            </p:cNvSpPr>
            <p:nvPr userDrawn="1"/>
          </p:nvSpPr>
          <p:spPr bwMode="auto">
            <a:xfrm>
              <a:off x="9078913" y="2298700"/>
              <a:ext cx="92075" cy="0"/>
            </a:xfrm>
            <a:prstGeom prst="line">
              <a:avLst/>
            </a:prstGeom>
            <a:noFill/>
            <a:ln w="19050" cap="flat">
              <a:solidFill>
                <a:schemeClr val="bg1"/>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61" name="Line 76"/>
            <p:cNvSpPr>
              <a:spLocks noChangeShapeType="1"/>
            </p:cNvSpPr>
            <p:nvPr userDrawn="1"/>
          </p:nvSpPr>
          <p:spPr bwMode="auto">
            <a:xfrm flipH="1">
              <a:off x="6546850" y="2090738"/>
              <a:ext cx="73025" cy="73025"/>
            </a:xfrm>
            <a:prstGeom prst="line">
              <a:avLst/>
            </a:prstGeom>
            <a:noFill/>
            <a:ln w="19050"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62" name="Line 77"/>
            <p:cNvSpPr>
              <a:spLocks noChangeShapeType="1"/>
            </p:cNvSpPr>
            <p:nvPr userDrawn="1"/>
          </p:nvSpPr>
          <p:spPr bwMode="auto">
            <a:xfrm flipH="1">
              <a:off x="6375400" y="2262188"/>
              <a:ext cx="73025" cy="73025"/>
            </a:xfrm>
            <a:prstGeom prst="line">
              <a:avLst/>
            </a:prstGeom>
            <a:noFill/>
            <a:ln w="19050"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63" name="Line 78"/>
            <p:cNvSpPr>
              <a:spLocks noChangeShapeType="1"/>
            </p:cNvSpPr>
            <p:nvPr userDrawn="1"/>
          </p:nvSpPr>
          <p:spPr bwMode="auto">
            <a:xfrm>
              <a:off x="6375400" y="2090738"/>
              <a:ext cx="73025" cy="73025"/>
            </a:xfrm>
            <a:prstGeom prst="line">
              <a:avLst/>
            </a:prstGeom>
            <a:noFill/>
            <a:ln w="19050"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64" name="Line 79"/>
            <p:cNvSpPr>
              <a:spLocks noChangeShapeType="1"/>
            </p:cNvSpPr>
            <p:nvPr userDrawn="1"/>
          </p:nvSpPr>
          <p:spPr bwMode="auto">
            <a:xfrm>
              <a:off x="6546850" y="2262188"/>
              <a:ext cx="73025" cy="73025"/>
            </a:xfrm>
            <a:prstGeom prst="line">
              <a:avLst/>
            </a:prstGeom>
            <a:noFill/>
            <a:ln w="19050"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65" name="Line 80"/>
            <p:cNvSpPr>
              <a:spLocks noChangeShapeType="1"/>
            </p:cNvSpPr>
            <p:nvPr userDrawn="1"/>
          </p:nvSpPr>
          <p:spPr bwMode="auto">
            <a:xfrm flipH="1">
              <a:off x="8551863" y="1925638"/>
              <a:ext cx="73025" cy="73025"/>
            </a:xfrm>
            <a:prstGeom prst="line">
              <a:avLst/>
            </a:prstGeom>
            <a:noFill/>
            <a:ln w="19050"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66" name="Line 81"/>
            <p:cNvSpPr>
              <a:spLocks noChangeShapeType="1"/>
            </p:cNvSpPr>
            <p:nvPr userDrawn="1"/>
          </p:nvSpPr>
          <p:spPr bwMode="auto">
            <a:xfrm flipH="1">
              <a:off x="8380413" y="2097088"/>
              <a:ext cx="73025" cy="73025"/>
            </a:xfrm>
            <a:prstGeom prst="line">
              <a:avLst/>
            </a:prstGeom>
            <a:noFill/>
            <a:ln w="19050"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67" name="Line 82"/>
            <p:cNvSpPr>
              <a:spLocks noChangeShapeType="1"/>
            </p:cNvSpPr>
            <p:nvPr userDrawn="1"/>
          </p:nvSpPr>
          <p:spPr bwMode="auto">
            <a:xfrm>
              <a:off x="8380413" y="1925638"/>
              <a:ext cx="73025" cy="73025"/>
            </a:xfrm>
            <a:prstGeom prst="line">
              <a:avLst/>
            </a:prstGeom>
            <a:noFill/>
            <a:ln w="19050"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68" name="Line 83"/>
            <p:cNvSpPr>
              <a:spLocks noChangeShapeType="1"/>
            </p:cNvSpPr>
            <p:nvPr userDrawn="1"/>
          </p:nvSpPr>
          <p:spPr bwMode="auto">
            <a:xfrm>
              <a:off x="8551863" y="2097088"/>
              <a:ext cx="73025" cy="73025"/>
            </a:xfrm>
            <a:prstGeom prst="line">
              <a:avLst/>
            </a:prstGeom>
            <a:noFill/>
            <a:ln w="19050"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69" name="Oval 84"/>
            <p:cNvSpPr>
              <a:spLocks noChangeArrowheads="1"/>
            </p:cNvSpPr>
            <p:nvPr userDrawn="1"/>
          </p:nvSpPr>
          <p:spPr bwMode="auto">
            <a:xfrm>
              <a:off x="7175500" y="3248025"/>
              <a:ext cx="146050" cy="146050"/>
            </a:xfrm>
            <a:prstGeom prst="ellipse">
              <a:avLst/>
            </a:prstGeom>
            <a:noFill/>
            <a:ln w="19050"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70" name="Freeform 85"/>
            <p:cNvSpPr/>
            <p:nvPr userDrawn="1"/>
          </p:nvSpPr>
          <p:spPr bwMode="auto">
            <a:xfrm>
              <a:off x="6988175" y="2027238"/>
              <a:ext cx="182563" cy="182563"/>
            </a:xfrm>
            <a:custGeom>
              <a:avLst/>
              <a:gdLst>
                <a:gd name="T0" fmla="*/ 58 w 115"/>
                <a:gd name="T1" fmla="*/ 115 h 115"/>
                <a:gd name="T2" fmla="*/ 0 w 115"/>
                <a:gd name="T3" fmla="*/ 58 h 115"/>
                <a:gd name="T4" fmla="*/ 58 w 115"/>
                <a:gd name="T5" fmla="*/ 0 h 115"/>
                <a:gd name="T6" fmla="*/ 115 w 115"/>
                <a:gd name="T7" fmla="*/ 58 h 115"/>
                <a:gd name="T8" fmla="*/ 58 w 115"/>
                <a:gd name="T9" fmla="*/ 115 h 115"/>
              </a:gdLst>
              <a:ahLst/>
              <a:cxnLst>
                <a:cxn ang="0">
                  <a:pos x="T0" y="T1"/>
                </a:cxn>
                <a:cxn ang="0">
                  <a:pos x="T2" y="T3"/>
                </a:cxn>
                <a:cxn ang="0">
                  <a:pos x="T4" y="T5"/>
                </a:cxn>
                <a:cxn ang="0">
                  <a:pos x="T6" y="T7"/>
                </a:cxn>
                <a:cxn ang="0">
                  <a:pos x="T8" y="T9"/>
                </a:cxn>
              </a:cxnLst>
              <a:rect l="0" t="0" r="r" b="b"/>
              <a:pathLst>
                <a:path w="115" h="115">
                  <a:moveTo>
                    <a:pt x="58" y="115"/>
                  </a:moveTo>
                  <a:lnTo>
                    <a:pt x="0" y="58"/>
                  </a:lnTo>
                  <a:lnTo>
                    <a:pt x="58" y="0"/>
                  </a:lnTo>
                  <a:lnTo>
                    <a:pt x="115" y="58"/>
                  </a:lnTo>
                  <a:lnTo>
                    <a:pt x="58" y="115"/>
                  </a:lnTo>
                  <a:close/>
                </a:path>
              </a:pathLst>
            </a:custGeom>
            <a:noFill/>
            <a:ln w="19050"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71" name="Freeform 86"/>
            <p:cNvSpPr/>
            <p:nvPr userDrawn="1"/>
          </p:nvSpPr>
          <p:spPr bwMode="auto">
            <a:xfrm>
              <a:off x="8355013" y="2354263"/>
              <a:ext cx="258763" cy="296863"/>
            </a:xfrm>
            <a:custGeom>
              <a:avLst/>
              <a:gdLst>
                <a:gd name="T0" fmla="*/ 100 w 177"/>
                <a:gd name="T1" fmla="*/ 0 h 203"/>
                <a:gd name="T2" fmla="*/ 15 w 177"/>
                <a:gd name="T3" fmla="*/ 124 h 203"/>
                <a:gd name="T4" fmla="*/ 27 w 177"/>
                <a:gd name="T5" fmla="*/ 189 h 203"/>
                <a:gd name="T6" fmla="*/ 91 w 177"/>
                <a:gd name="T7" fmla="*/ 177 h 203"/>
                <a:gd name="T8" fmla="*/ 177 w 177"/>
                <a:gd name="T9" fmla="*/ 53 h 203"/>
                <a:gd name="T10" fmla="*/ 100 w 177"/>
                <a:gd name="T11" fmla="*/ 0 h 203"/>
              </a:gdLst>
              <a:ahLst/>
              <a:cxnLst>
                <a:cxn ang="0">
                  <a:pos x="T0" y="T1"/>
                </a:cxn>
                <a:cxn ang="0">
                  <a:pos x="T2" y="T3"/>
                </a:cxn>
                <a:cxn ang="0">
                  <a:pos x="T4" y="T5"/>
                </a:cxn>
                <a:cxn ang="0">
                  <a:pos x="T6" y="T7"/>
                </a:cxn>
                <a:cxn ang="0">
                  <a:pos x="T8" y="T9"/>
                </a:cxn>
                <a:cxn ang="0">
                  <a:pos x="T10" y="T11"/>
                </a:cxn>
              </a:cxnLst>
              <a:rect l="0" t="0" r="r" b="b"/>
              <a:pathLst>
                <a:path w="177" h="203">
                  <a:moveTo>
                    <a:pt x="100" y="0"/>
                  </a:moveTo>
                  <a:cubicBezTo>
                    <a:pt x="15" y="124"/>
                    <a:pt x="15" y="124"/>
                    <a:pt x="15" y="124"/>
                  </a:cubicBezTo>
                  <a:cubicBezTo>
                    <a:pt x="0" y="145"/>
                    <a:pt x="6" y="174"/>
                    <a:pt x="27" y="189"/>
                  </a:cubicBezTo>
                  <a:cubicBezTo>
                    <a:pt x="48" y="203"/>
                    <a:pt x="77" y="198"/>
                    <a:pt x="91" y="177"/>
                  </a:cubicBezTo>
                  <a:cubicBezTo>
                    <a:pt x="177" y="53"/>
                    <a:pt x="177" y="53"/>
                    <a:pt x="177" y="53"/>
                  </a:cubicBezTo>
                  <a:lnTo>
                    <a:pt x="100" y="0"/>
                  </a:lnTo>
                  <a:close/>
                </a:path>
              </a:pathLst>
            </a:custGeom>
            <a:noFill/>
            <a:ln w="19050"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72" name="Line 87"/>
            <p:cNvSpPr>
              <a:spLocks noChangeShapeType="1"/>
            </p:cNvSpPr>
            <p:nvPr userDrawn="1"/>
          </p:nvSpPr>
          <p:spPr bwMode="auto">
            <a:xfrm>
              <a:off x="8391525" y="2514600"/>
              <a:ext cx="111125" cy="77788"/>
            </a:xfrm>
            <a:prstGeom prst="line">
              <a:avLst/>
            </a:prstGeom>
            <a:noFill/>
            <a:ln w="19050"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73" name="Freeform 88"/>
            <p:cNvSpPr/>
            <p:nvPr userDrawn="1"/>
          </p:nvSpPr>
          <p:spPr bwMode="auto">
            <a:xfrm>
              <a:off x="8516938" y="2305050"/>
              <a:ext cx="122238" cy="115888"/>
            </a:xfrm>
            <a:custGeom>
              <a:avLst/>
              <a:gdLst>
                <a:gd name="T0" fmla="*/ 77 w 77"/>
                <a:gd name="T1" fmla="*/ 35 h 73"/>
                <a:gd name="T2" fmla="*/ 27 w 77"/>
                <a:gd name="T3" fmla="*/ 0 h 73"/>
                <a:gd name="T4" fmla="*/ 0 w 77"/>
                <a:gd name="T5" fmla="*/ 38 h 73"/>
                <a:gd name="T6" fmla="*/ 51 w 77"/>
                <a:gd name="T7" fmla="*/ 73 h 73"/>
                <a:gd name="T8" fmla="*/ 77 w 77"/>
                <a:gd name="T9" fmla="*/ 35 h 73"/>
              </a:gdLst>
              <a:ahLst/>
              <a:cxnLst>
                <a:cxn ang="0">
                  <a:pos x="T0" y="T1"/>
                </a:cxn>
                <a:cxn ang="0">
                  <a:pos x="T2" y="T3"/>
                </a:cxn>
                <a:cxn ang="0">
                  <a:pos x="T4" y="T5"/>
                </a:cxn>
                <a:cxn ang="0">
                  <a:pos x="T6" y="T7"/>
                </a:cxn>
                <a:cxn ang="0">
                  <a:pos x="T8" y="T9"/>
                </a:cxn>
              </a:cxnLst>
              <a:rect l="0" t="0" r="r" b="b"/>
              <a:pathLst>
                <a:path w="77" h="73">
                  <a:moveTo>
                    <a:pt x="77" y="35"/>
                  </a:moveTo>
                  <a:lnTo>
                    <a:pt x="27" y="0"/>
                  </a:lnTo>
                  <a:lnTo>
                    <a:pt x="0" y="38"/>
                  </a:lnTo>
                  <a:lnTo>
                    <a:pt x="51" y="73"/>
                  </a:lnTo>
                  <a:lnTo>
                    <a:pt x="77" y="35"/>
                  </a:lnTo>
                  <a:close/>
                </a:path>
              </a:pathLst>
            </a:custGeom>
            <a:noFill/>
            <a:ln w="19050"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74" name="Freeform 89"/>
            <p:cNvSpPr/>
            <p:nvPr userDrawn="1"/>
          </p:nvSpPr>
          <p:spPr bwMode="auto">
            <a:xfrm>
              <a:off x="7886700" y="1612900"/>
              <a:ext cx="290513" cy="280988"/>
            </a:xfrm>
            <a:custGeom>
              <a:avLst/>
              <a:gdLst>
                <a:gd name="T0" fmla="*/ 134 w 200"/>
                <a:gd name="T1" fmla="*/ 192 h 192"/>
                <a:gd name="T2" fmla="*/ 0 w 200"/>
                <a:gd name="T3" fmla="*/ 79 h 192"/>
                <a:gd name="T4" fmla="*/ 55 w 200"/>
                <a:gd name="T5" fmla="*/ 14 h 192"/>
                <a:gd name="T6" fmla="*/ 97 w 200"/>
                <a:gd name="T7" fmla="*/ 10 h 192"/>
                <a:gd name="T8" fmla="*/ 186 w 200"/>
                <a:gd name="T9" fmla="*/ 84 h 192"/>
                <a:gd name="T10" fmla="*/ 189 w 200"/>
                <a:gd name="T11" fmla="*/ 126 h 192"/>
                <a:gd name="T12" fmla="*/ 134 w 200"/>
                <a:gd name="T13" fmla="*/ 192 h 192"/>
              </a:gdLst>
              <a:ahLst/>
              <a:cxnLst>
                <a:cxn ang="0">
                  <a:pos x="T0" y="T1"/>
                </a:cxn>
                <a:cxn ang="0">
                  <a:pos x="T2" y="T3"/>
                </a:cxn>
                <a:cxn ang="0">
                  <a:pos x="T4" y="T5"/>
                </a:cxn>
                <a:cxn ang="0">
                  <a:pos x="T6" y="T7"/>
                </a:cxn>
                <a:cxn ang="0">
                  <a:pos x="T8" y="T9"/>
                </a:cxn>
                <a:cxn ang="0">
                  <a:pos x="T10" y="T11"/>
                </a:cxn>
                <a:cxn ang="0">
                  <a:pos x="T12" y="T13"/>
                </a:cxn>
              </a:cxnLst>
              <a:rect l="0" t="0" r="r" b="b"/>
              <a:pathLst>
                <a:path w="200" h="192">
                  <a:moveTo>
                    <a:pt x="134" y="192"/>
                  </a:moveTo>
                  <a:cubicBezTo>
                    <a:pt x="0" y="79"/>
                    <a:pt x="0" y="79"/>
                    <a:pt x="0" y="79"/>
                  </a:cubicBezTo>
                  <a:cubicBezTo>
                    <a:pt x="55" y="14"/>
                    <a:pt x="55" y="14"/>
                    <a:pt x="55" y="14"/>
                  </a:cubicBezTo>
                  <a:cubicBezTo>
                    <a:pt x="65" y="1"/>
                    <a:pt x="84" y="0"/>
                    <a:pt x="97" y="10"/>
                  </a:cubicBezTo>
                  <a:cubicBezTo>
                    <a:pt x="186" y="84"/>
                    <a:pt x="186" y="84"/>
                    <a:pt x="186" y="84"/>
                  </a:cubicBezTo>
                  <a:cubicBezTo>
                    <a:pt x="198" y="95"/>
                    <a:pt x="200" y="114"/>
                    <a:pt x="189" y="126"/>
                  </a:cubicBezTo>
                  <a:lnTo>
                    <a:pt x="134" y="192"/>
                  </a:lnTo>
                  <a:close/>
                </a:path>
              </a:pathLst>
            </a:custGeom>
            <a:noFill/>
            <a:ln w="19050"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75" name="Line 90"/>
            <p:cNvSpPr>
              <a:spLocks noChangeShapeType="1"/>
            </p:cNvSpPr>
            <p:nvPr userDrawn="1"/>
          </p:nvSpPr>
          <p:spPr bwMode="auto">
            <a:xfrm>
              <a:off x="7854950" y="1765300"/>
              <a:ext cx="195263" cy="165100"/>
            </a:xfrm>
            <a:prstGeom prst="line">
              <a:avLst/>
            </a:prstGeom>
            <a:noFill/>
            <a:ln w="19050"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76" name="Line 91"/>
            <p:cNvSpPr>
              <a:spLocks noChangeShapeType="1"/>
            </p:cNvSpPr>
            <p:nvPr userDrawn="1"/>
          </p:nvSpPr>
          <p:spPr bwMode="auto">
            <a:xfrm>
              <a:off x="7797800" y="1835150"/>
              <a:ext cx="195263" cy="165100"/>
            </a:xfrm>
            <a:prstGeom prst="line">
              <a:avLst/>
            </a:prstGeom>
            <a:noFill/>
            <a:ln w="19050"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77" name="Line 92"/>
            <p:cNvSpPr>
              <a:spLocks noChangeShapeType="1"/>
            </p:cNvSpPr>
            <p:nvPr userDrawn="1"/>
          </p:nvSpPr>
          <p:spPr bwMode="auto">
            <a:xfrm>
              <a:off x="7739063" y="1905000"/>
              <a:ext cx="195263" cy="165100"/>
            </a:xfrm>
            <a:prstGeom prst="line">
              <a:avLst/>
            </a:prstGeom>
            <a:noFill/>
            <a:ln w="19050"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78" name="Freeform 93"/>
            <p:cNvSpPr/>
            <p:nvPr userDrawn="1"/>
          </p:nvSpPr>
          <p:spPr bwMode="auto">
            <a:xfrm>
              <a:off x="7500938" y="1639888"/>
              <a:ext cx="685800" cy="642938"/>
            </a:xfrm>
            <a:custGeom>
              <a:avLst/>
              <a:gdLst>
                <a:gd name="T0" fmla="*/ 387 w 432"/>
                <a:gd name="T1" fmla="*/ 135 h 405"/>
                <a:gd name="T2" fmla="*/ 384 w 432"/>
                <a:gd name="T3" fmla="*/ 138 h 405"/>
                <a:gd name="T4" fmla="*/ 366 w 432"/>
                <a:gd name="T5" fmla="*/ 160 h 405"/>
                <a:gd name="T6" fmla="*/ 243 w 432"/>
                <a:gd name="T7" fmla="*/ 56 h 405"/>
                <a:gd name="T8" fmla="*/ 261 w 432"/>
                <a:gd name="T9" fmla="*/ 35 h 405"/>
                <a:gd name="T10" fmla="*/ 264 w 432"/>
                <a:gd name="T11" fmla="*/ 31 h 405"/>
                <a:gd name="T12" fmla="*/ 227 w 432"/>
                <a:gd name="T13" fmla="*/ 0 h 405"/>
                <a:gd name="T14" fmla="*/ 0 w 432"/>
                <a:gd name="T15" fmla="*/ 271 h 405"/>
                <a:gd name="T16" fmla="*/ 160 w 432"/>
                <a:gd name="T17" fmla="*/ 405 h 405"/>
                <a:gd name="T18" fmla="*/ 243 w 432"/>
                <a:gd name="T19" fmla="*/ 398 h 405"/>
                <a:gd name="T20" fmla="*/ 432 w 432"/>
                <a:gd name="T21" fmla="*/ 172 h 405"/>
                <a:gd name="T22" fmla="*/ 387 w 432"/>
                <a:gd name="T23" fmla="*/ 135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32" h="405">
                  <a:moveTo>
                    <a:pt x="387" y="135"/>
                  </a:moveTo>
                  <a:lnTo>
                    <a:pt x="384" y="138"/>
                  </a:lnTo>
                  <a:lnTo>
                    <a:pt x="366" y="160"/>
                  </a:lnTo>
                  <a:lnTo>
                    <a:pt x="243" y="56"/>
                  </a:lnTo>
                  <a:lnTo>
                    <a:pt x="261" y="35"/>
                  </a:lnTo>
                  <a:lnTo>
                    <a:pt x="264" y="31"/>
                  </a:lnTo>
                  <a:lnTo>
                    <a:pt x="227" y="0"/>
                  </a:lnTo>
                  <a:lnTo>
                    <a:pt x="0" y="271"/>
                  </a:lnTo>
                  <a:lnTo>
                    <a:pt x="160" y="405"/>
                  </a:lnTo>
                  <a:lnTo>
                    <a:pt x="243" y="398"/>
                  </a:lnTo>
                  <a:lnTo>
                    <a:pt x="432" y="172"/>
                  </a:lnTo>
                  <a:lnTo>
                    <a:pt x="387" y="135"/>
                  </a:lnTo>
                  <a:close/>
                </a:path>
              </a:pathLst>
            </a:custGeom>
            <a:noFill/>
            <a:ln w="19050"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79" name="Freeform 94"/>
            <p:cNvSpPr/>
            <p:nvPr userDrawn="1"/>
          </p:nvSpPr>
          <p:spPr bwMode="auto">
            <a:xfrm>
              <a:off x="7754938" y="2211388"/>
              <a:ext cx="131763" cy="71438"/>
            </a:xfrm>
            <a:custGeom>
              <a:avLst/>
              <a:gdLst>
                <a:gd name="T0" fmla="*/ 0 w 83"/>
                <a:gd name="T1" fmla="*/ 45 h 45"/>
                <a:gd name="T2" fmla="*/ 38 w 83"/>
                <a:gd name="T3" fmla="*/ 0 h 45"/>
                <a:gd name="T4" fmla="*/ 83 w 83"/>
                <a:gd name="T5" fmla="*/ 38 h 45"/>
              </a:gdLst>
              <a:ahLst/>
              <a:cxnLst>
                <a:cxn ang="0">
                  <a:pos x="T0" y="T1"/>
                </a:cxn>
                <a:cxn ang="0">
                  <a:pos x="T2" y="T3"/>
                </a:cxn>
                <a:cxn ang="0">
                  <a:pos x="T4" y="T5"/>
                </a:cxn>
              </a:cxnLst>
              <a:rect l="0" t="0" r="r" b="b"/>
              <a:pathLst>
                <a:path w="83" h="45">
                  <a:moveTo>
                    <a:pt x="0" y="45"/>
                  </a:moveTo>
                  <a:lnTo>
                    <a:pt x="38" y="0"/>
                  </a:lnTo>
                  <a:lnTo>
                    <a:pt x="83" y="38"/>
                  </a:lnTo>
                </a:path>
              </a:pathLst>
            </a:custGeom>
            <a:noFill/>
            <a:ln w="19050" cap="flat">
              <a:solidFill>
                <a:schemeClr val="bg1"/>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0" name="Line 95"/>
            <p:cNvSpPr>
              <a:spLocks noChangeShapeType="1"/>
            </p:cNvSpPr>
            <p:nvPr userDrawn="1"/>
          </p:nvSpPr>
          <p:spPr bwMode="auto">
            <a:xfrm>
              <a:off x="7920038" y="1689100"/>
              <a:ext cx="128588" cy="107950"/>
            </a:xfrm>
            <a:prstGeom prst="line">
              <a:avLst/>
            </a:prstGeom>
            <a:noFill/>
            <a:ln w="19050" cap="flat">
              <a:solidFill>
                <a:schemeClr val="bg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1_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en-US" altLang="zh-CN" dirty="0"/>
              <a:t>Click to edit Master title style</a:t>
            </a:r>
            <a:endParaRPr lang="zh-CN" altLang="en-US" dirty="0"/>
          </a:p>
        </p:txBody>
      </p:sp>
      <p:sp>
        <p:nvSpPr>
          <p:cNvPr id="3" name="日期占位符 2"/>
          <p:cNvSpPr>
            <a:spLocks noGrp="1"/>
          </p:cNvSpPr>
          <p:nvPr>
            <p:ph type="dt" sz="half" idx="10"/>
          </p:nvPr>
        </p:nvSpPr>
        <p:spPr/>
        <p:txBody>
          <a:bodyPr/>
          <a:lstStyle/>
          <a:p>
            <a:fld id="{6489D9C7-5DC6-4263-87FF-7C99F6FB63C3}"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a:t>www.islide.cc </a:t>
            </a:r>
            <a:endParaRPr lang="zh-CN" altLang="en-US" dirty="0"/>
          </a:p>
        </p:txBody>
      </p:sp>
      <p:sp>
        <p:nvSpPr>
          <p:cNvPr id="5" name="灯片编号占位符 4"/>
          <p:cNvSpPr>
            <a:spLocks noGrp="1"/>
          </p:cNvSpPr>
          <p:nvPr>
            <p:ph type="sldNum" sz="quarter" idx="12"/>
          </p:nvPr>
        </p:nvSpPr>
        <p:spPr/>
        <p:txBody>
          <a:bodyPr/>
          <a:lstStyle/>
          <a:p>
            <a:fld id="{5DD3DB80-B894-403A-B48E-6FDC1A72010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600"/>
            <a:r>
              <a:rPr lang="zh-CN" altLang="en-US" sz="1800">
                <a:solidFill>
                  <a:schemeClr val="tx1">
                    <a:lumMod val="75000"/>
                    <a:lumOff val="25000"/>
                  </a:schemeClr>
                </a:solidFill>
                <a:latin typeface="Segoe UI Light" panose="020B0502040204020203"/>
                <a:ea typeface="微软雅黑" panose="020B0503020204020204" charset="-122"/>
                <a:cs typeface="Segoe UI Light" panose="020B0502040204020203"/>
              </a:rPr>
              <a:t>模板使用技巧</a:t>
            </a:r>
            <a:r>
              <a:rPr lang="en-US" altLang="zh-CN" sz="1800">
                <a:solidFill>
                  <a:schemeClr val="tx1">
                    <a:lumMod val="75000"/>
                    <a:lumOff val="25000"/>
                  </a:schemeClr>
                </a:solidFill>
                <a:latin typeface="Segoe UI Light" panose="020B0502040204020203"/>
                <a:ea typeface="微软雅黑" panose="020B0503020204020204" charset="-122"/>
                <a:cs typeface="Segoe UI Light" panose="020B0502040204020203"/>
              </a:rPr>
              <a:t> 1</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9" name="文本框 8"/>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charset="-122"/>
                <a:ea typeface="微软雅黑" panose="020B0503020204020204" charset="-122"/>
              </a:rPr>
              <a:t>一键调整模板颜色</a:t>
            </a:r>
            <a:endParaRPr lang="en-US" sz="3200" b="1">
              <a:solidFill>
                <a:schemeClr val="tx1">
                  <a:lumMod val="85000"/>
                  <a:lumOff val="15000"/>
                </a:schemeClr>
              </a:solidFill>
              <a:latin typeface="微软雅黑" panose="020B0503020204020204" charset="-122"/>
              <a:ea typeface="微软雅黑" panose="020B0503020204020204" charset="-122"/>
            </a:endParaRPr>
          </a:p>
        </p:txBody>
      </p:sp>
      <p:pic>
        <p:nvPicPr>
          <p:cNvPr id="10" name="图片 9"/>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1.</a:t>
            </a:r>
            <a:r>
              <a:rPr lang="zh-CN" altLang="en-US" sz="1200" spc="150">
                <a:latin typeface="微软雅黑" panose="020B0503020204020204" charset="-122"/>
                <a:ea typeface="微软雅黑" panose="020B0503020204020204" charset="-122"/>
              </a:rPr>
              <a:t> 选择“设计”</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“变体”</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“颜色”；</a:t>
            </a:r>
            <a:endParaRPr lang="en-US" sz="1200" spc="150">
              <a:latin typeface="微软雅黑" panose="020B0503020204020204" charset="-122"/>
              <a:ea typeface="微软雅黑" panose="020B0503020204020204" charset="-122"/>
            </a:endParaRPr>
          </a:p>
        </p:txBody>
      </p:sp>
      <p:sp>
        <p:nvSpPr>
          <p:cNvPr id="13" name="文本框 12"/>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2.</a:t>
            </a:r>
            <a:r>
              <a:rPr lang="zh-CN" altLang="en-US" sz="1200" spc="150">
                <a:latin typeface="微软雅黑" panose="020B0503020204020204" charset="-122"/>
                <a:ea typeface="微软雅黑" panose="020B0503020204020204" charset="-122"/>
              </a:rPr>
              <a:t> 选择你喜欢的颜色搭配，模板一秒调整为你选颜色。</a:t>
            </a:r>
            <a:endParaRPr lang="en-US" sz="1200" spc="150">
              <a:latin typeface="微软雅黑" panose="020B0503020204020204" charset="-122"/>
              <a:ea typeface="微软雅黑" panose="020B0503020204020204" charset="-122"/>
            </a:endParaRPr>
          </a:p>
        </p:txBody>
      </p:sp>
      <p:pic>
        <p:nvPicPr>
          <p:cNvPr id="14" name="图片 13"/>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模板使用技巧 2">
    <p:spTree>
      <p:nvGrpSpPr>
        <p:cNvPr id="1" name=""/>
        <p:cNvGrpSpPr/>
        <p:nvPr/>
      </p:nvGrpSpPr>
      <p:grpSpPr>
        <a:xfrm>
          <a:off x="0" y="0"/>
          <a:ext cx="0" cy="0"/>
          <a:chOff x="0" y="0"/>
          <a:chExt cx="0" cy="0"/>
        </a:xfrm>
      </p:grpSpPr>
      <p:sp>
        <p:nvSpPr>
          <p:cNvPr id="3" name="矩形 2"/>
          <p:cNvSpPr/>
          <p:nvPr userDrawn="1"/>
        </p:nvSpPr>
        <p:spPr>
          <a:xfrm>
            <a:off x="440603" y="759873"/>
            <a:ext cx="1750800" cy="369332"/>
          </a:xfrm>
          <a:prstGeom prst="rect">
            <a:avLst/>
          </a:prstGeom>
        </p:spPr>
        <p:txBody>
          <a:bodyPr wrap="none">
            <a:spAutoFit/>
          </a:bodyPr>
          <a:lstStyle/>
          <a:p>
            <a:pPr defTabSz="609600"/>
            <a:r>
              <a:rPr lang="zh-CN" altLang="en-US" sz="1800">
                <a:solidFill>
                  <a:schemeClr val="tx1">
                    <a:lumMod val="75000"/>
                    <a:lumOff val="25000"/>
                  </a:schemeClr>
                </a:solidFill>
                <a:latin typeface="Segoe UI Light" panose="020B0502040204020203"/>
                <a:ea typeface="微软雅黑" panose="020B0503020204020204" charset="-122"/>
                <a:cs typeface="Segoe UI Light" panose="020B0502040204020203"/>
              </a:rPr>
              <a:t>模板使用技巧</a:t>
            </a:r>
            <a:r>
              <a:rPr lang="en-US" altLang="zh-CN" sz="1800">
                <a:solidFill>
                  <a:schemeClr val="tx1">
                    <a:lumMod val="75000"/>
                    <a:lumOff val="25000"/>
                  </a:schemeClr>
                </a:solidFill>
                <a:latin typeface="Segoe UI Light" panose="020B0502040204020203"/>
                <a:ea typeface="微软雅黑" panose="020B0503020204020204" charset="-122"/>
                <a:cs typeface="Segoe UI Light" panose="020B0502040204020203"/>
              </a:rPr>
              <a:t> 2</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4" name="矩形 3"/>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pic>
        <p:nvPicPr>
          <p:cNvPr id="5" name="图片 4"/>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charset="-122"/>
                <a:ea typeface="微软雅黑" panose="020B0503020204020204" charset="-122"/>
              </a:rPr>
              <a:t>随时添加模板样式</a:t>
            </a:r>
            <a:endParaRPr lang="en-US" sz="3200" b="1">
              <a:solidFill>
                <a:schemeClr val="tx1">
                  <a:lumMod val="85000"/>
                  <a:lumOff val="15000"/>
                </a:schemeClr>
              </a:solidFill>
              <a:latin typeface="微软雅黑" panose="020B0503020204020204" charset="-122"/>
              <a:ea typeface="微软雅黑" panose="020B0503020204020204" charset="-122"/>
            </a:endParaRPr>
          </a:p>
        </p:txBody>
      </p:sp>
      <p:sp>
        <p:nvSpPr>
          <p:cNvPr id="8" name="文本框 7"/>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1.</a:t>
            </a:r>
            <a:r>
              <a:rPr lang="zh-CN" altLang="en-US" sz="1200" spc="150">
                <a:latin typeface="微软雅黑" panose="020B0503020204020204" charset="-122"/>
                <a:ea typeface="微软雅黑" panose="020B0503020204020204" charset="-122"/>
              </a:rPr>
              <a:t> 选择“开始”</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“新建幻灯片”；</a:t>
            </a:r>
            <a:endParaRPr lang="en-US" sz="1200" spc="150">
              <a:latin typeface="微软雅黑" panose="020B0503020204020204" charset="-122"/>
              <a:ea typeface="微软雅黑" panose="020B0503020204020204" charset="-122"/>
            </a:endParaRPr>
          </a:p>
        </p:txBody>
      </p:sp>
      <p:sp>
        <p:nvSpPr>
          <p:cNvPr id="9" name="文本框 8"/>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2.</a:t>
            </a:r>
            <a:r>
              <a:rPr lang="zh-CN" altLang="en-US" sz="1200" spc="150">
                <a:latin typeface="微软雅黑" panose="020B0503020204020204" charset="-122"/>
                <a:ea typeface="微软雅黑" panose="020B0503020204020204" charset="-122"/>
              </a:rPr>
              <a:t> 选择你需要的页面，如封面页，目录页，副标题页，内容页等</a:t>
            </a:r>
            <a:r>
              <a:rPr lang="en-US" altLang="zh-CN" sz="1200" spc="150">
                <a:latin typeface="微软雅黑" panose="020B0503020204020204" charset="-122"/>
                <a:ea typeface="微软雅黑" panose="020B0503020204020204" charset="-122"/>
              </a:rPr>
              <a:t>…</a:t>
            </a:r>
            <a:endParaRPr lang="en-US" sz="1200" spc="150">
              <a:latin typeface="微软雅黑" panose="020B0503020204020204" charset="-122"/>
              <a:ea typeface="微软雅黑" panose="020B0503020204020204" charset="-122"/>
            </a:endParaRPr>
          </a:p>
        </p:txBody>
      </p:sp>
      <p:pic>
        <p:nvPicPr>
          <p:cNvPr id="10" name="图片 9"/>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5" Type="http://schemas.openxmlformats.org/officeDocument/2006/relationships/theme" Target="../theme/theme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95325" y="1"/>
            <a:ext cx="10801350" cy="10159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95325" y="1125538"/>
            <a:ext cx="10801350" cy="5051425"/>
          </a:xfrm>
          <a:prstGeom prst="rect">
            <a:avLst/>
          </a:prstGeom>
        </p:spPr>
        <p:txBody>
          <a:bodyPr vert="horz" lIns="91440" tIns="45720" rIns="91440" bIns="45720" rtlCol="0">
            <a:normAutofit/>
          </a:bodyPr>
          <a:lstStyle/>
          <a:p>
            <a:pPr lvl="0"/>
            <a:r>
              <a:rPr lang="en-US" altLang="zh-CN" dirty="0"/>
              <a:t>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zh-CN" altLang="en-US" dirty="0"/>
          </a:p>
        </p:txBody>
      </p:sp>
      <p:grpSp>
        <p:nvGrpSpPr>
          <p:cNvPr id="67" name="组合 66"/>
          <p:cNvGrpSpPr/>
          <p:nvPr/>
        </p:nvGrpSpPr>
        <p:grpSpPr>
          <a:xfrm>
            <a:off x="9451088" y="5101431"/>
            <a:ext cx="2740912" cy="1756569"/>
            <a:chOff x="7046117" y="348455"/>
            <a:chExt cx="3138488" cy="2011363"/>
          </a:xfrm>
        </p:grpSpPr>
        <p:sp>
          <p:nvSpPr>
            <p:cNvPr id="9" name="Freeform 5"/>
            <p:cNvSpPr/>
            <p:nvPr/>
          </p:nvSpPr>
          <p:spPr bwMode="auto">
            <a:xfrm>
              <a:off x="9748042" y="735805"/>
              <a:ext cx="366713" cy="223838"/>
            </a:xfrm>
            <a:custGeom>
              <a:avLst/>
              <a:gdLst>
                <a:gd name="T0" fmla="*/ 0 w 318"/>
                <a:gd name="T1" fmla="*/ 195 h 195"/>
                <a:gd name="T2" fmla="*/ 318 w 318"/>
                <a:gd name="T3" fmla="*/ 47 h 195"/>
              </a:gdLst>
              <a:ahLst/>
              <a:cxnLst>
                <a:cxn ang="0">
                  <a:pos x="T0" y="T1"/>
                </a:cxn>
                <a:cxn ang="0">
                  <a:pos x="T2" y="T3"/>
                </a:cxn>
              </a:cxnLst>
              <a:rect l="0" t="0" r="r" b="b"/>
              <a:pathLst>
                <a:path w="318" h="195">
                  <a:moveTo>
                    <a:pt x="0" y="195"/>
                  </a:moveTo>
                  <a:cubicBezTo>
                    <a:pt x="47" y="67"/>
                    <a:pt x="190" y="0"/>
                    <a:pt x="318" y="47"/>
                  </a:cubicBezTo>
                </a:path>
              </a:pathLst>
            </a:custGeom>
            <a:noFill/>
            <a:ln w="14288" cap="flat">
              <a:solidFill>
                <a:schemeClr val="bg1">
                  <a:lumMod val="9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0" name="Freeform 6"/>
            <p:cNvSpPr/>
            <p:nvPr/>
          </p:nvSpPr>
          <p:spPr bwMode="auto">
            <a:xfrm>
              <a:off x="9808367" y="807243"/>
              <a:ext cx="284163" cy="174625"/>
            </a:xfrm>
            <a:custGeom>
              <a:avLst/>
              <a:gdLst>
                <a:gd name="T0" fmla="*/ 0 w 246"/>
                <a:gd name="T1" fmla="*/ 151 h 151"/>
                <a:gd name="T2" fmla="*/ 246 w 246"/>
                <a:gd name="T3" fmla="*/ 36 h 151"/>
              </a:gdLst>
              <a:ahLst/>
              <a:cxnLst>
                <a:cxn ang="0">
                  <a:pos x="T0" y="T1"/>
                </a:cxn>
                <a:cxn ang="0">
                  <a:pos x="T2" y="T3"/>
                </a:cxn>
              </a:cxnLst>
              <a:rect l="0" t="0" r="r" b="b"/>
              <a:pathLst>
                <a:path w="246" h="151">
                  <a:moveTo>
                    <a:pt x="0" y="151"/>
                  </a:moveTo>
                  <a:cubicBezTo>
                    <a:pt x="36" y="52"/>
                    <a:pt x="146" y="0"/>
                    <a:pt x="246" y="36"/>
                  </a:cubicBezTo>
                </a:path>
              </a:pathLst>
            </a:custGeom>
            <a:noFill/>
            <a:ln w="14288" cap="flat">
              <a:solidFill>
                <a:schemeClr val="bg1">
                  <a:lumMod val="9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1" name="Freeform 7"/>
            <p:cNvSpPr/>
            <p:nvPr/>
          </p:nvSpPr>
          <p:spPr bwMode="auto">
            <a:xfrm>
              <a:off x="9870280" y="883443"/>
              <a:ext cx="200025" cy="122238"/>
            </a:xfrm>
            <a:custGeom>
              <a:avLst/>
              <a:gdLst>
                <a:gd name="T0" fmla="*/ 0 w 173"/>
                <a:gd name="T1" fmla="*/ 106 h 106"/>
                <a:gd name="T2" fmla="*/ 173 w 173"/>
                <a:gd name="T3" fmla="*/ 25 h 106"/>
              </a:gdLst>
              <a:ahLst/>
              <a:cxnLst>
                <a:cxn ang="0">
                  <a:pos x="T0" y="T1"/>
                </a:cxn>
                <a:cxn ang="0">
                  <a:pos x="T2" y="T3"/>
                </a:cxn>
              </a:cxnLst>
              <a:rect l="0" t="0" r="r" b="b"/>
              <a:pathLst>
                <a:path w="173" h="106">
                  <a:moveTo>
                    <a:pt x="0" y="106"/>
                  </a:moveTo>
                  <a:cubicBezTo>
                    <a:pt x="25" y="36"/>
                    <a:pt x="103" y="0"/>
                    <a:pt x="173" y="25"/>
                  </a:cubicBezTo>
                </a:path>
              </a:pathLst>
            </a:custGeom>
            <a:noFill/>
            <a:ln w="14288" cap="flat">
              <a:solidFill>
                <a:schemeClr val="bg1">
                  <a:lumMod val="9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Freeform 8"/>
            <p:cNvSpPr/>
            <p:nvPr/>
          </p:nvSpPr>
          <p:spPr bwMode="auto">
            <a:xfrm>
              <a:off x="9960767" y="989805"/>
              <a:ext cx="92075" cy="93663"/>
            </a:xfrm>
            <a:custGeom>
              <a:avLst/>
              <a:gdLst>
                <a:gd name="T0" fmla="*/ 72 w 80"/>
                <a:gd name="T1" fmla="*/ 26 h 81"/>
                <a:gd name="T2" fmla="*/ 25 w 80"/>
                <a:gd name="T3" fmla="*/ 8 h 81"/>
                <a:gd name="T4" fmla="*/ 8 w 80"/>
                <a:gd name="T5" fmla="*/ 55 h 81"/>
                <a:gd name="T6" fmla="*/ 55 w 80"/>
                <a:gd name="T7" fmla="*/ 73 h 81"/>
                <a:gd name="T8" fmla="*/ 72 w 80"/>
                <a:gd name="T9" fmla="*/ 26 h 81"/>
              </a:gdLst>
              <a:ahLst/>
              <a:cxnLst>
                <a:cxn ang="0">
                  <a:pos x="T0" y="T1"/>
                </a:cxn>
                <a:cxn ang="0">
                  <a:pos x="T2" y="T3"/>
                </a:cxn>
                <a:cxn ang="0">
                  <a:pos x="T4" y="T5"/>
                </a:cxn>
                <a:cxn ang="0">
                  <a:pos x="T6" y="T7"/>
                </a:cxn>
                <a:cxn ang="0">
                  <a:pos x="T8" y="T9"/>
                </a:cxn>
              </a:cxnLst>
              <a:rect l="0" t="0" r="r" b="b"/>
              <a:pathLst>
                <a:path w="80" h="81">
                  <a:moveTo>
                    <a:pt x="72" y="26"/>
                  </a:moveTo>
                  <a:cubicBezTo>
                    <a:pt x="64" y="8"/>
                    <a:pt x="43" y="0"/>
                    <a:pt x="25" y="8"/>
                  </a:cubicBezTo>
                  <a:cubicBezTo>
                    <a:pt x="7" y="17"/>
                    <a:pt x="0" y="38"/>
                    <a:pt x="8" y="55"/>
                  </a:cubicBezTo>
                  <a:cubicBezTo>
                    <a:pt x="16" y="73"/>
                    <a:pt x="37" y="81"/>
                    <a:pt x="55" y="73"/>
                  </a:cubicBezTo>
                  <a:cubicBezTo>
                    <a:pt x="73" y="64"/>
                    <a:pt x="80" y="43"/>
                    <a:pt x="72" y="26"/>
                  </a:cubicBezTo>
                  <a:close/>
                </a:path>
              </a:pathLst>
            </a:custGeom>
            <a:noFill/>
            <a:ln w="14288" cap="flat">
              <a:solidFill>
                <a:schemeClr val="bg1">
                  <a:lumMod val="9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3" name="Freeform 9"/>
            <p:cNvSpPr/>
            <p:nvPr/>
          </p:nvSpPr>
          <p:spPr bwMode="auto">
            <a:xfrm>
              <a:off x="8076405" y="1985168"/>
              <a:ext cx="330200" cy="331788"/>
            </a:xfrm>
            <a:custGeom>
              <a:avLst/>
              <a:gdLst>
                <a:gd name="T0" fmla="*/ 190 w 286"/>
                <a:gd name="T1" fmla="*/ 233 h 287"/>
                <a:gd name="T2" fmla="*/ 249 w 286"/>
                <a:gd name="T3" fmla="*/ 173 h 287"/>
                <a:gd name="T4" fmla="*/ 247 w 286"/>
                <a:gd name="T5" fmla="*/ 37 h 287"/>
                <a:gd name="T6" fmla="*/ 112 w 286"/>
                <a:gd name="T7" fmla="*/ 38 h 287"/>
                <a:gd name="T8" fmla="*/ 22 w 286"/>
                <a:gd name="T9" fmla="*/ 130 h 287"/>
                <a:gd name="T10" fmla="*/ 23 w 286"/>
                <a:gd name="T11" fmla="*/ 209 h 287"/>
                <a:gd name="T12" fmla="*/ 80 w 286"/>
                <a:gd name="T13" fmla="*/ 265 h 287"/>
                <a:gd name="T14" fmla="*/ 159 w 286"/>
                <a:gd name="T15" fmla="*/ 264 h 28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6" h="287">
                  <a:moveTo>
                    <a:pt x="190" y="233"/>
                  </a:moveTo>
                  <a:cubicBezTo>
                    <a:pt x="249" y="173"/>
                    <a:pt x="249" y="173"/>
                    <a:pt x="249" y="173"/>
                  </a:cubicBezTo>
                  <a:cubicBezTo>
                    <a:pt x="286" y="135"/>
                    <a:pt x="285" y="74"/>
                    <a:pt x="247" y="37"/>
                  </a:cubicBezTo>
                  <a:cubicBezTo>
                    <a:pt x="209" y="0"/>
                    <a:pt x="149" y="0"/>
                    <a:pt x="112" y="38"/>
                  </a:cubicBezTo>
                  <a:cubicBezTo>
                    <a:pt x="22" y="130"/>
                    <a:pt x="22" y="130"/>
                    <a:pt x="22" y="130"/>
                  </a:cubicBezTo>
                  <a:cubicBezTo>
                    <a:pt x="0" y="152"/>
                    <a:pt x="1" y="187"/>
                    <a:pt x="23" y="209"/>
                  </a:cubicBezTo>
                  <a:cubicBezTo>
                    <a:pt x="80" y="265"/>
                    <a:pt x="80" y="265"/>
                    <a:pt x="80" y="265"/>
                  </a:cubicBezTo>
                  <a:cubicBezTo>
                    <a:pt x="102" y="287"/>
                    <a:pt x="138" y="286"/>
                    <a:pt x="159" y="264"/>
                  </a:cubicBezTo>
                </a:path>
              </a:pathLst>
            </a:custGeom>
            <a:noFill/>
            <a:ln w="14288" cap="flat">
              <a:solidFill>
                <a:schemeClr val="bg1">
                  <a:lumMod val="9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10"/>
            <p:cNvSpPr/>
            <p:nvPr/>
          </p:nvSpPr>
          <p:spPr bwMode="auto">
            <a:xfrm>
              <a:off x="8285955" y="1843880"/>
              <a:ext cx="588963" cy="260350"/>
            </a:xfrm>
            <a:custGeom>
              <a:avLst/>
              <a:gdLst>
                <a:gd name="T0" fmla="*/ 0 w 510"/>
                <a:gd name="T1" fmla="*/ 226 h 226"/>
                <a:gd name="T2" fmla="*/ 65 w 510"/>
                <a:gd name="T3" fmla="*/ 159 h 226"/>
                <a:gd name="T4" fmla="*/ 99 w 510"/>
                <a:gd name="T5" fmla="*/ 126 h 226"/>
                <a:gd name="T6" fmla="*/ 266 w 510"/>
                <a:gd name="T7" fmla="*/ 113 h 226"/>
                <a:gd name="T8" fmla="*/ 266 w 510"/>
                <a:gd name="T9" fmla="*/ 113 h 226"/>
                <a:gd name="T10" fmla="*/ 446 w 510"/>
                <a:gd name="T11" fmla="*/ 84 h 226"/>
                <a:gd name="T12" fmla="*/ 510 w 510"/>
                <a:gd name="T13" fmla="*/ 0 h 226"/>
              </a:gdLst>
              <a:ahLst/>
              <a:cxnLst>
                <a:cxn ang="0">
                  <a:pos x="T0" y="T1"/>
                </a:cxn>
                <a:cxn ang="0">
                  <a:pos x="T2" y="T3"/>
                </a:cxn>
                <a:cxn ang="0">
                  <a:pos x="T4" y="T5"/>
                </a:cxn>
                <a:cxn ang="0">
                  <a:pos x="T6" y="T7"/>
                </a:cxn>
                <a:cxn ang="0">
                  <a:pos x="T8" y="T9"/>
                </a:cxn>
                <a:cxn ang="0">
                  <a:pos x="T10" y="T11"/>
                </a:cxn>
                <a:cxn ang="0">
                  <a:pos x="T12" y="T13"/>
                </a:cxn>
              </a:cxnLst>
              <a:rect l="0" t="0" r="r" b="b"/>
              <a:pathLst>
                <a:path w="510" h="226">
                  <a:moveTo>
                    <a:pt x="0" y="226"/>
                  </a:moveTo>
                  <a:cubicBezTo>
                    <a:pt x="65" y="159"/>
                    <a:pt x="65" y="159"/>
                    <a:pt x="65" y="159"/>
                  </a:cubicBezTo>
                  <a:cubicBezTo>
                    <a:pt x="99" y="126"/>
                    <a:pt x="99" y="126"/>
                    <a:pt x="99" y="126"/>
                  </a:cubicBezTo>
                  <a:cubicBezTo>
                    <a:pt x="144" y="82"/>
                    <a:pt x="214" y="76"/>
                    <a:pt x="266" y="113"/>
                  </a:cubicBezTo>
                  <a:cubicBezTo>
                    <a:pt x="266" y="113"/>
                    <a:pt x="266" y="113"/>
                    <a:pt x="266" y="113"/>
                  </a:cubicBezTo>
                  <a:cubicBezTo>
                    <a:pt x="324" y="153"/>
                    <a:pt x="403" y="140"/>
                    <a:pt x="446" y="84"/>
                  </a:cubicBezTo>
                  <a:cubicBezTo>
                    <a:pt x="510" y="0"/>
                    <a:pt x="510" y="0"/>
                    <a:pt x="510" y="0"/>
                  </a:cubicBezTo>
                </a:path>
              </a:pathLst>
            </a:custGeom>
            <a:noFill/>
            <a:ln w="14288" cap="flat">
              <a:solidFill>
                <a:schemeClr val="bg1">
                  <a:lumMod val="9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11"/>
            <p:cNvSpPr/>
            <p:nvPr/>
          </p:nvSpPr>
          <p:spPr bwMode="auto">
            <a:xfrm>
              <a:off x="8178005" y="2058193"/>
              <a:ext cx="157163" cy="153988"/>
            </a:xfrm>
            <a:custGeom>
              <a:avLst/>
              <a:gdLst>
                <a:gd name="T0" fmla="*/ 0 w 137"/>
                <a:gd name="T1" fmla="*/ 0 h 134"/>
                <a:gd name="T2" fmla="*/ 137 w 137"/>
                <a:gd name="T3" fmla="*/ 134 h 134"/>
              </a:gdLst>
              <a:ahLst/>
              <a:cxnLst>
                <a:cxn ang="0">
                  <a:pos x="T0" y="T1"/>
                </a:cxn>
                <a:cxn ang="0">
                  <a:pos x="T2" y="T3"/>
                </a:cxn>
              </a:cxnLst>
              <a:rect l="0" t="0" r="r" b="b"/>
              <a:pathLst>
                <a:path w="137" h="134">
                  <a:moveTo>
                    <a:pt x="0" y="0"/>
                  </a:moveTo>
                  <a:cubicBezTo>
                    <a:pt x="2" y="2"/>
                    <a:pt x="137" y="134"/>
                    <a:pt x="137" y="134"/>
                  </a:cubicBezTo>
                </a:path>
              </a:pathLst>
            </a:custGeom>
            <a:noFill/>
            <a:ln w="14288" cap="flat">
              <a:solidFill>
                <a:schemeClr val="bg1">
                  <a:lumMod val="9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 name="Freeform 12"/>
            <p:cNvSpPr/>
            <p:nvPr/>
          </p:nvSpPr>
          <p:spPr bwMode="auto">
            <a:xfrm>
              <a:off x="8292305" y="696118"/>
              <a:ext cx="1285875" cy="1027113"/>
            </a:xfrm>
            <a:custGeom>
              <a:avLst/>
              <a:gdLst>
                <a:gd name="T0" fmla="*/ 1089 w 1113"/>
                <a:gd name="T1" fmla="*/ 554 h 888"/>
                <a:gd name="T2" fmla="*/ 1113 w 1113"/>
                <a:gd name="T3" fmla="*/ 649 h 888"/>
                <a:gd name="T4" fmla="*/ 155 w 1113"/>
                <a:gd name="T5" fmla="*/ 888 h 888"/>
                <a:gd name="T6" fmla="*/ 13 w 1113"/>
                <a:gd name="T7" fmla="*/ 319 h 888"/>
                <a:gd name="T8" fmla="*/ 80 w 1113"/>
                <a:gd name="T9" fmla="*/ 207 h 888"/>
                <a:gd name="T10" fmla="*/ 859 w 1113"/>
                <a:gd name="T11" fmla="*/ 12 h 888"/>
                <a:gd name="T12" fmla="*/ 971 w 1113"/>
                <a:gd name="T13" fmla="*/ 80 h 888"/>
                <a:gd name="T14" fmla="*/ 1066 w 1113"/>
                <a:gd name="T15" fmla="*/ 460 h 8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13" h="888">
                  <a:moveTo>
                    <a:pt x="1089" y="554"/>
                  </a:moveTo>
                  <a:cubicBezTo>
                    <a:pt x="1113" y="649"/>
                    <a:pt x="1113" y="649"/>
                    <a:pt x="1113" y="649"/>
                  </a:cubicBezTo>
                  <a:cubicBezTo>
                    <a:pt x="155" y="888"/>
                    <a:pt x="155" y="888"/>
                    <a:pt x="155" y="888"/>
                  </a:cubicBezTo>
                  <a:cubicBezTo>
                    <a:pt x="13" y="319"/>
                    <a:pt x="13" y="319"/>
                    <a:pt x="13" y="319"/>
                  </a:cubicBezTo>
                  <a:cubicBezTo>
                    <a:pt x="0" y="269"/>
                    <a:pt x="30" y="219"/>
                    <a:pt x="80" y="207"/>
                  </a:cubicBezTo>
                  <a:cubicBezTo>
                    <a:pt x="859" y="12"/>
                    <a:pt x="859" y="12"/>
                    <a:pt x="859" y="12"/>
                  </a:cubicBezTo>
                  <a:cubicBezTo>
                    <a:pt x="908" y="0"/>
                    <a:pt x="959" y="30"/>
                    <a:pt x="971" y="80"/>
                  </a:cubicBezTo>
                  <a:cubicBezTo>
                    <a:pt x="1066" y="460"/>
                    <a:pt x="1066" y="460"/>
                    <a:pt x="1066" y="460"/>
                  </a:cubicBezTo>
                </a:path>
              </a:pathLst>
            </a:custGeom>
            <a:noFill/>
            <a:ln w="14288" cap="flat">
              <a:solidFill>
                <a:schemeClr val="bg1">
                  <a:lumMod val="9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 name="Freeform 13"/>
            <p:cNvSpPr/>
            <p:nvPr/>
          </p:nvSpPr>
          <p:spPr bwMode="auto">
            <a:xfrm>
              <a:off x="8379617" y="789780"/>
              <a:ext cx="1098550" cy="806450"/>
            </a:xfrm>
            <a:custGeom>
              <a:avLst/>
              <a:gdLst>
                <a:gd name="T0" fmla="*/ 929 w 951"/>
                <a:gd name="T1" fmla="*/ 401 h 698"/>
                <a:gd name="T2" fmla="*/ 951 w 951"/>
                <a:gd name="T3" fmla="*/ 490 h 698"/>
                <a:gd name="T4" fmla="*/ 118 w 951"/>
                <a:gd name="T5" fmla="*/ 698 h 698"/>
                <a:gd name="T6" fmla="*/ 7 w 951"/>
                <a:gd name="T7" fmla="*/ 255 h 698"/>
                <a:gd name="T8" fmla="*/ 46 w 951"/>
                <a:gd name="T9" fmla="*/ 189 h 698"/>
                <a:gd name="T10" fmla="*/ 775 w 951"/>
                <a:gd name="T11" fmla="*/ 8 h 698"/>
                <a:gd name="T12" fmla="*/ 840 w 951"/>
                <a:gd name="T13" fmla="*/ 47 h 698"/>
                <a:gd name="T14" fmla="*/ 929 w 951"/>
                <a:gd name="T15" fmla="*/ 401 h 69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1" h="698">
                  <a:moveTo>
                    <a:pt x="929" y="401"/>
                  </a:moveTo>
                  <a:cubicBezTo>
                    <a:pt x="951" y="490"/>
                    <a:pt x="951" y="490"/>
                    <a:pt x="951" y="490"/>
                  </a:cubicBezTo>
                  <a:cubicBezTo>
                    <a:pt x="118" y="698"/>
                    <a:pt x="118" y="698"/>
                    <a:pt x="118" y="698"/>
                  </a:cubicBezTo>
                  <a:cubicBezTo>
                    <a:pt x="7" y="255"/>
                    <a:pt x="7" y="255"/>
                    <a:pt x="7" y="255"/>
                  </a:cubicBezTo>
                  <a:cubicBezTo>
                    <a:pt x="0" y="226"/>
                    <a:pt x="17" y="197"/>
                    <a:pt x="46" y="189"/>
                  </a:cubicBezTo>
                  <a:cubicBezTo>
                    <a:pt x="775" y="8"/>
                    <a:pt x="775" y="8"/>
                    <a:pt x="775" y="8"/>
                  </a:cubicBezTo>
                  <a:cubicBezTo>
                    <a:pt x="804" y="0"/>
                    <a:pt x="833" y="18"/>
                    <a:pt x="840" y="47"/>
                  </a:cubicBezTo>
                  <a:cubicBezTo>
                    <a:pt x="929" y="401"/>
                    <a:pt x="929" y="401"/>
                    <a:pt x="929" y="401"/>
                  </a:cubicBezTo>
                </a:path>
              </a:pathLst>
            </a:custGeom>
            <a:noFill/>
            <a:ln w="14288" cap="flat">
              <a:solidFill>
                <a:schemeClr val="bg1">
                  <a:lumMod val="9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 name="Freeform 14"/>
            <p:cNvSpPr/>
            <p:nvPr/>
          </p:nvSpPr>
          <p:spPr bwMode="auto">
            <a:xfrm>
              <a:off x="8851105" y="1621630"/>
              <a:ext cx="411163" cy="185738"/>
            </a:xfrm>
            <a:custGeom>
              <a:avLst/>
              <a:gdLst>
                <a:gd name="T0" fmla="*/ 259 w 259"/>
                <a:gd name="T1" fmla="*/ 56 h 117"/>
                <a:gd name="T2" fmla="*/ 14 w 259"/>
                <a:gd name="T3" fmla="*/ 117 h 117"/>
                <a:gd name="T4" fmla="*/ 0 w 259"/>
                <a:gd name="T5" fmla="*/ 61 h 117"/>
                <a:gd name="T6" fmla="*/ 245 w 259"/>
                <a:gd name="T7" fmla="*/ 0 h 117"/>
                <a:gd name="T8" fmla="*/ 259 w 259"/>
                <a:gd name="T9" fmla="*/ 56 h 117"/>
              </a:gdLst>
              <a:ahLst/>
              <a:cxnLst>
                <a:cxn ang="0">
                  <a:pos x="T0" y="T1"/>
                </a:cxn>
                <a:cxn ang="0">
                  <a:pos x="T2" y="T3"/>
                </a:cxn>
                <a:cxn ang="0">
                  <a:pos x="T4" y="T5"/>
                </a:cxn>
                <a:cxn ang="0">
                  <a:pos x="T6" y="T7"/>
                </a:cxn>
                <a:cxn ang="0">
                  <a:pos x="T8" y="T9"/>
                </a:cxn>
              </a:cxnLst>
              <a:rect l="0" t="0" r="r" b="b"/>
              <a:pathLst>
                <a:path w="259" h="117">
                  <a:moveTo>
                    <a:pt x="259" y="56"/>
                  </a:moveTo>
                  <a:lnTo>
                    <a:pt x="14" y="117"/>
                  </a:lnTo>
                  <a:lnTo>
                    <a:pt x="0" y="61"/>
                  </a:lnTo>
                  <a:lnTo>
                    <a:pt x="245" y="0"/>
                  </a:lnTo>
                  <a:lnTo>
                    <a:pt x="259" y="56"/>
                  </a:lnTo>
                  <a:close/>
                </a:path>
              </a:pathLst>
            </a:custGeom>
            <a:noFill/>
            <a:ln w="14288" cap="flat">
              <a:solidFill>
                <a:schemeClr val="bg1">
                  <a:lumMod val="9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 name="Freeform 15"/>
            <p:cNvSpPr/>
            <p:nvPr/>
          </p:nvSpPr>
          <p:spPr bwMode="auto">
            <a:xfrm>
              <a:off x="8924130" y="1559718"/>
              <a:ext cx="220663" cy="134938"/>
            </a:xfrm>
            <a:custGeom>
              <a:avLst/>
              <a:gdLst>
                <a:gd name="T0" fmla="*/ 139 w 139"/>
                <a:gd name="T1" fmla="*/ 53 h 85"/>
                <a:gd name="T2" fmla="*/ 14 w 139"/>
                <a:gd name="T3" fmla="*/ 85 h 85"/>
                <a:gd name="T4" fmla="*/ 0 w 139"/>
                <a:gd name="T5" fmla="*/ 31 h 85"/>
                <a:gd name="T6" fmla="*/ 126 w 139"/>
                <a:gd name="T7" fmla="*/ 0 h 85"/>
                <a:gd name="T8" fmla="*/ 139 w 139"/>
                <a:gd name="T9" fmla="*/ 53 h 85"/>
              </a:gdLst>
              <a:ahLst/>
              <a:cxnLst>
                <a:cxn ang="0">
                  <a:pos x="T0" y="T1"/>
                </a:cxn>
                <a:cxn ang="0">
                  <a:pos x="T2" y="T3"/>
                </a:cxn>
                <a:cxn ang="0">
                  <a:pos x="T4" y="T5"/>
                </a:cxn>
                <a:cxn ang="0">
                  <a:pos x="T6" y="T7"/>
                </a:cxn>
                <a:cxn ang="0">
                  <a:pos x="T8" y="T9"/>
                </a:cxn>
              </a:cxnLst>
              <a:rect l="0" t="0" r="r" b="b"/>
              <a:pathLst>
                <a:path w="139" h="85">
                  <a:moveTo>
                    <a:pt x="139" y="53"/>
                  </a:moveTo>
                  <a:lnTo>
                    <a:pt x="14" y="85"/>
                  </a:lnTo>
                  <a:lnTo>
                    <a:pt x="0" y="31"/>
                  </a:lnTo>
                  <a:lnTo>
                    <a:pt x="126" y="0"/>
                  </a:lnTo>
                  <a:lnTo>
                    <a:pt x="139" y="53"/>
                  </a:lnTo>
                  <a:close/>
                </a:path>
              </a:pathLst>
            </a:custGeom>
            <a:noFill/>
            <a:ln w="14288" cap="flat">
              <a:solidFill>
                <a:schemeClr val="bg1">
                  <a:lumMod val="9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 name="Freeform 16"/>
            <p:cNvSpPr/>
            <p:nvPr/>
          </p:nvSpPr>
          <p:spPr bwMode="auto">
            <a:xfrm>
              <a:off x="8573292" y="1066005"/>
              <a:ext cx="768350" cy="409575"/>
            </a:xfrm>
            <a:custGeom>
              <a:avLst/>
              <a:gdLst>
                <a:gd name="T0" fmla="*/ 0 w 484"/>
                <a:gd name="T1" fmla="*/ 258 h 258"/>
                <a:gd name="T2" fmla="*/ 99 w 484"/>
                <a:gd name="T3" fmla="*/ 24 h 258"/>
                <a:gd name="T4" fmla="*/ 252 w 484"/>
                <a:gd name="T5" fmla="*/ 102 h 258"/>
                <a:gd name="T6" fmla="*/ 291 w 484"/>
                <a:gd name="T7" fmla="*/ 0 h 258"/>
                <a:gd name="T8" fmla="*/ 484 w 484"/>
                <a:gd name="T9" fmla="*/ 115 h 258"/>
              </a:gdLst>
              <a:ahLst/>
              <a:cxnLst>
                <a:cxn ang="0">
                  <a:pos x="T0" y="T1"/>
                </a:cxn>
                <a:cxn ang="0">
                  <a:pos x="T2" y="T3"/>
                </a:cxn>
                <a:cxn ang="0">
                  <a:pos x="T4" y="T5"/>
                </a:cxn>
                <a:cxn ang="0">
                  <a:pos x="T6" y="T7"/>
                </a:cxn>
                <a:cxn ang="0">
                  <a:pos x="T8" y="T9"/>
                </a:cxn>
              </a:cxnLst>
              <a:rect l="0" t="0" r="r" b="b"/>
              <a:pathLst>
                <a:path w="484" h="258">
                  <a:moveTo>
                    <a:pt x="0" y="258"/>
                  </a:moveTo>
                  <a:lnTo>
                    <a:pt x="99" y="24"/>
                  </a:lnTo>
                  <a:lnTo>
                    <a:pt x="252" y="102"/>
                  </a:lnTo>
                  <a:lnTo>
                    <a:pt x="291" y="0"/>
                  </a:lnTo>
                  <a:lnTo>
                    <a:pt x="484" y="115"/>
                  </a:lnTo>
                </a:path>
              </a:pathLst>
            </a:custGeom>
            <a:noFill/>
            <a:ln w="14288" cap="flat">
              <a:solidFill>
                <a:schemeClr val="bg1">
                  <a:lumMod val="9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 name="Freeform 17"/>
            <p:cNvSpPr/>
            <p:nvPr/>
          </p:nvSpPr>
          <p:spPr bwMode="auto">
            <a:xfrm>
              <a:off x="9330530" y="1678780"/>
              <a:ext cx="739775" cy="681038"/>
            </a:xfrm>
            <a:custGeom>
              <a:avLst/>
              <a:gdLst>
                <a:gd name="T0" fmla="*/ 365 w 466"/>
                <a:gd name="T1" fmla="*/ 401 h 429"/>
                <a:gd name="T2" fmla="*/ 343 w 466"/>
                <a:gd name="T3" fmla="*/ 429 h 429"/>
                <a:gd name="T4" fmla="*/ 0 w 466"/>
                <a:gd name="T5" fmla="*/ 154 h 429"/>
                <a:gd name="T6" fmla="*/ 124 w 466"/>
                <a:gd name="T7" fmla="*/ 0 h 429"/>
                <a:gd name="T8" fmla="*/ 466 w 466"/>
                <a:gd name="T9" fmla="*/ 275 h 429"/>
                <a:gd name="T10" fmla="*/ 385 w 466"/>
                <a:gd name="T11" fmla="*/ 376 h 429"/>
              </a:gdLst>
              <a:ahLst/>
              <a:cxnLst>
                <a:cxn ang="0">
                  <a:pos x="T0" y="T1"/>
                </a:cxn>
                <a:cxn ang="0">
                  <a:pos x="T2" y="T3"/>
                </a:cxn>
                <a:cxn ang="0">
                  <a:pos x="T4" y="T5"/>
                </a:cxn>
                <a:cxn ang="0">
                  <a:pos x="T6" y="T7"/>
                </a:cxn>
                <a:cxn ang="0">
                  <a:pos x="T8" y="T9"/>
                </a:cxn>
                <a:cxn ang="0">
                  <a:pos x="T10" y="T11"/>
                </a:cxn>
              </a:cxnLst>
              <a:rect l="0" t="0" r="r" b="b"/>
              <a:pathLst>
                <a:path w="466" h="429">
                  <a:moveTo>
                    <a:pt x="365" y="401"/>
                  </a:moveTo>
                  <a:lnTo>
                    <a:pt x="343" y="429"/>
                  </a:lnTo>
                  <a:lnTo>
                    <a:pt x="0" y="154"/>
                  </a:lnTo>
                  <a:lnTo>
                    <a:pt x="124" y="0"/>
                  </a:lnTo>
                  <a:lnTo>
                    <a:pt x="466" y="275"/>
                  </a:lnTo>
                  <a:lnTo>
                    <a:pt x="385" y="376"/>
                  </a:lnTo>
                </a:path>
              </a:pathLst>
            </a:custGeom>
            <a:noFill/>
            <a:ln w="14288" cap="flat">
              <a:solidFill>
                <a:schemeClr val="bg1">
                  <a:lumMod val="9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 name="Freeform 18"/>
            <p:cNvSpPr/>
            <p:nvPr/>
          </p:nvSpPr>
          <p:spPr bwMode="auto">
            <a:xfrm>
              <a:off x="9330530" y="1723230"/>
              <a:ext cx="704850" cy="636588"/>
            </a:xfrm>
            <a:custGeom>
              <a:avLst/>
              <a:gdLst>
                <a:gd name="T0" fmla="*/ 365 w 444"/>
                <a:gd name="T1" fmla="*/ 373 h 401"/>
                <a:gd name="T2" fmla="*/ 343 w 444"/>
                <a:gd name="T3" fmla="*/ 401 h 401"/>
                <a:gd name="T4" fmla="*/ 0 w 444"/>
                <a:gd name="T5" fmla="*/ 126 h 401"/>
                <a:gd name="T6" fmla="*/ 101 w 444"/>
                <a:gd name="T7" fmla="*/ 0 h 401"/>
                <a:gd name="T8" fmla="*/ 444 w 444"/>
                <a:gd name="T9" fmla="*/ 275 h 401"/>
                <a:gd name="T10" fmla="*/ 391 w 444"/>
                <a:gd name="T11" fmla="*/ 341 h 401"/>
              </a:gdLst>
              <a:ahLst/>
              <a:cxnLst>
                <a:cxn ang="0">
                  <a:pos x="T0" y="T1"/>
                </a:cxn>
                <a:cxn ang="0">
                  <a:pos x="T2" y="T3"/>
                </a:cxn>
                <a:cxn ang="0">
                  <a:pos x="T4" y="T5"/>
                </a:cxn>
                <a:cxn ang="0">
                  <a:pos x="T6" y="T7"/>
                </a:cxn>
                <a:cxn ang="0">
                  <a:pos x="T8" y="T9"/>
                </a:cxn>
                <a:cxn ang="0">
                  <a:pos x="T10" y="T11"/>
                </a:cxn>
              </a:cxnLst>
              <a:rect l="0" t="0" r="r" b="b"/>
              <a:pathLst>
                <a:path w="444" h="401">
                  <a:moveTo>
                    <a:pt x="365" y="373"/>
                  </a:moveTo>
                  <a:lnTo>
                    <a:pt x="343" y="401"/>
                  </a:lnTo>
                  <a:lnTo>
                    <a:pt x="0" y="126"/>
                  </a:lnTo>
                  <a:lnTo>
                    <a:pt x="101" y="0"/>
                  </a:lnTo>
                  <a:lnTo>
                    <a:pt x="444" y="275"/>
                  </a:lnTo>
                  <a:lnTo>
                    <a:pt x="391" y="341"/>
                  </a:lnTo>
                </a:path>
              </a:pathLst>
            </a:custGeom>
            <a:noFill/>
            <a:ln w="14288" cap="flat">
              <a:solidFill>
                <a:schemeClr val="bg1">
                  <a:lumMod val="9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 name="Freeform 19"/>
            <p:cNvSpPr/>
            <p:nvPr/>
          </p:nvSpPr>
          <p:spPr bwMode="auto">
            <a:xfrm>
              <a:off x="9624217" y="1493043"/>
              <a:ext cx="560388" cy="542925"/>
            </a:xfrm>
            <a:custGeom>
              <a:avLst/>
              <a:gdLst>
                <a:gd name="T0" fmla="*/ 220 w 353"/>
                <a:gd name="T1" fmla="*/ 342 h 342"/>
                <a:gd name="T2" fmla="*/ 0 w 353"/>
                <a:gd name="T3" fmla="*/ 166 h 342"/>
                <a:gd name="T4" fmla="*/ 134 w 353"/>
                <a:gd name="T5" fmla="*/ 0 h 342"/>
                <a:gd name="T6" fmla="*/ 353 w 353"/>
                <a:gd name="T7" fmla="*/ 177 h 342"/>
                <a:gd name="T8" fmla="*/ 220 w 353"/>
                <a:gd name="T9" fmla="*/ 342 h 342"/>
              </a:gdLst>
              <a:ahLst/>
              <a:cxnLst>
                <a:cxn ang="0">
                  <a:pos x="T0" y="T1"/>
                </a:cxn>
                <a:cxn ang="0">
                  <a:pos x="T2" y="T3"/>
                </a:cxn>
                <a:cxn ang="0">
                  <a:pos x="T4" y="T5"/>
                </a:cxn>
                <a:cxn ang="0">
                  <a:pos x="T6" y="T7"/>
                </a:cxn>
                <a:cxn ang="0">
                  <a:pos x="T8" y="T9"/>
                </a:cxn>
              </a:cxnLst>
              <a:rect l="0" t="0" r="r" b="b"/>
              <a:pathLst>
                <a:path w="353" h="342">
                  <a:moveTo>
                    <a:pt x="220" y="342"/>
                  </a:moveTo>
                  <a:lnTo>
                    <a:pt x="0" y="166"/>
                  </a:lnTo>
                  <a:lnTo>
                    <a:pt x="134" y="0"/>
                  </a:lnTo>
                  <a:lnTo>
                    <a:pt x="353" y="177"/>
                  </a:lnTo>
                  <a:lnTo>
                    <a:pt x="220" y="342"/>
                  </a:lnTo>
                  <a:close/>
                </a:path>
              </a:pathLst>
            </a:custGeom>
            <a:noFill/>
            <a:ln w="14288" cap="flat">
              <a:solidFill>
                <a:schemeClr val="bg1">
                  <a:lumMod val="9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 name="Freeform 20"/>
            <p:cNvSpPr/>
            <p:nvPr/>
          </p:nvSpPr>
          <p:spPr bwMode="auto">
            <a:xfrm>
              <a:off x="9560717" y="1634330"/>
              <a:ext cx="122238" cy="122238"/>
            </a:xfrm>
            <a:custGeom>
              <a:avLst/>
              <a:gdLst>
                <a:gd name="T0" fmla="*/ 40 w 77"/>
                <a:gd name="T1" fmla="*/ 77 h 77"/>
                <a:gd name="T2" fmla="*/ 0 w 77"/>
                <a:gd name="T3" fmla="*/ 45 h 77"/>
                <a:gd name="T4" fmla="*/ 37 w 77"/>
                <a:gd name="T5" fmla="*/ 0 h 77"/>
                <a:gd name="T6" fmla="*/ 77 w 77"/>
                <a:gd name="T7" fmla="*/ 32 h 77"/>
                <a:gd name="T8" fmla="*/ 40 w 77"/>
                <a:gd name="T9" fmla="*/ 77 h 77"/>
              </a:gdLst>
              <a:ahLst/>
              <a:cxnLst>
                <a:cxn ang="0">
                  <a:pos x="T0" y="T1"/>
                </a:cxn>
                <a:cxn ang="0">
                  <a:pos x="T2" y="T3"/>
                </a:cxn>
                <a:cxn ang="0">
                  <a:pos x="T4" y="T5"/>
                </a:cxn>
                <a:cxn ang="0">
                  <a:pos x="T6" y="T7"/>
                </a:cxn>
                <a:cxn ang="0">
                  <a:pos x="T8" y="T9"/>
                </a:cxn>
              </a:cxnLst>
              <a:rect l="0" t="0" r="r" b="b"/>
              <a:pathLst>
                <a:path w="77" h="77">
                  <a:moveTo>
                    <a:pt x="40" y="77"/>
                  </a:moveTo>
                  <a:lnTo>
                    <a:pt x="0" y="45"/>
                  </a:lnTo>
                  <a:lnTo>
                    <a:pt x="37" y="0"/>
                  </a:lnTo>
                  <a:lnTo>
                    <a:pt x="77" y="32"/>
                  </a:lnTo>
                  <a:lnTo>
                    <a:pt x="40" y="77"/>
                  </a:lnTo>
                  <a:close/>
                </a:path>
              </a:pathLst>
            </a:custGeom>
            <a:noFill/>
            <a:ln w="14288" cap="flat">
              <a:solidFill>
                <a:schemeClr val="bg1">
                  <a:lumMod val="9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 name="Freeform 21"/>
            <p:cNvSpPr/>
            <p:nvPr/>
          </p:nvSpPr>
          <p:spPr bwMode="auto">
            <a:xfrm>
              <a:off x="9973467" y="1964530"/>
              <a:ext cx="122238" cy="122238"/>
            </a:xfrm>
            <a:custGeom>
              <a:avLst/>
              <a:gdLst>
                <a:gd name="T0" fmla="*/ 39 w 77"/>
                <a:gd name="T1" fmla="*/ 77 h 77"/>
                <a:gd name="T2" fmla="*/ 0 w 77"/>
                <a:gd name="T3" fmla="*/ 45 h 77"/>
                <a:gd name="T4" fmla="*/ 37 w 77"/>
                <a:gd name="T5" fmla="*/ 0 h 77"/>
                <a:gd name="T6" fmla="*/ 77 w 77"/>
                <a:gd name="T7" fmla="*/ 32 h 77"/>
                <a:gd name="T8" fmla="*/ 39 w 77"/>
                <a:gd name="T9" fmla="*/ 77 h 77"/>
              </a:gdLst>
              <a:ahLst/>
              <a:cxnLst>
                <a:cxn ang="0">
                  <a:pos x="T0" y="T1"/>
                </a:cxn>
                <a:cxn ang="0">
                  <a:pos x="T2" y="T3"/>
                </a:cxn>
                <a:cxn ang="0">
                  <a:pos x="T4" y="T5"/>
                </a:cxn>
                <a:cxn ang="0">
                  <a:pos x="T6" y="T7"/>
                </a:cxn>
                <a:cxn ang="0">
                  <a:pos x="T8" y="T9"/>
                </a:cxn>
              </a:cxnLst>
              <a:rect l="0" t="0" r="r" b="b"/>
              <a:pathLst>
                <a:path w="77" h="77">
                  <a:moveTo>
                    <a:pt x="39" y="77"/>
                  </a:moveTo>
                  <a:lnTo>
                    <a:pt x="0" y="45"/>
                  </a:lnTo>
                  <a:lnTo>
                    <a:pt x="37" y="0"/>
                  </a:lnTo>
                  <a:lnTo>
                    <a:pt x="77" y="32"/>
                  </a:lnTo>
                  <a:lnTo>
                    <a:pt x="39" y="77"/>
                  </a:lnTo>
                  <a:close/>
                </a:path>
              </a:pathLst>
            </a:custGeom>
            <a:noFill/>
            <a:ln w="14288" cap="flat">
              <a:solidFill>
                <a:schemeClr val="bg1">
                  <a:lumMod val="9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7" name="Line 22"/>
            <p:cNvSpPr>
              <a:spLocks noChangeShapeType="1"/>
            </p:cNvSpPr>
            <p:nvPr/>
          </p:nvSpPr>
          <p:spPr bwMode="auto">
            <a:xfrm>
              <a:off x="9848055" y="1588293"/>
              <a:ext cx="246063" cy="198438"/>
            </a:xfrm>
            <a:prstGeom prst="line">
              <a:avLst/>
            </a:prstGeom>
            <a:noFill/>
            <a:ln w="14288" cap="flat">
              <a:solidFill>
                <a:schemeClr val="bg1">
                  <a:lumMod val="9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8" name="Line 23"/>
            <p:cNvSpPr>
              <a:spLocks noChangeShapeType="1"/>
            </p:cNvSpPr>
            <p:nvPr/>
          </p:nvSpPr>
          <p:spPr bwMode="auto">
            <a:xfrm>
              <a:off x="9786142" y="1662905"/>
              <a:ext cx="247650" cy="198438"/>
            </a:xfrm>
            <a:prstGeom prst="line">
              <a:avLst/>
            </a:prstGeom>
            <a:noFill/>
            <a:ln w="14288" cap="flat">
              <a:solidFill>
                <a:schemeClr val="bg1">
                  <a:lumMod val="9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9" name="Line 24"/>
            <p:cNvSpPr>
              <a:spLocks noChangeShapeType="1"/>
            </p:cNvSpPr>
            <p:nvPr/>
          </p:nvSpPr>
          <p:spPr bwMode="auto">
            <a:xfrm>
              <a:off x="9725817" y="1739105"/>
              <a:ext cx="247650" cy="198438"/>
            </a:xfrm>
            <a:prstGeom prst="line">
              <a:avLst/>
            </a:prstGeom>
            <a:noFill/>
            <a:ln w="14288" cap="flat">
              <a:solidFill>
                <a:schemeClr val="bg1">
                  <a:lumMod val="9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0" name="Line 25"/>
            <p:cNvSpPr>
              <a:spLocks noChangeShapeType="1"/>
            </p:cNvSpPr>
            <p:nvPr/>
          </p:nvSpPr>
          <p:spPr bwMode="auto">
            <a:xfrm flipH="1">
              <a:off x="9043192" y="2078830"/>
              <a:ext cx="60325" cy="61913"/>
            </a:xfrm>
            <a:prstGeom prst="line">
              <a:avLst/>
            </a:prstGeom>
            <a:noFill/>
            <a:ln w="14288" cap="flat">
              <a:solidFill>
                <a:schemeClr val="bg1">
                  <a:lumMod val="9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1" name="Line 26"/>
            <p:cNvSpPr>
              <a:spLocks noChangeShapeType="1"/>
            </p:cNvSpPr>
            <p:nvPr/>
          </p:nvSpPr>
          <p:spPr bwMode="auto">
            <a:xfrm flipH="1">
              <a:off x="8898730" y="2223293"/>
              <a:ext cx="60325" cy="58738"/>
            </a:xfrm>
            <a:prstGeom prst="line">
              <a:avLst/>
            </a:prstGeom>
            <a:noFill/>
            <a:ln w="14288" cap="flat">
              <a:solidFill>
                <a:schemeClr val="bg1">
                  <a:lumMod val="9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2" name="Line 27"/>
            <p:cNvSpPr>
              <a:spLocks noChangeShapeType="1"/>
            </p:cNvSpPr>
            <p:nvPr/>
          </p:nvSpPr>
          <p:spPr bwMode="auto">
            <a:xfrm>
              <a:off x="8898730" y="2078830"/>
              <a:ext cx="60325" cy="61913"/>
            </a:xfrm>
            <a:prstGeom prst="line">
              <a:avLst/>
            </a:prstGeom>
            <a:noFill/>
            <a:ln w="14288" cap="flat">
              <a:solidFill>
                <a:schemeClr val="bg1">
                  <a:lumMod val="9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3" name="Line 28"/>
            <p:cNvSpPr>
              <a:spLocks noChangeShapeType="1"/>
            </p:cNvSpPr>
            <p:nvPr/>
          </p:nvSpPr>
          <p:spPr bwMode="auto">
            <a:xfrm>
              <a:off x="9043192" y="2223293"/>
              <a:ext cx="60325" cy="58738"/>
            </a:xfrm>
            <a:prstGeom prst="line">
              <a:avLst/>
            </a:prstGeom>
            <a:noFill/>
            <a:ln w="14288" cap="flat">
              <a:solidFill>
                <a:schemeClr val="bg1">
                  <a:lumMod val="9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Line 29"/>
            <p:cNvSpPr>
              <a:spLocks noChangeShapeType="1"/>
            </p:cNvSpPr>
            <p:nvPr/>
          </p:nvSpPr>
          <p:spPr bwMode="auto">
            <a:xfrm flipH="1">
              <a:off x="7377905" y="1761330"/>
              <a:ext cx="61913" cy="58738"/>
            </a:xfrm>
            <a:prstGeom prst="line">
              <a:avLst/>
            </a:prstGeom>
            <a:noFill/>
            <a:ln w="14288" cap="flat">
              <a:solidFill>
                <a:schemeClr val="bg1">
                  <a:lumMod val="9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5" name="Line 30"/>
            <p:cNvSpPr>
              <a:spLocks noChangeShapeType="1"/>
            </p:cNvSpPr>
            <p:nvPr/>
          </p:nvSpPr>
          <p:spPr bwMode="auto">
            <a:xfrm flipH="1">
              <a:off x="7236617" y="1902618"/>
              <a:ext cx="60325" cy="60325"/>
            </a:xfrm>
            <a:prstGeom prst="line">
              <a:avLst/>
            </a:prstGeom>
            <a:noFill/>
            <a:ln w="14288" cap="flat">
              <a:solidFill>
                <a:schemeClr val="bg1">
                  <a:lumMod val="9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6" name="Line 31"/>
            <p:cNvSpPr>
              <a:spLocks noChangeShapeType="1"/>
            </p:cNvSpPr>
            <p:nvPr/>
          </p:nvSpPr>
          <p:spPr bwMode="auto">
            <a:xfrm>
              <a:off x="7236617" y="1761330"/>
              <a:ext cx="60325" cy="58738"/>
            </a:xfrm>
            <a:prstGeom prst="line">
              <a:avLst/>
            </a:prstGeom>
            <a:noFill/>
            <a:ln w="14288" cap="flat">
              <a:solidFill>
                <a:schemeClr val="bg1">
                  <a:lumMod val="9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7" name="Line 32"/>
            <p:cNvSpPr>
              <a:spLocks noChangeShapeType="1"/>
            </p:cNvSpPr>
            <p:nvPr/>
          </p:nvSpPr>
          <p:spPr bwMode="auto">
            <a:xfrm>
              <a:off x="7377905" y="1902618"/>
              <a:ext cx="61913" cy="60325"/>
            </a:xfrm>
            <a:prstGeom prst="line">
              <a:avLst/>
            </a:prstGeom>
            <a:noFill/>
            <a:ln w="14288" cap="flat">
              <a:solidFill>
                <a:schemeClr val="bg1">
                  <a:lumMod val="9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8" name="Line 33"/>
            <p:cNvSpPr>
              <a:spLocks noChangeShapeType="1"/>
            </p:cNvSpPr>
            <p:nvPr/>
          </p:nvSpPr>
          <p:spPr bwMode="auto">
            <a:xfrm flipH="1">
              <a:off x="9382917" y="362743"/>
              <a:ext cx="58738" cy="60325"/>
            </a:xfrm>
            <a:prstGeom prst="line">
              <a:avLst/>
            </a:prstGeom>
            <a:noFill/>
            <a:ln w="14288" cap="flat">
              <a:solidFill>
                <a:schemeClr val="bg1">
                  <a:lumMod val="9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9" name="Line 34"/>
            <p:cNvSpPr>
              <a:spLocks noChangeShapeType="1"/>
            </p:cNvSpPr>
            <p:nvPr/>
          </p:nvSpPr>
          <p:spPr bwMode="auto">
            <a:xfrm flipH="1">
              <a:off x="9238455" y="505618"/>
              <a:ext cx="61913" cy="60325"/>
            </a:xfrm>
            <a:prstGeom prst="line">
              <a:avLst/>
            </a:prstGeom>
            <a:noFill/>
            <a:ln w="14288" cap="flat">
              <a:solidFill>
                <a:schemeClr val="bg1">
                  <a:lumMod val="9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0" name="Line 35"/>
            <p:cNvSpPr>
              <a:spLocks noChangeShapeType="1"/>
            </p:cNvSpPr>
            <p:nvPr/>
          </p:nvSpPr>
          <p:spPr bwMode="auto">
            <a:xfrm>
              <a:off x="9238455" y="362743"/>
              <a:ext cx="61913" cy="60325"/>
            </a:xfrm>
            <a:prstGeom prst="line">
              <a:avLst/>
            </a:prstGeom>
            <a:noFill/>
            <a:ln w="14288" cap="flat">
              <a:solidFill>
                <a:schemeClr val="bg1">
                  <a:lumMod val="9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1" name="Line 36"/>
            <p:cNvSpPr>
              <a:spLocks noChangeShapeType="1"/>
            </p:cNvSpPr>
            <p:nvPr/>
          </p:nvSpPr>
          <p:spPr bwMode="auto">
            <a:xfrm>
              <a:off x="9382917" y="505618"/>
              <a:ext cx="58738" cy="60325"/>
            </a:xfrm>
            <a:prstGeom prst="line">
              <a:avLst/>
            </a:prstGeom>
            <a:noFill/>
            <a:ln w="14288" cap="flat">
              <a:solidFill>
                <a:schemeClr val="bg1">
                  <a:lumMod val="9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2" name="Oval 37"/>
            <p:cNvSpPr>
              <a:spLocks noChangeArrowheads="1"/>
            </p:cNvSpPr>
            <p:nvPr/>
          </p:nvSpPr>
          <p:spPr bwMode="auto">
            <a:xfrm>
              <a:off x="9725817" y="1213643"/>
              <a:ext cx="120650" cy="122238"/>
            </a:xfrm>
            <a:prstGeom prst="ellipse">
              <a:avLst/>
            </a:prstGeom>
            <a:noFill/>
            <a:ln w="14288" cap="flat">
              <a:solidFill>
                <a:schemeClr val="bg1">
                  <a:lumMod val="9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3" name="Freeform 38"/>
            <p:cNvSpPr/>
            <p:nvPr/>
          </p:nvSpPr>
          <p:spPr bwMode="auto">
            <a:xfrm>
              <a:off x="7625555" y="1104105"/>
              <a:ext cx="523875" cy="777875"/>
            </a:xfrm>
            <a:custGeom>
              <a:avLst/>
              <a:gdLst>
                <a:gd name="T0" fmla="*/ 238 w 330"/>
                <a:gd name="T1" fmla="*/ 490 h 490"/>
                <a:gd name="T2" fmla="*/ 0 w 330"/>
                <a:gd name="T3" fmla="*/ 440 h 490"/>
                <a:gd name="T4" fmla="*/ 92 w 330"/>
                <a:gd name="T5" fmla="*/ 0 h 490"/>
                <a:gd name="T6" fmla="*/ 330 w 330"/>
                <a:gd name="T7" fmla="*/ 49 h 490"/>
                <a:gd name="T8" fmla="*/ 260 w 330"/>
                <a:gd name="T9" fmla="*/ 387 h 490"/>
                <a:gd name="T10" fmla="*/ 254 w 330"/>
                <a:gd name="T11" fmla="*/ 412 h 490"/>
              </a:gdLst>
              <a:ahLst/>
              <a:cxnLst>
                <a:cxn ang="0">
                  <a:pos x="T0" y="T1"/>
                </a:cxn>
                <a:cxn ang="0">
                  <a:pos x="T2" y="T3"/>
                </a:cxn>
                <a:cxn ang="0">
                  <a:pos x="T4" y="T5"/>
                </a:cxn>
                <a:cxn ang="0">
                  <a:pos x="T6" y="T7"/>
                </a:cxn>
                <a:cxn ang="0">
                  <a:pos x="T8" y="T9"/>
                </a:cxn>
                <a:cxn ang="0">
                  <a:pos x="T10" y="T11"/>
                </a:cxn>
              </a:cxnLst>
              <a:rect l="0" t="0" r="r" b="b"/>
              <a:pathLst>
                <a:path w="330" h="490">
                  <a:moveTo>
                    <a:pt x="238" y="490"/>
                  </a:moveTo>
                  <a:lnTo>
                    <a:pt x="0" y="440"/>
                  </a:lnTo>
                  <a:lnTo>
                    <a:pt x="92" y="0"/>
                  </a:lnTo>
                  <a:lnTo>
                    <a:pt x="330" y="49"/>
                  </a:lnTo>
                  <a:lnTo>
                    <a:pt x="260" y="387"/>
                  </a:lnTo>
                  <a:lnTo>
                    <a:pt x="254" y="412"/>
                  </a:lnTo>
                </a:path>
              </a:pathLst>
            </a:custGeom>
            <a:noFill/>
            <a:ln w="14288" cap="flat">
              <a:solidFill>
                <a:schemeClr val="bg1">
                  <a:lumMod val="9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8" name="Freeform 39"/>
            <p:cNvSpPr/>
            <p:nvPr/>
          </p:nvSpPr>
          <p:spPr bwMode="auto">
            <a:xfrm>
              <a:off x="7728742" y="1213643"/>
              <a:ext cx="398463" cy="177800"/>
            </a:xfrm>
            <a:custGeom>
              <a:avLst/>
              <a:gdLst>
                <a:gd name="T0" fmla="*/ 238 w 251"/>
                <a:gd name="T1" fmla="*/ 112 h 112"/>
                <a:gd name="T2" fmla="*/ 0 w 251"/>
                <a:gd name="T3" fmla="*/ 62 h 112"/>
                <a:gd name="T4" fmla="*/ 13 w 251"/>
                <a:gd name="T5" fmla="*/ 0 h 112"/>
                <a:gd name="T6" fmla="*/ 251 w 251"/>
                <a:gd name="T7" fmla="*/ 49 h 112"/>
                <a:gd name="T8" fmla="*/ 238 w 251"/>
                <a:gd name="T9" fmla="*/ 112 h 112"/>
              </a:gdLst>
              <a:ahLst/>
              <a:cxnLst>
                <a:cxn ang="0">
                  <a:pos x="T0" y="T1"/>
                </a:cxn>
                <a:cxn ang="0">
                  <a:pos x="T2" y="T3"/>
                </a:cxn>
                <a:cxn ang="0">
                  <a:pos x="T4" y="T5"/>
                </a:cxn>
                <a:cxn ang="0">
                  <a:pos x="T6" y="T7"/>
                </a:cxn>
                <a:cxn ang="0">
                  <a:pos x="T8" y="T9"/>
                </a:cxn>
              </a:cxnLst>
              <a:rect l="0" t="0" r="r" b="b"/>
              <a:pathLst>
                <a:path w="251" h="112">
                  <a:moveTo>
                    <a:pt x="238" y="112"/>
                  </a:moveTo>
                  <a:lnTo>
                    <a:pt x="0" y="62"/>
                  </a:lnTo>
                  <a:lnTo>
                    <a:pt x="13" y="0"/>
                  </a:lnTo>
                  <a:lnTo>
                    <a:pt x="251" y="49"/>
                  </a:lnTo>
                  <a:lnTo>
                    <a:pt x="238" y="112"/>
                  </a:lnTo>
                  <a:close/>
                </a:path>
              </a:pathLst>
            </a:custGeom>
            <a:noFill/>
            <a:ln w="14288" cap="flat">
              <a:solidFill>
                <a:schemeClr val="bg1">
                  <a:lumMod val="9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59" name="Line 40"/>
            <p:cNvSpPr>
              <a:spLocks noChangeShapeType="1"/>
            </p:cNvSpPr>
            <p:nvPr/>
          </p:nvSpPr>
          <p:spPr bwMode="auto">
            <a:xfrm>
              <a:off x="7779542" y="1272380"/>
              <a:ext cx="295275" cy="60325"/>
            </a:xfrm>
            <a:prstGeom prst="line">
              <a:avLst/>
            </a:prstGeom>
            <a:noFill/>
            <a:ln w="14288" cap="flat">
              <a:solidFill>
                <a:schemeClr val="bg1">
                  <a:lumMod val="9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0" name="Freeform 41"/>
            <p:cNvSpPr/>
            <p:nvPr/>
          </p:nvSpPr>
          <p:spPr bwMode="auto">
            <a:xfrm>
              <a:off x="7827167" y="650080"/>
              <a:ext cx="152400" cy="152400"/>
            </a:xfrm>
            <a:custGeom>
              <a:avLst/>
              <a:gdLst>
                <a:gd name="T0" fmla="*/ 48 w 96"/>
                <a:gd name="T1" fmla="*/ 96 h 96"/>
                <a:gd name="T2" fmla="*/ 0 w 96"/>
                <a:gd name="T3" fmla="*/ 48 h 96"/>
                <a:gd name="T4" fmla="*/ 48 w 96"/>
                <a:gd name="T5" fmla="*/ 0 h 96"/>
                <a:gd name="T6" fmla="*/ 96 w 96"/>
                <a:gd name="T7" fmla="*/ 48 h 96"/>
                <a:gd name="T8" fmla="*/ 48 w 96"/>
                <a:gd name="T9" fmla="*/ 96 h 96"/>
              </a:gdLst>
              <a:ahLst/>
              <a:cxnLst>
                <a:cxn ang="0">
                  <a:pos x="T0" y="T1"/>
                </a:cxn>
                <a:cxn ang="0">
                  <a:pos x="T2" y="T3"/>
                </a:cxn>
                <a:cxn ang="0">
                  <a:pos x="T4" y="T5"/>
                </a:cxn>
                <a:cxn ang="0">
                  <a:pos x="T6" y="T7"/>
                </a:cxn>
                <a:cxn ang="0">
                  <a:pos x="T8" y="T9"/>
                </a:cxn>
              </a:cxnLst>
              <a:rect l="0" t="0" r="r" b="b"/>
              <a:pathLst>
                <a:path w="96" h="96">
                  <a:moveTo>
                    <a:pt x="48" y="96"/>
                  </a:moveTo>
                  <a:lnTo>
                    <a:pt x="0" y="48"/>
                  </a:lnTo>
                  <a:lnTo>
                    <a:pt x="48" y="0"/>
                  </a:lnTo>
                  <a:lnTo>
                    <a:pt x="96" y="48"/>
                  </a:lnTo>
                  <a:lnTo>
                    <a:pt x="48" y="96"/>
                  </a:lnTo>
                  <a:close/>
                </a:path>
              </a:pathLst>
            </a:custGeom>
            <a:noFill/>
            <a:ln w="14288" cap="flat">
              <a:solidFill>
                <a:schemeClr val="bg1">
                  <a:lumMod val="9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1" name="Freeform 42"/>
            <p:cNvSpPr/>
            <p:nvPr/>
          </p:nvSpPr>
          <p:spPr bwMode="auto">
            <a:xfrm>
              <a:off x="9997280" y="348455"/>
              <a:ext cx="150813" cy="150813"/>
            </a:xfrm>
            <a:custGeom>
              <a:avLst/>
              <a:gdLst>
                <a:gd name="T0" fmla="*/ 48 w 95"/>
                <a:gd name="T1" fmla="*/ 95 h 95"/>
                <a:gd name="T2" fmla="*/ 0 w 95"/>
                <a:gd name="T3" fmla="*/ 47 h 95"/>
                <a:gd name="T4" fmla="*/ 48 w 95"/>
                <a:gd name="T5" fmla="*/ 0 h 95"/>
                <a:gd name="T6" fmla="*/ 95 w 95"/>
                <a:gd name="T7" fmla="*/ 47 h 95"/>
                <a:gd name="T8" fmla="*/ 48 w 95"/>
                <a:gd name="T9" fmla="*/ 95 h 95"/>
              </a:gdLst>
              <a:ahLst/>
              <a:cxnLst>
                <a:cxn ang="0">
                  <a:pos x="T0" y="T1"/>
                </a:cxn>
                <a:cxn ang="0">
                  <a:pos x="T2" y="T3"/>
                </a:cxn>
                <a:cxn ang="0">
                  <a:pos x="T4" y="T5"/>
                </a:cxn>
                <a:cxn ang="0">
                  <a:pos x="T6" y="T7"/>
                </a:cxn>
                <a:cxn ang="0">
                  <a:pos x="T8" y="T9"/>
                </a:cxn>
              </a:cxnLst>
              <a:rect l="0" t="0" r="r" b="b"/>
              <a:pathLst>
                <a:path w="95" h="95">
                  <a:moveTo>
                    <a:pt x="48" y="95"/>
                  </a:moveTo>
                  <a:lnTo>
                    <a:pt x="0" y="47"/>
                  </a:lnTo>
                  <a:lnTo>
                    <a:pt x="48" y="0"/>
                  </a:lnTo>
                  <a:lnTo>
                    <a:pt x="95" y="47"/>
                  </a:lnTo>
                  <a:lnTo>
                    <a:pt x="48" y="95"/>
                  </a:lnTo>
                  <a:close/>
                </a:path>
              </a:pathLst>
            </a:custGeom>
            <a:noFill/>
            <a:ln w="14288" cap="flat">
              <a:solidFill>
                <a:schemeClr val="bg1">
                  <a:lumMod val="9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2" name="Freeform 43"/>
            <p:cNvSpPr/>
            <p:nvPr/>
          </p:nvSpPr>
          <p:spPr bwMode="auto">
            <a:xfrm>
              <a:off x="8393905" y="392905"/>
              <a:ext cx="201613" cy="231775"/>
            </a:xfrm>
            <a:custGeom>
              <a:avLst/>
              <a:gdLst>
                <a:gd name="T0" fmla="*/ 127 w 127"/>
                <a:gd name="T1" fmla="*/ 109 h 146"/>
                <a:gd name="T2" fmla="*/ 65 w 127"/>
                <a:gd name="T3" fmla="*/ 146 h 146"/>
                <a:gd name="T4" fmla="*/ 0 w 127"/>
                <a:gd name="T5" fmla="*/ 37 h 146"/>
                <a:gd name="T6" fmla="*/ 62 w 127"/>
                <a:gd name="T7" fmla="*/ 0 h 146"/>
                <a:gd name="T8" fmla="*/ 127 w 127"/>
                <a:gd name="T9" fmla="*/ 109 h 146"/>
              </a:gdLst>
              <a:ahLst/>
              <a:cxnLst>
                <a:cxn ang="0">
                  <a:pos x="T0" y="T1"/>
                </a:cxn>
                <a:cxn ang="0">
                  <a:pos x="T2" y="T3"/>
                </a:cxn>
                <a:cxn ang="0">
                  <a:pos x="T4" y="T5"/>
                </a:cxn>
                <a:cxn ang="0">
                  <a:pos x="T6" y="T7"/>
                </a:cxn>
                <a:cxn ang="0">
                  <a:pos x="T8" y="T9"/>
                </a:cxn>
              </a:cxnLst>
              <a:rect l="0" t="0" r="r" b="b"/>
              <a:pathLst>
                <a:path w="127" h="146">
                  <a:moveTo>
                    <a:pt x="127" y="109"/>
                  </a:moveTo>
                  <a:lnTo>
                    <a:pt x="65" y="146"/>
                  </a:lnTo>
                  <a:lnTo>
                    <a:pt x="0" y="37"/>
                  </a:lnTo>
                  <a:lnTo>
                    <a:pt x="62" y="0"/>
                  </a:lnTo>
                  <a:lnTo>
                    <a:pt x="127" y="109"/>
                  </a:lnTo>
                  <a:close/>
                </a:path>
              </a:pathLst>
            </a:custGeom>
            <a:noFill/>
            <a:ln w="14288" cap="flat">
              <a:solidFill>
                <a:schemeClr val="bg1">
                  <a:lumMod val="9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3" name="Freeform 44"/>
            <p:cNvSpPr/>
            <p:nvPr/>
          </p:nvSpPr>
          <p:spPr bwMode="auto">
            <a:xfrm>
              <a:off x="8424067" y="445293"/>
              <a:ext cx="171450" cy="179388"/>
            </a:xfrm>
            <a:custGeom>
              <a:avLst/>
              <a:gdLst>
                <a:gd name="T0" fmla="*/ 108 w 108"/>
                <a:gd name="T1" fmla="*/ 76 h 113"/>
                <a:gd name="T2" fmla="*/ 46 w 108"/>
                <a:gd name="T3" fmla="*/ 113 h 113"/>
                <a:gd name="T4" fmla="*/ 0 w 108"/>
                <a:gd name="T5" fmla="*/ 37 h 113"/>
                <a:gd name="T6" fmla="*/ 62 w 108"/>
                <a:gd name="T7" fmla="*/ 0 h 113"/>
                <a:gd name="T8" fmla="*/ 108 w 108"/>
                <a:gd name="T9" fmla="*/ 76 h 113"/>
              </a:gdLst>
              <a:ahLst/>
              <a:cxnLst>
                <a:cxn ang="0">
                  <a:pos x="T0" y="T1"/>
                </a:cxn>
                <a:cxn ang="0">
                  <a:pos x="T2" y="T3"/>
                </a:cxn>
                <a:cxn ang="0">
                  <a:pos x="T4" y="T5"/>
                </a:cxn>
                <a:cxn ang="0">
                  <a:pos x="T6" y="T7"/>
                </a:cxn>
                <a:cxn ang="0">
                  <a:pos x="T8" y="T9"/>
                </a:cxn>
              </a:cxnLst>
              <a:rect l="0" t="0" r="r" b="b"/>
              <a:pathLst>
                <a:path w="108" h="113">
                  <a:moveTo>
                    <a:pt x="108" y="76"/>
                  </a:moveTo>
                  <a:lnTo>
                    <a:pt x="46" y="113"/>
                  </a:lnTo>
                  <a:lnTo>
                    <a:pt x="0" y="37"/>
                  </a:lnTo>
                  <a:lnTo>
                    <a:pt x="62" y="0"/>
                  </a:lnTo>
                  <a:lnTo>
                    <a:pt x="108" y="76"/>
                  </a:lnTo>
                  <a:close/>
                </a:path>
              </a:pathLst>
            </a:custGeom>
            <a:noFill/>
            <a:ln w="14288" cap="flat">
              <a:solidFill>
                <a:schemeClr val="bg1">
                  <a:lumMod val="9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4" name="Freeform 45"/>
            <p:cNvSpPr/>
            <p:nvPr/>
          </p:nvSpPr>
          <p:spPr bwMode="auto">
            <a:xfrm>
              <a:off x="7131842" y="2045493"/>
              <a:ext cx="541338" cy="279400"/>
            </a:xfrm>
            <a:custGeom>
              <a:avLst/>
              <a:gdLst>
                <a:gd name="T0" fmla="*/ 255 w 341"/>
                <a:gd name="T1" fmla="*/ 83 h 176"/>
                <a:gd name="T2" fmla="*/ 19 w 341"/>
                <a:gd name="T3" fmla="*/ 176 h 176"/>
                <a:gd name="T4" fmla="*/ 0 w 341"/>
                <a:gd name="T5" fmla="*/ 125 h 176"/>
                <a:gd name="T6" fmla="*/ 321 w 341"/>
                <a:gd name="T7" fmla="*/ 0 h 176"/>
                <a:gd name="T8" fmla="*/ 341 w 341"/>
                <a:gd name="T9" fmla="*/ 50 h 176"/>
                <a:gd name="T10" fmla="*/ 301 w 341"/>
                <a:gd name="T11" fmla="*/ 65 h 176"/>
              </a:gdLst>
              <a:ahLst/>
              <a:cxnLst>
                <a:cxn ang="0">
                  <a:pos x="T0" y="T1"/>
                </a:cxn>
                <a:cxn ang="0">
                  <a:pos x="T2" y="T3"/>
                </a:cxn>
                <a:cxn ang="0">
                  <a:pos x="T4" y="T5"/>
                </a:cxn>
                <a:cxn ang="0">
                  <a:pos x="T6" y="T7"/>
                </a:cxn>
                <a:cxn ang="0">
                  <a:pos x="T8" y="T9"/>
                </a:cxn>
                <a:cxn ang="0">
                  <a:pos x="T10" y="T11"/>
                </a:cxn>
              </a:cxnLst>
              <a:rect l="0" t="0" r="r" b="b"/>
              <a:pathLst>
                <a:path w="341" h="176">
                  <a:moveTo>
                    <a:pt x="255" y="83"/>
                  </a:moveTo>
                  <a:lnTo>
                    <a:pt x="19" y="176"/>
                  </a:lnTo>
                  <a:lnTo>
                    <a:pt x="0" y="125"/>
                  </a:lnTo>
                  <a:lnTo>
                    <a:pt x="321" y="0"/>
                  </a:lnTo>
                  <a:lnTo>
                    <a:pt x="341" y="50"/>
                  </a:lnTo>
                  <a:lnTo>
                    <a:pt x="301" y="65"/>
                  </a:lnTo>
                </a:path>
              </a:pathLst>
            </a:custGeom>
            <a:noFill/>
            <a:ln w="14288" cap="flat">
              <a:solidFill>
                <a:schemeClr val="bg1">
                  <a:lumMod val="9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65" name="Line 46"/>
            <p:cNvSpPr>
              <a:spLocks noChangeShapeType="1"/>
            </p:cNvSpPr>
            <p:nvPr/>
          </p:nvSpPr>
          <p:spPr bwMode="auto">
            <a:xfrm>
              <a:off x="7331867" y="2166143"/>
              <a:ext cx="31750" cy="79375"/>
            </a:xfrm>
            <a:prstGeom prst="line">
              <a:avLst/>
            </a:prstGeom>
            <a:noFill/>
            <a:ln w="14288" cap="flat">
              <a:solidFill>
                <a:schemeClr val="bg1">
                  <a:lumMod val="95000"/>
                </a:schemeClr>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6" name="Freeform 47"/>
            <p:cNvSpPr/>
            <p:nvPr/>
          </p:nvSpPr>
          <p:spPr bwMode="auto">
            <a:xfrm>
              <a:off x="7046117" y="2243930"/>
              <a:ext cx="115888" cy="80963"/>
            </a:xfrm>
            <a:custGeom>
              <a:avLst/>
              <a:gdLst>
                <a:gd name="T0" fmla="*/ 54 w 73"/>
                <a:gd name="T1" fmla="*/ 0 h 51"/>
                <a:gd name="T2" fmla="*/ 0 w 73"/>
                <a:gd name="T3" fmla="*/ 51 h 51"/>
                <a:gd name="T4" fmla="*/ 73 w 73"/>
                <a:gd name="T5" fmla="*/ 51 h 51"/>
              </a:gdLst>
              <a:ahLst/>
              <a:cxnLst>
                <a:cxn ang="0">
                  <a:pos x="T0" y="T1"/>
                </a:cxn>
                <a:cxn ang="0">
                  <a:pos x="T2" y="T3"/>
                </a:cxn>
                <a:cxn ang="0">
                  <a:pos x="T4" y="T5"/>
                </a:cxn>
              </a:cxnLst>
              <a:rect l="0" t="0" r="r" b="b"/>
              <a:pathLst>
                <a:path w="73" h="51">
                  <a:moveTo>
                    <a:pt x="54" y="0"/>
                  </a:moveTo>
                  <a:lnTo>
                    <a:pt x="0" y="51"/>
                  </a:lnTo>
                  <a:lnTo>
                    <a:pt x="73" y="51"/>
                  </a:lnTo>
                </a:path>
              </a:pathLst>
            </a:custGeom>
            <a:noFill/>
            <a:ln w="14288" cap="flat">
              <a:solidFill>
                <a:schemeClr val="bg1">
                  <a:lumMod val="95000"/>
                </a:schemeClr>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53" name="직사각형 45"/>
          <p:cNvSpPr/>
          <p:nvPr userDrawn="1"/>
        </p:nvSpPr>
        <p:spPr>
          <a:xfrm>
            <a:off x="694268" y="1014191"/>
            <a:ext cx="10802407" cy="21600"/>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52"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fld>
            <a:endParaRPr lang="zh-CN" altLang="en-US"/>
          </a:p>
        </p:txBody>
      </p:sp>
      <p:sp>
        <p:nvSpPr>
          <p:cNvPr id="54"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55"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p:txStyles>
    <p:titleStyle>
      <a:lvl1pPr algn="l" defTabSz="914400" rtl="0" eaLnBrk="1" latinLnBrk="0" hangingPunct="1">
        <a:lnSpc>
          <a:spcPct val="90000"/>
        </a:lnSpc>
        <a:spcBef>
          <a:spcPct val="0"/>
        </a:spcBef>
        <a:buNone/>
        <a:defRPr sz="28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image" Target="../media/image22.png"/><Relationship Id="rId2" Type="http://schemas.openxmlformats.org/officeDocument/2006/relationships/tags" Target="../tags/tag43.xml"/><Relationship Id="rId1" Type="http://schemas.openxmlformats.org/officeDocument/2006/relationships/tags" Target="../tags/tag42.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tags" Target="../tags/tag51.xml"/><Relationship Id="rId3" Type="http://schemas.microsoft.com/office/2007/relationships/media" Target="file:///D:/BaiduNetdiskWorkspace/&#25991;&#26723;/&#25945;&#26696;/&#26472;&#27663;&#27169;&#37327;ppt/&#25289;&#20280;&#27861;&#27979;&#24377;&#24615;&#27169;&#37327;&#20809;&#26438;&#26438;&#35843;&#25972;&#19982;&#27979;&#37327;.mp4" TargetMode="External"/><Relationship Id="rId2" Type="http://schemas.openxmlformats.org/officeDocument/2006/relationships/video" Target="file:///D:/BaiduNetdiskWorkspace/&#25991;&#26723;/&#25945;&#26696;/&#26472;&#27663;&#27169;&#37327;ppt/&#25289;&#20280;&#27861;&#27979;&#24377;&#24615;&#27169;&#37327;&#20809;&#26438;&#26438;&#35843;&#25972;&#19982;&#27979;&#37327;.mp4" TargetMode="External"/><Relationship Id="rId1" Type="http://schemas.openxmlformats.org/officeDocument/2006/relationships/tags" Target="../tags/tag50.xml"/></Relationships>
</file>

<file path=ppt/slides/_rels/slide13.xml.rels><?xml version="1.0" encoding="UTF-8" standalone="yes"?>
<Relationships xmlns="http://schemas.openxmlformats.org/package/2006/relationships"><Relationship Id="rId93" Type="http://schemas.openxmlformats.org/officeDocument/2006/relationships/slideLayout" Target="../slideLayouts/slideLayout4.xml"/><Relationship Id="rId92" Type="http://schemas.openxmlformats.org/officeDocument/2006/relationships/tags" Target="../tags/tag143.xml"/><Relationship Id="rId91" Type="http://schemas.openxmlformats.org/officeDocument/2006/relationships/tags" Target="../tags/tag142.xml"/><Relationship Id="rId90" Type="http://schemas.openxmlformats.org/officeDocument/2006/relationships/tags" Target="../tags/tag141.xml"/><Relationship Id="rId9" Type="http://schemas.openxmlformats.org/officeDocument/2006/relationships/tags" Target="../tags/tag60.xml"/><Relationship Id="rId89" Type="http://schemas.openxmlformats.org/officeDocument/2006/relationships/tags" Target="../tags/tag140.xml"/><Relationship Id="rId88" Type="http://schemas.openxmlformats.org/officeDocument/2006/relationships/tags" Target="../tags/tag139.xml"/><Relationship Id="rId87" Type="http://schemas.openxmlformats.org/officeDocument/2006/relationships/tags" Target="../tags/tag138.xml"/><Relationship Id="rId86" Type="http://schemas.openxmlformats.org/officeDocument/2006/relationships/tags" Target="../tags/tag137.xml"/><Relationship Id="rId85" Type="http://schemas.openxmlformats.org/officeDocument/2006/relationships/tags" Target="../tags/tag136.xml"/><Relationship Id="rId84" Type="http://schemas.openxmlformats.org/officeDocument/2006/relationships/tags" Target="../tags/tag135.xml"/><Relationship Id="rId83" Type="http://schemas.openxmlformats.org/officeDocument/2006/relationships/tags" Target="../tags/tag134.xml"/><Relationship Id="rId82" Type="http://schemas.openxmlformats.org/officeDocument/2006/relationships/tags" Target="../tags/tag133.xml"/><Relationship Id="rId81" Type="http://schemas.openxmlformats.org/officeDocument/2006/relationships/tags" Target="../tags/tag132.xml"/><Relationship Id="rId80" Type="http://schemas.openxmlformats.org/officeDocument/2006/relationships/tags" Target="../tags/tag131.xml"/><Relationship Id="rId8" Type="http://schemas.openxmlformats.org/officeDocument/2006/relationships/tags" Target="../tags/tag59.xml"/><Relationship Id="rId79" Type="http://schemas.openxmlformats.org/officeDocument/2006/relationships/tags" Target="../tags/tag130.xml"/><Relationship Id="rId78" Type="http://schemas.openxmlformats.org/officeDocument/2006/relationships/tags" Target="../tags/tag129.xml"/><Relationship Id="rId77" Type="http://schemas.openxmlformats.org/officeDocument/2006/relationships/tags" Target="../tags/tag128.xml"/><Relationship Id="rId76" Type="http://schemas.openxmlformats.org/officeDocument/2006/relationships/tags" Target="../tags/tag127.xml"/><Relationship Id="rId75" Type="http://schemas.openxmlformats.org/officeDocument/2006/relationships/tags" Target="../tags/tag126.xml"/><Relationship Id="rId74" Type="http://schemas.openxmlformats.org/officeDocument/2006/relationships/tags" Target="../tags/tag125.xml"/><Relationship Id="rId73" Type="http://schemas.openxmlformats.org/officeDocument/2006/relationships/tags" Target="../tags/tag124.xml"/><Relationship Id="rId72" Type="http://schemas.openxmlformats.org/officeDocument/2006/relationships/tags" Target="../tags/tag123.xml"/><Relationship Id="rId71" Type="http://schemas.openxmlformats.org/officeDocument/2006/relationships/tags" Target="../tags/tag122.xml"/><Relationship Id="rId70" Type="http://schemas.openxmlformats.org/officeDocument/2006/relationships/tags" Target="../tags/tag121.xml"/><Relationship Id="rId7" Type="http://schemas.openxmlformats.org/officeDocument/2006/relationships/tags" Target="../tags/tag58.xml"/><Relationship Id="rId69" Type="http://schemas.openxmlformats.org/officeDocument/2006/relationships/tags" Target="../tags/tag120.xml"/><Relationship Id="rId68" Type="http://schemas.openxmlformats.org/officeDocument/2006/relationships/tags" Target="../tags/tag119.xml"/><Relationship Id="rId67" Type="http://schemas.openxmlformats.org/officeDocument/2006/relationships/tags" Target="../tags/tag118.xml"/><Relationship Id="rId66" Type="http://schemas.openxmlformats.org/officeDocument/2006/relationships/tags" Target="../tags/tag117.xml"/><Relationship Id="rId65" Type="http://schemas.openxmlformats.org/officeDocument/2006/relationships/tags" Target="../tags/tag116.xml"/><Relationship Id="rId64" Type="http://schemas.openxmlformats.org/officeDocument/2006/relationships/tags" Target="../tags/tag115.xml"/><Relationship Id="rId63" Type="http://schemas.openxmlformats.org/officeDocument/2006/relationships/tags" Target="../tags/tag114.xml"/><Relationship Id="rId62" Type="http://schemas.openxmlformats.org/officeDocument/2006/relationships/tags" Target="../tags/tag113.xml"/><Relationship Id="rId61" Type="http://schemas.openxmlformats.org/officeDocument/2006/relationships/tags" Target="../tags/tag112.xml"/><Relationship Id="rId60" Type="http://schemas.openxmlformats.org/officeDocument/2006/relationships/tags" Target="../tags/tag111.xml"/><Relationship Id="rId6" Type="http://schemas.openxmlformats.org/officeDocument/2006/relationships/tags" Target="../tags/tag57.xml"/><Relationship Id="rId59" Type="http://schemas.openxmlformats.org/officeDocument/2006/relationships/tags" Target="../tags/tag110.xml"/><Relationship Id="rId58" Type="http://schemas.openxmlformats.org/officeDocument/2006/relationships/tags" Target="../tags/tag109.xml"/><Relationship Id="rId57" Type="http://schemas.openxmlformats.org/officeDocument/2006/relationships/tags" Target="../tags/tag108.xml"/><Relationship Id="rId56" Type="http://schemas.openxmlformats.org/officeDocument/2006/relationships/tags" Target="../tags/tag107.xml"/><Relationship Id="rId55" Type="http://schemas.openxmlformats.org/officeDocument/2006/relationships/tags" Target="../tags/tag106.xml"/><Relationship Id="rId54" Type="http://schemas.openxmlformats.org/officeDocument/2006/relationships/tags" Target="../tags/tag105.xml"/><Relationship Id="rId53" Type="http://schemas.openxmlformats.org/officeDocument/2006/relationships/tags" Target="../tags/tag104.xml"/><Relationship Id="rId52" Type="http://schemas.openxmlformats.org/officeDocument/2006/relationships/tags" Target="../tags/tag103.xml"/><Relationship Id="rId51" Type="http://schemas.openxmlformats.org/officeDocument/2006/relationships/tags" Target="../tags/tag102.xml"/><Relationship Id="rId50" Type="http://schemas.openxmlformats.org/officeDocument/2006/relationships/tags" Target="../tags/tag101.xml"/><Relationship Id="rId5" Type="http://schemas.openxmlformats.org/officeDocument/2006/relationships/tags" Target="../tags/tag56.xml"/><Relationship Id="rId49" Type="http://schemas.openxmlformats.org/officeDocument/2006/relationships/tags" Target="../tags/tag100.xml"/><Relationship Id="rId48" Type="http://schemas.openxmlformats.org/officeDocument/2006/relationships/tags" Target="../tags/tag99.xml"/><Relationship Id="rId47" Type="http://schemas.openxmlformats.org/officeDocument/2006/relationships/tags" Target="../tags/tag98.xml"/><Relationship Id="rId46" Type="http://schemas.openxmlformats.org/officeDocument/2006/relationships/tags" Target="../tags/tag97.xml"/><Relationship Id="rId45" Type="http://schemas.openxmlformats.org/officeDocument/2006/relationships/tags" Target="../tags/tag96.xml"/><Relationship Id="rId44" Type="http://schemas.openxmlformats.org/officeDocument/2006/relationships/tags" Target="../tags/tag95.xml"/><Relationship Id="rId43" Type="http://schemas.openxmlformats.org/officeDocument/2006/relationships/tags" Target="../tags/tag94.xml"/><Relationship Id="rId42" Type="http://schemas.openxmlformats.org/officeDocument/2006/relationships/tags" Target="../tags/tag93.xml"/><Relationship Id="rId41" Type="http://schemas.openxmlformats.org/officeDocument/2006/relationships/tags" Target="../tags/tag92.xml"/><Relationship Id="rId40" Type="http://schemas.openxmlformats.org/officeDocument/2006/relationships/tags" Target="../tags/tag91.xml"/><Relationship Id="rId4" Type="http://schemas.openxmlformats.org/officeDocument/2006/relationships/tags" Target="../tags/tag55.xml"/><Relationship Id="rId39" Type="http://schemas.openxmlformats.org/officeDocument/2006/relationships/tags" Target="../tags/tag90.xml"/><Relationship Id="rId38" Type="http://schemas.openxmlformats.org/officeDocument/2006/relationships/tags" Target="../tags/tag89.xml"/><Relationship Id="rId37" Type="http://schemas.openxmlformats.org/officeDocument/2006/relationships/tags" Target="../tags/tag88.xml"/><Relationship Id="rId36" Type="http://schemas.openxmlformats.org/officeDocument/2006/relationships/tags" Target="../tags/tag87.xml"/><Relationship Id="rId35" Type="http://schemas.openxmlformats.org/officeDocument/2006/relationships/tags" Target="../tags/tag86.xml"/><Relationship Id="rId34" Type="http://schemas.openxmlformats.org/officeDocument/2006/relationships/tags" Target="../tags/tag85.xml"/><Relationship Id="rId33" Type="http://schemas.openxmlformats.org/officeDocument/2006/relationships/tags" Target="../tags/tag84.xml"/><Relationship Id="rId32" Type="http://schemas.openxmlformats.org/officeDocument/2006/relationships/tags" Target="../tags/tag83.xml"/><Relationship Id="rId31" Type="http://schemas.openxmlformats.org/officeDocument/2006/relationships/tags" Target="../tags/tag82.xml"/><Relationship Id="rId30" Type="http://schemas.openxmlformats.org/officeDocument/2006/relationships/tags" Target="../tags/tag81.xml"/><Relationship Id="rId3" Type="http://schemas.openxmlformats.org/officeDocument/2006/relationships/tags" Target="../tags/tag54.xml"/><Relationship Id="rId29" Type="http://schemas.openxmlformats.org/officeDocument/2006/relationships/tags" Target="../tags/tag80.xml"/><Relationship Id="rId28" Type="http://schemas.openxmlformats.org/officeDocument/2006/relationships/tags" Target="../tags/tag79.xml"/><Relationship Id="rId27" Type="http://schemas.openxmlformats.org/officeDocument/2006/relationships/tags" Target="../tags/tag78.xml"/><Relationship Id="rId26" Type="http://schemas.openxmlformats.org/officeDocument/2006/relationships/tags" Target="../tags/tag77.xml"/><Relationship Id="rId25" Type="http://schemas.openxmlformats.org/officeDocument/2006/relationships/tags" Target="../tags/tag76.xml"/><Relationship Id="rId24" Type="http://schemas.openxmlformats.org/officeDocument/2006/relationships/tags" Target="../tags/tag75.xml"/><Relationship Id="rId23" Type="http://schemas.openxmlformats.org/officeDocument/2006/relationships/tags" Target="../tags/tag74.xml"/><Relationship Id="rId22" Type="http://schemas.openxmlformats.org/officeDocument/2006/relationships/tags" Target="../tags/tag73.xml"/><Relationship Id="rId21" Type="http://schemas.openxmlformats.org/officeDocument/2006/relationships/tags" Target="../tags/tag72.xml"/><Relationship Id="rId20" Type="http://schemas.openxmlformats.org/officeDocument/2006/relationships/tags" Target="../tags/tag71.xml"/><Relationship Id="rId2" Type="http://schemas.openxmlformats.org/officeDocument/2006/relationships/tags" Target="../tags/tag53.xml"/><Relationship Id="rId19" Type="http://schemas.openxmlformats.org/officeDocument/2006/relationships/tags" Target="../tags/tag70.xml"/><Relationship Id="rId18" Type="http://schemas.openxmlformats.org/officeDocument/2006/relationships/tags" Target="../tags/tag69.xml"/><Relationship Id="rId17" Type="http://schemas.openxmlformats.org/officeDocument/2006/relationships/tags" Target="../tags/tag68.xml"/><Relationship Id="rId16" Type="http://schemas.openxmlformats.org/officeDocument/2006/relationships/tags" Target="../tags/tag67.xml"/><Relationship Id="rId15" Type="http://schemas.openxmlformats.org/officeDocument/2006/relationships/tags" Target="../tags/tag66.xml"/><Relationship Id="rId14" Type="http://schemas.openxmlformats.org/officeDocument/2006/relationships/tags" Target="../tags/tag65.xml"/><Relationship Id="rId13" Type="http://schemas.openxmlformats.org/officeDocument/2006/relationships/tags" Target="../tags/tag64.xml"/><Relationship Id="rId12" Type="http://schemas.openxmlformats.org/officeDocument/2006/relationships/tags" Target="../tags/tag63.xml"/><Relationship Id="rId11" Type="http://schemas.openxmlformats.org/officeDocument/2006/relationships/tags" Target="../tags/tag62.xml"/><Relationship Id="rId10" Type="http://schemas.openxmlformats.org/officeDocument/2006/relationships/tags" Target="../tags/tag61.xml"/><Relationship Id="rId1" Type="http://schemas.openxmlformats.org/officeDocument/2006/relationships/tags" Target="../tags/tag52.xml"/></Relationships>
</file>

<file path=ppt/slides/_rels/slide14.xml.rels><?xml version="1.0" encoding="UTF-8" standalone="yes"?>
<Relationships xmlns="http://schemas.openxmlformats.org/package/2006/relationships"><Relationship Id="rId92" Type="http://schemas.openxmlformats.org/officeDocument/2006/relationships/slideLayout" Target="../slideLayouts/slideLayout4.xml"/><Relationship Id="rId91" Type="http://schemas.openxmlformats.org/officeDocument/2006/relationships/tags" Target="../tags/tag234.xml"/><Relationship Id="rId90" Type="http://schemas.openxmlformats.org/officeDocument/2006/relationships/tags" Target="../tags/tag233.xml"/><Relationship Id="rId9" Type="http://schemas.openxmlformats.org/officeDocument/2006/relationships/tags" Target="../tags/tag152.xml"/><Relationship Id="rId89" Type="http://schemas.openxmlformats.org/officeDocument/2006/relationships/tags" Target="../tags/tag232.xml"/><Relationship Id="rId88" Type="http://schemas.openxmlformats.org/officeDocument/2006/relationships/tags" Target="../tags/tag231.xml"/><Relationship Id="rId87" Type="http://schemas.openxmlformats.org/officeDocument/2006/relationships/tags" Target="../tags/tag230.xml"/><Relationship Id="rId86" Type="http://schemas.openxmlformats.org/officeDocument/2006/relationships/tags" Target="../tags/tag229.xml"/><Relationship Id="rId85" Type="http://schemas.openxmlformats.org/officeDocument/2006/relationships/tags" Target="../tags/tag228.xml"/><Relationship Id="rId84" Type="http://schemas.openxmlformats.org/officeDocument/2006/relationships/tags" Target="../tags/tag227.xml"/><Relationship Id="rId83" Type="http://schemas.openxmlformats.org/officeDocument/2006/relationships/tags" Target="../tags/tag226.xml"/><Relationship Id="rId82" Type="http://schemas.openxmlformats.org/officeDocument/2006/relationships/tags" Target="../tags/tag225.xml"/><Relationship Id="rId81" Type="http://schemas.openxmlformats.org/officeDocument/2006/relationships/tags" Target="../tags/tag224.xml"/><Relationship Id="rId80" Type="http://schemas.openxmlformats.org/officeDocument/2006/relationships/tags" Target="../tags/tag223.xml"/><Relationship Id="rId8" Type="http://schemas.openxmlformats.org/officeDocument/2006/relationships/tags" Target="../tags/tag151.xml"/><Relationship Id="rId79" Type="http://schemas.openxmlformats.org/officeDocument/2006/relationships/tags" Target="../tags/tag222.xml"/><Relationship Id="rId78" Type="http://schemas.openxmlformats.org/officeDocument/2006/relationships/tags" Target="../tags/tag221.xml"/><Relationship Id="rId77" Type="http://schemas.openxmlformats.org/officeDocument/2006/relationships/tags" Target="../tags/tag220.xml"/><Relationship Id="rId76" Type="http://schemas.openxmlformats.org/officeDocument/2006/relationships/tags" Target="../tags/tag219.xml"/><Relationship Id="rId75" Type="http://schemas.openxmlformats.org/officeDocument/2006/relationships/tags" Target="../tags/tag218.xml"/><Relationship Id="rId74" Type="http://schemas.openxmlformats.org/officeDocument/2006/relationships/tags" Target="../tags/tag217.xml"/><Relationship Id="rId73" Type="http://schemas.openxmlformats.org/officeDocument/2006/relationships/tags" Target="../tags/tag216.xml"/><Relationship Id="rId72" Type="http://schemas.openxmlformats.org/officeDocument/2006/relationships/tags" Target="../tags/tag215.xml"/><Relationship Id="rId71" Type="http://schemas.openxmlformats.org/officeDocument/2006/relationships/tags" Target="../tags/tag214.xml"/><Relationship Id="rId70" Type="http://schemas.openxmlformats.org/officeDocument/2006/relationships/tags" Target="../tags/tag213.xml"/><Relationship Id="rId7" Type="http://schemas.openxmlformats.org/officeDocument/2006/relationships/tags" Target="../tags/tag150.xml"/><Relationship Id="rId69" Type="http://schemas.openxmlformats.org/officeDocument/2006/relationships/tags" Target="../tags/tag212.xml"/><Relationship Id="rId68" Type="http://schemas.openxmlformats.org/officeDocument/2006/relationships/tags" Target="../tags/tag211.xml"/><Relationship Id="rId67" Type="http://schemas.openxmlformats.org/officeDocument/2006/relationships/tags" Target="../tags/tag210.xml"/><Relationship Id="rId66" Type="http://schemas.openxmlformats.org/officeDocument/2006/relationships/tags" Target="../tags/tag209.xml"/><Relationship Id="rId65" Type="http://schemas.openxmlformats.org/officeDocument/2006/relationships/tags" Target="../tags/tag208.xml"/><Relationship Id="rId64" Type="http://schemas.openxmlformats.org/officeDocument/2006/relationships/tags" Target="../tags/tag207.xml"/><Relationship Id="rId63" Type="http://schemas.openxmlformats.org/officeDocument/2006/relationships/tags" Target="../tags/tag206.xml"/><Relationship Id="rId62" Type="http://schemas.openxmlformats.org/officeDocument/2006/relationships/tags" Target="../tags/tag205.xml"/><Relationship Id="rId61" Type="http://schemas.openxmlformats.org/officeDocument/2006/relationships/tags" Target="../tags/tag204.xml"/><Relationship Id="rId60" Type="http://schemas.openxmlformats.org/officeDocument/2006/relationships/tags" Target="../tags/tag203.xml"/><Relationship Id="rId6" Type="http://schemas.openxmlformats.org/officeDocument/2006/relationships/tags" Target="../tags/tag149.xml"/><Relationship Id="rId59" Type="http://schemas.openxmlformats.org/officeDocument/2006/relationships/tags" Target="../tags/tag202.xml"/><Relationship Id="rId58" Type="http://schemas.openxmlformats.org/officeDocument/2006/relationships/tags" Target="../tags/tag201.xml"/><Relationship Id="rId57" Type="http://schemas.openxmlformats.org/officeDocument/2006/relationships/tags" Target="../tags/tag200.xml"/><Relationship Id="rId56" Type="http://schemas.openxmlformats.org/officeDocument/2006/relationships/tags" Target="../tags/tag199.xml"/><Relationship Id="rId55" Type="http://schemas.openxmlformats.org/officeDocument/2006/relationships/tags" Target="../tags/tag198.xml"/><Relationship Id="rId54" Type="http://schemas.openxmlformats.org/officeDocument/2006/relationships/tags" Target="../tags/tag197.xml"/><Relationship Id="rId53" Type="http://schemas.openxmlformats.org/officeDocument/2006/relationships/tags" Target="../tags/tag196.xml"/><Relationship Id="rId52" Type="http://schemas.openxmlformats.org/officeDocument/2006/relationships/tags" Target="../tags/tag195.xml"/><Relationship Id="rId51" Type="http://schemas.openxmlformats.org/officeDocument/2006/relationships/tags" Target="../tags/tag194.xml"/><Relationship Id="rId50" Type="http://schemas.openxmlformats.org/officeDocument/2006/relationships/tags" Target="../tags/tag193.xml"/><Relationship Id="rId5" Type="http://schemas.openxmlformats.org/officeDocument/2006/relationships/tags" Target="../tags/tag148.xml"/><Relationship Id="rId49" Type="http://schemas.openxmlformats.org/officeDocument/2006/relationships/tags" Target="../tags/tag192.xml"/><Relationship Id="rId48" Type="http://schemas.openxmlformats.org/officeDocument/2006/relationships/tags" Target="../tags/tag191.xml"/><Relationship Id="rId47" Type="http://schemas.openxmlformats.org/officeDocument/2006/relationships/tags" Target="../tags/tag190.xml"/><Relationship Id="rId46" Type="http://schemas.openxmlformats.org/officeDocument/2006/relationships/tags" Target="../tags/tag189.xml"/><Relationship Id="rId45" Type="http://schemas.openxmlformats.org/officeDocument/2006/relationships/tags" Target="../tags/tag188.xml"/><Relationship Id="rId44" Type="http://schemas.openxmlformats.org/officeDocument/2006/relationships/tags" Target="../tags/tag187.xml"/><Relationship Id="rId43" Type="http://schemas.openxmlformats.org/officeDocument/2006/relationships/tags" Target="../tags/tag186.xml"/><Relationship Id="rId42" Type="http://schemas.openxmlformats.org/officeDocument/2006/relationships/tags" Target="../tags/tag185.xml"/><Relationship Id="rId41" Type="http://schemas.openxmlformats.org/officeDocument/2006/relationships/tags" Target="../tags/tag184.xml"/><Relationship Id="rId40" Type="http://schemas.openxmlformats.org/officeDocument/2006/relationships/tags" Target="../tags/tag183.xml"/><Relationship Id="rId4" Type="http://schemas.openxmlformats.org/officeDocument/2006/relationships/tags" Target="../tags/tag147.xml"/><Relationship Id="rId39" Type="http://schemas.openxmlformats.org/officeDocument/2006/relationships/tags" Target="../tags/tag182.xml"/><Relationship Id="rId38" Type="http://schemas.openxmlformats.org/officeDocument/2006/relationships/tags" Target="../tags/tag181.xml"/><Relationship Id="rId37" Type="http://schemas.openxmlformats.org/officeDocument/2006/relationships/tags" Target="../tags/tag180.xml"/><Relationship Id="rId36" Type="http://schemas.openxmlformats.org/officeDocument/2006/relationships/tags" Target="../tags/tag179.xml"/><Relationship Id="rId35" Type="http://schemas.openxmlformats.org/officeDocument/2006/relationships/tags" Target="../tags/tag178.xml"/><Relationship Id="rId34" Type="http://schemas.openxmlformats.org/officeDocument/2006/relationships/tags" Target="../tags/tag177.xml"/><Relationship Id="rId33" Type="http://schemas.openxmlformats.org/officeDocument/2006/relationships/tags" Target="../tags/tag176.xml"/><Relationship Id="rId32" Type="http://schemas.openxmlformats.org/officeDocument/2006/relationships/tags" Target="../tags/tag175.xml"/><Relationship Id="rId31" Type="http://schemas.openxmlformats.org/officeDocument/2006/relationships/tags" Target="../tags/tag174.xml"/><Relationship Id="rId30" Type="http://schemas.openxmlformats.org/officeDocument/2006/relationships/tags" Target="../tags/tag173.xml"/><Relationship Id="rId3" Type="http://schemas.openxmlformats.org/officeDocument/2006/relationships/tags" Target="../tags/tag146.xml"/><Relationship Id="rId29" Type="http://schemas.openxmlformats.org/officeDocument/2006/relationships/tags" Target="../tags/tag172.xml"/><Relationship Id="rId28" Type="http://schemas.openxmlformats.org/officeDocument/2006/relationships/tags" Target="../tags/tag171.xml"/><Relationship Id="rId27" Type="http://schemas.openxmlformats.org/officeDocument/2006/relationships/tags" Target="../tags/tag170.xml"/><Relationship Id="rId26" Type="http://schemas.openxmlformats.org/officeDocument/2006/relationships/tags" Target="../tags/tag169.xml"/><Relationship Id="rId25" Type="http://schemas.openxmlformats.org/officeDocument/2006/relationships/tags" Target="../tags/tag168.xml"/><Relationship Id="rId24" Type="http://schemas.openxmlformats.org/officeDocument/2006/relationships/tags" Target="../tags/tag167.xml"/><Relationship Id="rId23" Type="http://schemas.openxmlformats.org/officeDocument/2006/relationships/tags" Target="../tags/tag166.xml"/><Relationship Id="rId22" Type="http://schemas.openxmlformats.org/officeDocument/2006/relationships/tags" Target="../tags/tag165.xml"/><Relationship Id="rId21" Type="http://schemas.openxmlformats.org/officeDocument/2006/relationships/tags" Target="../tags/tag164.xml"/><Relationship Id="rId20" Type="http://schemas.openxmlformats.org/officeDocument/2006/relationships/tags" Target="../tags/tag163.xml"/><Relationship Id="rId2" Type="http://schemas.openxmlformats.org/officeDocument/2006/relationships/tags" Target="../tags/tag145.xml"/><Relationship Id="rId19" Type="http://schemas.openxmlformats.org/officeDocument/2006/relationships/tags" Target="../tags/tag162.xml"/><Relationship Id="rId18" Type="http://schemas.openxmlformats.org/officeDocument/2006/relationships/tags" Target="../tags/tag161.xml"/><Relationship Id="rId17" Type="http://schemas.openxmlformats.org/officeDocument/2006/relationships/tags" Target="../tags/tag160.xml"/><Relationship Id="rId16" Type="http://schemas.openxmlformats.org/officeDocument/2006/relationships/tags" Target="../tags/tag159.xml"/><Relationship Id="rId15" Type="http://schemas.openxmlformats.org/officeDocument/2006/relationships/tags" Target="../tags/tag158.xml"/><Relationship Id="rId14" Type="http://schemas.openxmlformats.org/officeDocument/2006/relationships/tags" Target="../tags/tag157.xml"/><Relationship Id="rId13" Type="http://schemas.openxmlformats.org/officeDocument/2006/relationships/tags" Target="../tags/tag156.xml"/><Relationship Id="rId12" Type="http://schemas.openxmlformats.org/officeDocument/2006/relationships/tags" Target="../tags/tag155.xml"/><Relationship Id="rId11" Type="http://schemas.openxmlformats.org/officeDocument/2006/relationships/tags" Target="../tags/tag154.xml"/><Relationship Id="rId10" Type="http://schemas.openxmlformats.org/officeDocument/2006/relationships/tags" Target="../tags/tag153.xml"/><Relationship Id="rId1" Type="http://schemas.openxmlformats.org/officeDocument/2006/relationships/tags" Target="../tags/tag14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6.xml"/><Relationship Id="rId1" Type="http://schemas.openxmlformats.org/officeDocument/2006/relationships/tags" Target="../tags/tag235.xml"/></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tags" Target="../tags/tag242.xml"/><Relationship Id="rId5" Type="http://schemas.openxmlformats.org/officeDocument/2006/relationships/tags" Target="../tags/tag241.xml"/><Relationship Id="rId4" Type="http://schemas.openxmlformats.org/officeDocument/2006/relationships/tags" Target="../tags/tag240.xml"/><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tags" Target="../tags/tag237.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tags" Target="../tags/tag246.xml"/><Relationship Id="rId3" Type="http://schemas.openxmlformats.org/officeDocument/2006/relationships/tags" Target="../tags/tag245.xml"/><Relationship Id="rId2" Type="http://schemas.openxmlformats.org/officeDocument/2006/relationships/tags" Target="../tags/tag244.xml"/><Relationship Id="rId1" Type="http://schemas.openxmlformats.org/officeDocument/2006/relationships/tags" Target="../tags/tag243.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249.xml"/><Relationship Id="rId2" Type="http://schemas.openxmlformats.org/officeDocument/2006/relationships/tags" Target="../tags/tag248.xml"/><Relationship Id="rId1" Type="http://schemas.openxmlformats.org/officeDocument/2006/relationships/tags" Target="../tags/tag24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3" Type="http://schemas.openxmlformats.org/officeDocument/2006/relationships/slideLayout" Target="../slideLayouts/slideLayout4.xml"/><Relationship Id="rId22" Type="http://schemas.openxmlformats.org/officeDocument/2006/relationships/image" Target="../media/image12.png"/><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9" Type="http://schemas.openxmlformats.org/officeDocument/2006/relationships/tags" Target="../tags/tag25.xml"/><Relationship Id="rId8" Type="http://schemas.openxmlformats.org/officeDocument/2006/relationships/image" Target="../media/image17.png"/><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3" Type="http://schemas.openxmlformats.org/officeDocument/2006/relationships/vmlDrawing" Target="../drawings/vmlDrawing1.vml"/><Relationship Id="rId12" Type="http://schemas.openxmlformats.org/officeDocument/2006/relationships/slideLayout" Target="../slideLayouts/slideLayout4.xml"/><Relationship Id="rId11" Type="http://schemas.openxmlformats.org/officeDocument/2006/relationships/image" Target="../media/image18.wmf"/><Relationship Id="rId10" Type="http://schemas.openxmlformats.org/officeDocument/2006/relationships/oleObject" Target="../embeddings/oleObject1.bin"/><Relationship Id="rId1" Type="http://schemas.openxmlformats.org/officeDocument/2006/relationships/tags" Target="../tags/tag22.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tags" Target="../tags/tag27.xml"/><Relationship Id="rId3" Type="http://schemas.microsoft.com/office/2007/relationships/media" Target="file:///D:/BaiduNetdiskWorkspace/&#25991;&#26723;/&#25945;&#26696;/&#26472;&#27663;&#27169;&#37327;ppt/&#25289;&#20280;&#27861;&#27979;&#24377;&#24615;&#27169;&#37327;&#23454;&#39564;&#20043;&#20809;&#26464;&#26438;&#25918;&#22823;&#21407;&#29702;.mp4" TargetMode="External"/><Relationship Id="rId2" Type="http://schemas.openxmlformats.org/officeDocument/2006/relationships/video" Target="file:///D:/BaiduNetdiskWorkspace/&#25991;&#26723;/&#25945;&#26696;/&#26472;&#27663;&#27169;&#37327;ppt/&#25289;&#20280;&#27861;&#27979;&#24377;&#24615;&#27169;&#37327;&#23454;&#39564;&#20043;&#20809;&#26464;&#26438;&#25918;&#22823;&#21407;&#29702;.mp4" TargetMode="External"/><Relationship Id="rId1" Type="http://schemas.openxmlformats.org/officeDocument/2006/relationships/tags" Target="../tags/tag26.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4.xml"/><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image" Target="../media/image20.png"/><Relationship Id="rId1" Type="http://schemas.openxmlformats.org/officeDocument/2006/relationships/tags" Target="../tags/tag2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image" Target="../media/image21.jpeg"/><Relationship Id="rId2" Type="http://schemas.openxmlformats.org/officeDocument/2006/relationships/tags" Target="../tags/tag36.xml"/><Relationship Id="rId1" Type="http://schemas.openxmlformats.org/officeDocument/2006/relationships/tags" Target="../tags/tag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3521075" y="3726892"/>
            <a:ext cx="5149850" cy="459898"/>
          </a:xfrm>
        </p:spPr>
        <p:txBody>
          <a:bodyPr/>
          <a:lstStyle/>
          <a:p>
            <a:r>
              <a:rPr lang="zh-CN" altLang="en-US"/>
              <a:t>华北理工大学物理实验中心</a:t>
            </a:r>
            <a:endParaRPr lang="zh-CN" altLang="en-US" dirty="0"/>
          </a:p>
        </p:txBody>
      </p:sp>
      <p:sp>
        <p:nvSpPr>
          <p:cNvPr id="4" name="标题 3"/>
          <p:cNvSpPr>
            <a:spLocks noGrp="1"/>
          </p:cNvSpPr>
          <p:nvPr>
            <p:ph type="ctrTitle"/>
          </p:nvPr>
        </p:nvSpPr>
        <p:spPr/>
        <p:txBody>
          <a:bodyPr/>
          <a:lstStyle/>
          <a:p>
            <a:r>
              <a:rPr lang="zh-CN" altLang="en-US" dirty="0"/>
              <a:t>拉伸法测杨氏模量</a:t>
            </a:r>
            <a:endParaRPr lang="zh-CN" altLang="en-US" dirty="0"/>
          </a:p>
        </p:txBody>
      </p:sp>
      <p:sp>
        <p:nvSpPr>
          <p:cNvPr id="7" name="文本占位符 6"/>
          <p:cNvSpPr>
            <a:spLocks noGrp="1"/>
          </p:cNvSpPr>
          <p:nvPr>
            <p:ph type="body" sz="quarter" idx="11"/>
          </p:nvPr>
        </p:nvSpPr>
        <p:spPr>
          <a:xfrm>
            <a:off x="5013326" y="4528527"/>
            <a:ext cx="2168524" cy="371475"/>
          </a:xfrm>
        </p:spPr>
        <p:txBody>
          <a:bodyPr/>
          <a:lstStyle/>
          <a:p>
            <a:r>
              <a:rPr lang="en-US" altLang="zh-CN"/>
              <a:t>phylab.ncst.edu.cn</a:t>
            </a:r>
            <a:endParaRPr lang="zh-CN" altLang="en-US" dirty="0"/>
          </a:p>
        </p:txBody>
      </p:sp>
      <p:sp>
        <p:nvSpPr>
          <p:cNvPr id="8" name="Rectangle 9677"/>
          <p:cNvSpPr>
            <a:spLocks noChangeArrowheads="1"/>
          </p:cNvSpPr>
          <p:nvPr/>
        </p:nvSpPr>
        <p:spPr bwMode="auto">
          <a:xfrm>
            <a:off x="3591719" y="4116113"/>
            <a:ext cx="5008563" cy="7938"/>
          </a:xfrm>
          <a:prstGeom prst="rect">
            <a:avLst/>
          </a:prstGeom>
          <a:solidFill>
            <a:srgbClr val="A9A8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3333FF"/>
                </a:solidFill>
                <a:latin typeface="Arial" panose="020B0604020202020204" pitchFamily="34" charset="0"/>
                <a:sym typeface="+mn-ea"/>
              </a:rPr>
              <a:t>螺旋测微计</a:t>
            </a:r>
            <a:endParaRPr lang="zh-CN" altLang="en-US" dirty="0"/>
          </a:p>
        </p:txBody>
      </p:sp>
      <p:grpSp>
        <p:nvGrpSpPr>
          <p:cNvPr id="5" name="104f7908-7dde-4e8d-b08e-39051e89657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509046" y="1113041"/>
            <a:ext cx="10987132" cy="3685460"/>
            <a:chOff x="525556" y="2484006"/>
            <a:chExt cx="10987132" cy="3685460"/>
          </a:xfrm>
        </p:grpSpPr>
        <p:sp>
          <p:nvSpPr>
            <p:cNvPr id="22" name="í$ļiḓè"/>
            <p:cNvSpPr/>
            <p:nvPr/>
          </p:nvSpPr>
          <p:spPr bwMode="auto">
            <a:xfrm rot="10800000" flipV="1">
              <a:off x="669925" y="2484006"/>
              <a:ext cx="1938420" cy="184288"/>
            </a:xfrm>
            <a:prstGeom prst="ellipse">
              <a:avLst/>
            </a:prstGeom>
            <a:solidFill>
              <a:schemeClr val="bg1">
                <a:lumMod val="95000"/>
              </a:schemeClr>
            </a:solidFill>
            <a:ln w="9525">
              <a:noFill/>
              <a:round/>
            </a:ln>
            <a:effectLst/>
          </p:spPr>
          <p:txBody>
            <a:bodyPr wrap="none" lIns="134289" tIns="67145" rIns="134289" bIns="67145" anchor="ctr"/>
            <a:lstStyle/>
            <a:p>
              <a:pPr defTabSz="913765">
                <a:defRPr/>
              </a:pPr>
              <a:endParaRPr lang="zh-CN" altLang="en-US" sz="1705" kern="0">
                <a:solidFill>
                  <a:sysClr val="windowText" lastClr="000000"/>
                </a:solidFill>
              </a:endParaRPr>
            </a:p>
          </p:txBody>
        </p:sp>
        <p:grpSp>
          <p:nvGrpSpPr>
            <p:cNvPr id="14" name="işḷíḑe"/>
            <p:cNvGrpSpPr/>
            <p:nvPr/>
          </p:nvGrpSpPr>
          <p:grpSpPr>
            <a:xfrm rot="0">
              <a:off x="525556" y="2668219"/>
              <a:ext cx="10987132" cy="1703035"/>
              <a:chOff x="-8378787" y="1312554"/>
              <a:chExt cx="10987132" cy="1703035"/>
            </a:xfrm>
          </p:grpSpPr>
          <p:sp>
            <p:nvSpPr>
              <p:cNvPr id="17" name="íṥ1ïḑé"/>
              <p:cNvSpPr/>
              <p:nvPr/>
            </p:nvSpPr>
            <p:spPr bwMode="auto">
              <a:xfrm rot="10800000" flipV="1">
                <a:off x="669925" y="2831301"/>
                <a:ext cx="1938420" cy="184288"/>
              </a:xfrm>
              <a:prstGeom prst="ellipse">
                <a:avLst/>
              </a:prstGeom>
              <a:solidFill>
                <a:schemeClr val="bg1">
                  <a:lumMod val="95000"/>
                </a:schemeClr>
              </a:solidFill>
              <a:ln w="9525">
                <a:noFill/>
                <a:round/>
              </a:ln>
              <a:effectLst/>
            </p:spPr>
            <p:txBody>
              <a:bodyPr wrap="none" lIns="134289" tIns="67145" rIns="134289" bIns="67145" anchor="ctr"/>
              <a:lstStyle/>
              <a:p>
                <a:pPr defTabSz="913765">
                  <a:defRPr/>
                </a:pPr>
                <a:endParaRPr lang="zh-CN" altLang="en-US" sz="1705" kern="0">
                  <a:solidFill>
                    <a:sysClr val="windowText" lastClr="000000"/>
                  </a:solidFill>
                </a:endParaRPr>
              </a:p>
            </p:txBody>
          </p:sp>
          <p:sp>
            <p:nvSpPr>
              <p:cNvPr id="18" name="îşḻíḑê"/>
              <p:cNvSpPr/>
              <p:nvPr/>
            </p:nvSpPr>
            <p:spPr>
              <a:xfrm>
                <a:off x="-8378787" y="1312554"/>
                <a:ext cx="1252998" cy="1251412"/>
              </a:xfrm>
              <a:prstGeom prst="diamond">
                <a:avLst/>
              </a:prstGeom>
              <a:solidFill>
                <a:schemeClr val="accent1"/>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765">
                  <a:defRPr/>
                </a:pPr>
                <a:r>
                  <a:rPr lang="en-US" altLang="zh-CN" sz="2800" b="1" dirty="0"/>
                  <a:t>02</a:t>
                </a:r>
                <a:endParaRPr lang="zh-CN" altLang="en-US" sz="2800" b="1" dirty="0"/>
              </a:p>
            </p:txBody>
          </p:sp>
        </p:grpSp>
        <p:sp>
          <p:nvSpPr>
            <p:cNvPr id="12" name="iS1ïḓè"/>
            <p:cNvSpPr/>
            <p:nvPr/>
          </p:nvSpPr>
          <p:spPr bwMode="auto">
            <a:xfrm rot="10800000" flipV="1">
              <a:off x="669925" y="5985178"/>
              <a:ext cx="1938420" cy="184288"/>
            </a:xfrm>
            <a:prstGeom prst="ellipse">
              <a:avLst/>
            </a:prstGeom>
            <a:solidFill>
              <a:schemeClr val="bg1">
                <a:lumMod val="95000"/>
              </a:schemeClr>
            </a:solidFill>
            <a:ln w="9525">
              <a:noFill/>
              <a:round/>
            </a:ln>
            <a:effectLst/>
          </p:spPr>
          <p:txBody>
            <a:bodyPr wrap="none" lIns="134289" tIns="67145" rIns="134289" bIns="67145" anchor="ctr"/>
            <a:lstStyle/>
            <a:p>
              <a:pPr defTabSz="913765">
                <a:defRPr/>
              </a:pPr>
              <a:endParaRPr lang="zh-CN" altLang="en-US" sz="1705" kern="0">
                <a:solidFill>
                  <a:sysClr val="windowText" lastClr="000000"/>
                </a:solidFill>
              </a:endParaRPr>
            </a:p>
          </p:txBody>
        </p:sp>
      </p:grpSp>
      <p:grpSp>
        <p:nvGrpSpPr>
          <p:cNvPr id="8" name="组合 7"/>
          <p:cNvGrpSpPr/>
          <p:nvPr/>
        </p:nvGrpSpPr>
        <p:grpSpPr>
          <a:xfrm>
            <a:off x="2105025" y="1322070"/>
            <a:ext cx="8787811" cy="4890888"/>
            <a:chOff x="720" y="2640"/>
            <a:chExt cx="12895" cy="6915"/>
          </a:xfrm>
        </p:grpSpPr>
        <p:pic>
          <p:nvPicPr>
            <p:cNvPr id="23555" name="Picture 4"/>
            <p:cNvPicPr>
              <a:picLocks noChangeAspect="1"/>
            </p:cNvPicPr>
            <p:nvPr>
              <p:custDataLst>
                <p:tags r:id="rId2"/>
              </p:custDataLst>
            </p:nvPr>
          </p:nvPicPr>
          <p:blipFill>
            <a:blip r:embed="rId3"/>
            <a:srcRect l="5556" t="6422" r="4022" b="4851"/>
            <a:stretch>
              <a:fillRect/>
            </a:stretch>
          </p:blipFill>
          <p:spPr>
            <a:xfrm>
              <a:off x="720" y="2640"/>
              <a:ext cx="12840" cy="4703"/>
            </a:xfrm>
            <a:prstGeom prst="rect">
              <a:avLst/>
            </a:prstGeom>
            <a:noFill/>
            <a:ln w="9525">
              <a:noFill/>
            </a:ln>
          </p:spPr>
        </p:pic>
        <p:sp>
          <p:nvSpPr>
            <p:cNvPr id="23556" name="TextBox 3"/>
            <p:cNvSpPr txBox="1"/>
            <p:nvPr>
              <p:custDataLst>
                <p:tags r:id="rId4"/>
              </p:custDataLst>
            </p:nvPr>
          </p:nvSpPr>
          <p:spPr>
            <a:xfrm>
              <a:off x="2040" y="7800"/>
              <a:ext cx="11575" cy="825"/>
            </a:xfrm>
            <a:prstGeom prst="rect">
              <a:avLst/>
            </a:prstGeom>
            <a:noFill/>
            <a:ln w="9525">
              <a:noFill/>
            </a:ln>
          </p:spPr>
          <p:txBody>
            <a:bodyPr>
              <a:spAutoFit/>
            </a:bodyPr>
            <a:p>
              <a:r>
                <a:rPr lang="en-US" altLang="zh-CN" sz="3200" dirty="0">
                  <a:solidFill>
                    <a:schemeClr val="tx1"/>
                  </a:solidFill>
                  <a:latin typeface="Times New Roman" panose="02020603050405020304" pitchFamily="18" charset="0"/>
                  <a:cs typeface="Times New Roman" panose="02020603050405020304" pitchFamily="18" charset="0"/>
                </a:rPr>
                <a:t>6.765mm</a:t>
              </a:r>
              <a:r>
                <a:rPr lang="en-US" altLang="zh-CN" sz="3200" b="1" dirty="0">
                  <a:solidFill>
                    <a:srgbClr val="FF0000"/>
                  </a:solidFill>
                  <a:latin typeface="Times New Roman" panose="02020603050405020304" pitchFamily="18" charset="0"/>
                  <a:cs typeface="Times New Roman" panose="02020603050405020304" pitchFamily="18" charset="0"/>
                </a:rPr>
                <a:t>−</a:t>
              </a:r>
              <a:r>
                <a:rPr lang="en-US" altLang="zh-CN" sz="3200" dirty="0">
                  <a:solidFill>
                    <a:schemeClr val="tx1"/>
                  </a:solidFill>
                  <a:latin typeface="Times New Roman" panose="02020603050405020304" pitchFamily="18" charset="0"/>
                  <a:cs typeface="Times New Roman" panose="02020603050405020304" pitchFamily="18" charset="0"/>
                </a:rPr>
                <a:t>0.010mm=6.755mm</a:t>
              </a:r>
              <a:endParaRPr lang="zh-CN" altLang="en-US" sz="3200" dirty="0">
                <a:solidFill>
                  <a:schemeClr val="tx1"/>
                </a:solidFill>
                <a:latin typeface="Times New Roman" panose="02020603050405020304" pitchFamily="18" charset="0"/>
                <a:ea typeface="Times New Roman" panose="02020603050405020304" pitchFamily="18" charset="0"/>
              </a:endParaRPr>
            </a:p>
          </p:txBody>
        </p:sp>
        <p:sp>
          <p:nvSpPr>
            <p:cNvPr id="23557" name="TextBox 7"/>
            <p:cNvSpPr txBox="1"/>
            <p:nvPr>
              <p:custDataLst>
                <p:tags r:id="rId5"/>
              </p:custDataLst>
            </p:nvPr>
          </p:nvSpPr>
          <p:spPr>
            <a:xfrm>
              <a:off x="2040" y="8730"/>
              <a:ext cx="10320" cy="825"/>
            </a:xfrm>
            <a:prstGeom prst="rect">
              <a:avLst/>
            </a:prstGeom>
            <a:noFill/>
            <a:ln w="9525">
              <a:noFill/>
            </a:ln>
          </p:spPr>
          <p:txBody>
            <a:bodyPr>
              <a:spAutoFit/>
            </a:bodyPr>
            <a:p>
              <a:r>
                <a:rPr lang="en-US" altLang="zh-CN" sz="3200" dirty="0">
                  <a:solidFill>
                    <a:schemeClr val="tx1"/>
                  </a:solidFill>
                  <a:latin typeface="Times New Roman" panose="02020603050405020304" pitchFamily="18" charset="0"/>
                  <a:cs typeface="Times New Roman" panose="02020603050405020304" pitchFamily="18" charset="0"/>
                </a:rPr>
                <a:t>6.765mm </a:t>
              </a:r>
              <a:r>
                <a:rPr lang="en-US" altLang="zh-CN" sz="3200" b="1" dirty="0">
                  <a:solidFill>
                    <a:srgbClr val="FF0000"/>
                  </a:solidFill>
                  <a:latin typeface="Times New Roman" panose="02020603050405020304" pitchFamily="18" charset="0"/>
                  <a:cs typeface="Times New Roman" panose="02020603050405020304" pitchFamily="18" charset="0"/>
                </a:rPr>
                <a:t>− </a:t>
              </a:r>
              <a:r>
                <a:rPr lang="en-US" altLang="zh-CN" sz="3200" dirty="0">
                  <a:solidFill>
                    <a:schemeClr val="tx1"/>
                  </a:solidFill>
                  <a:latin typeface="Times New Roman" panose="02020603050405020304" pitchFamily="18" charset="0"/>
                  <a:cs typeface="Times New Roman" panose="02020603050405020304" pitchFamily="18" charset="0"/>
                </a:rPr>
                <a:t>(-0.004)mm=6.769mm</a:t>
              </a:r>
              <a:endParaRPr lang="zh-CN" altLang="en-US" sz="3200" dirty="0">
                <a:solidFill>
                  <a:schemeClr val="tx1"/>
                </a:solidFill>
                <a:latin typeface="Times New Roman" panose="02020603050405020304" pitchFamily="18" charset="0"/>
                <a:ea typeface="Times New Roman" panose="02020603050405020304" pitchFamily="18"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3333FF"/>
                </a:solidFill>
                <a:latin typeface="Arial" panose="020B0604020202020204" pitchFamily="34" charset="0"/>
                <a:sym typeface="+mn-ea"/>
              </a:rPr>
              <a:t>螺旋测微计</a:t>
            </a:r>
            <a:endParaRPr lang="zh-CN" altLang="en-US" dirty="0"/>
          </a:p>
        </p:txBody>
      </p:sp>
      <p:grpSp>
        <p:nvGrpSpPr>
          <p:cNvPr id="5" name="104f7908-7dde-4e8d-b08e-39051e89657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509046" y="1113041"/>
            <a:ext cx="10987132" cy="3685460"/>
            <a:chOff x="525556" y="2484006"/>
            <a:chExt cx="10987132" cy="3685460"/>
          </a:xfrm>
        </p:grpSpPr>
        <p:sp>
          <p:nvSpPr>
            <p:cNvPr id="22" name="í$ļiḓè"/>
            <p:cNvSpPr/>
            <p:nvPr/>
          </p:nvSpPr>
          <p:spPr bwMode="auto">
            <a:xfrm rot="10800000" flipV="1">
              <a:off x="669925" y="2484006"/>
              <a:ext cx="1938420" cy="184288"/>
            </a:xfrm>
            <a:prstGeom prst="ellipse">
              <a:avLst/>
            </a:prstGeom>
            <a:solidFill>
              <a:schemeClr val="bg1">
                <a:lumMod val="95000"/>
              </a:schemeClr>
            </a:solidFill>
            <a:ln w="9525">
              <a:noFill/>
              <a:round/>
            </a:ln>
            <a:effectLst/>
          </p:spPr>
          <p:txBody>
            <a:bodyPr wrap="none" lIns="134289" tIns="67145" rIns="134289" bIns="67145" anchor="ctr"/>
            <a:lstStyle/>
            <a:p>
              <a:pPr defTabSz="913765">
                <a:defRPr/>
              </a:pPr>
              <a:endParaRPr lang="zh-CN" altLang="en-US" sz="1705" kern="0">
                <a:solidFill>
                  <a:sysClr val="windowText" lastClr="000000"/>
                </a:solidFill>
              </a:endParaRPr>
            </a:p>
          </p:txBody>
        </p:sp>
        <p:grpSp>
          <p:nvGrpSpPr>
            <p:cNvPr id="14" name="işḷíḑe"/>
            <p:cNvGrpSpPr/>
            <p:nvPr/>
          </p:nvGrpSpPr>
          <p:grpSpPr>
            <a:xfrm rot="0">
              <a:off x="525556" y="2668219"/>
              <a:ext cx="10987132" cy="1703035"/>
              <a:chOff x="-8378787" y="1312554"/>
              <a:chExt cx="10987132" cy="1703035"/>
            </a:xfrm>
          </p:grpSpPr>
          <p:sp>
            <p:nvSpPr>
              <p:cNvPr id="17" name="íṥ1ïḑé"/>
              <p:cNvSpPr/>
              <p:nvPr/>
            </p:nvSpPr>
            <p:spPr bwMode="auto">
              <a:xfrm rot="10800000" flipV="1">
                <a:off x="669925" y="2831301"/>
                <a:ext cx="1938420" cy="184288"/>
              </a:xfrm>
              <a:prstGeom prst="ellipse">
                <a:avLst/>
              </a:prstGeom>
              <a:solidFill>
                <a:schemeClr val="bg1">
                  <a:lumMod val="95000"/>
                </a:schemeClr>
              </a:solidFill>
              <a:ln w="9525">
                <a:noFill/>
                <a:round/>
              </a:ln>
              <a:effectLst/>
            </p:spPr>
            <p:txBody>
              <a:bodyPr wrap="none" lIns="134289" tIns="67145" rIns="134289" bIns="67145" anchor="ctr"/>
              <a:lstStyle/>
              <a:p>
                <a:pPr defTabSz="913765">
                  <a:defRPr/>
                </a:pPr>
                <a:endParaRPr lang="zh-CN" altLang="en-US" sz="1705" kern="0">
                  <a:solidFill>
                    <a:sysClr val="windowText" lastClr="000000"/>
                  </a:solidFill>
                </a:endParaRPr>
              </a:p>
            </p:txBody>
          </p:sp>
          <p:sp>
            <p:nvSpPr>
              <p:cNvPr id="18" name="îşḻíḑê"/>
              <p:cNvSpPr/>
              <p:nvPr/>
            </p:nvSpPr>
            <p:spPr>
              <a:xfrm>
                <a:off x="-8378787" y="1312554"/>
                <a:ext cx="1252998" cy="1251412"/>
              </a:xfrm>
              <a:prstGeom prst="diamond">
                <a:avLst/>
              </a:prstGeom>
              <a:solidFill>
                <a:schemeClr val="accent1"/>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765">
                  <a:defRPr/>
                </a:pPr>
                <a:r>
                  <a:rPr lang="en-US" altLang="zh-CN" sz="2800" b="1" dirty="0"/>
                  <a:t>02</a:t>
                </a:r>
                <a:endParaRPr lang="zh-CN" altLang="en-US" sz="2800" b="1" dirty="0"/>
              </a:p>
            </p:txBody>
          </p:sp>
        </p:grpSp>
        <p:sp>
          <p:nvSpPr>
            <p:cNvPr id="12" name="iS1ïḓè"/>
            <p:cNvSpPr/>
            <p:nvPr/>
          </p:nvSpPr>
          <p:spPr bwMode="auto">
            <a:xfrm rot="10800000" flipV="1">
              <a:off x="669925" y="5985178"/>
              <a:ext cx="1938420" cy="184288"/>
            </a:xfrm>
            <a:prstGeom prst="ellipse">
              <a:avLst/>
            </a:prstGeom>
            <a:solidFill>
              <a:schemeClr val="bg1">
                <a:lumMod val="95000"/>
              </a:schemeClr>
            </a:solidFill>
            <a:ln w="9525">
              <a:noFill/>
              <a:round/>
            </a:ln>
            <a:effectLst/>
          </p:spPr>
          <p:txBody>
            <a:bodyPr wrap="none" lIns="134289" tIns="67145" rIns="134289" bIns="67145" anchor="ctr"/>
            <a:lstStyle/>
            <a:p>
              <a:pPr defTabSz="913765">
                <a:defRPr/>
              </a:pPr>
              <a:endParaRPr lang="zh-CN" altLang="en-US" sz="1705" kern="0">
                <a:solidFill>
                  <a:sysClr val="windowText" lastClr="000000"/>
                </a:solidFill>
              </a:endParaRPr>
            </a:p>
          </p:txBody>
        </p:sp>
      </p:grpSp>
      <p:sp>
        <p:nvSpPr>
          <p:cNvPr id="24580" name="矩形 1"/>
          <p:cNvSpPr/>
          <p:nvPr>
            <p:custDataLst>
              <p:tags r:id="rId2"/>
            </p:custDataLst>
          </p:nvPr>
        </p:nvSpPr>
        <p:spPr>
          <a:xfrm>
            <a:off x="2004060" y="1517015"/>
            <a:ext cx="7924800" cy="2016125"/>
          </a:xfrm>
          <a:prstGeom prst="rect">
            <a:avLst/>
          </a:prstGeom>
          <a:noFill/>
          <a:ln w="9525">
            <a:noFill/>
          </a:ln>
        </p:spPr>
        <p:txBody>
          <a:bodyPr>
            <a:spAutoFit/>
          </a:bodyPr>
          <a:p>
            <a:r>
              <a:rPr lang="en-US" altLang="zh-CN" sz="2500" b="1" dirty="0">
                <a:solidFill>
                  <a:schemeClr val="tx1"/>
                </a:solidFill>
                <a:latin typeface="Times New Roman" panose="02020603050405020304" pitchFamily="18" charset="0"/>
                <a:ea typeface="楷体" panose="02010609060101010101" pitchFamily="49" charset="-122"/>
              </a:rPr>
              <a:t>1</a:t>
            </a:r>
            <a:r>
              <a:rPr lang="zh-CN" altLang="en-US" sz="2500" b="1" dirty="0">
                <a:solidFill>
                  <a:schemeClr val="tx1"/>
                </a:solidFill>
                <a:latin typeface="Times New Roman" panose="02020603050405020304" pitchFamily="18" charset="0"/>
                <a:ea typeface="楷体" panose="02010609060101010101" pitchFamily="49" charset="-122"/>
              </a:rPr>
              <a:t>、在旋进螺杆，物件快要贴近测量面时，只能旋动螺旋测微计尾部的限压棘轮，直到棘轮打滑嗒、嗒发响。这样做的目的一方面是为了保证每次测量时测量面与砧台之间都有相等的压力，满足等精度测量的要求；另一方面是为了使砧台和螺杆测量面不被损坏。</a:t>
            </a:r>
            <a:endParaRPr lang="zh-CN" altLang="en-US" sz="2500" b="1" dirty="0">
              <a:solidFill>
                <a:schemeClr val="tx1"/>
              </a:solidFill>
              <a:latin typeface="Times New Roman" panose="02020603050405020304" pitchFamily="18" charset="0"/>
              <a:ea typeface="楷体" panose="02010609060101010101" pitchFamily="49" charset="-122"/>
            </a:endParaRPr>
          </a:p>
        </p:txBody>
      </p:sp>
      <p:sp>
        <p:nvSpPr>
          <p:cNvPr id="24581" name="矩形 2"/>
          <p:cNvSpPr/>
          <p:nvPr>
            <p:custDataLst>
              <p:tags r:id="rId3"/>
            </p:custDataLst>
          </p:nvPr>
        </p:nvSpPr>
        <p:spPr>
          <a:xfrm>
            <a:off x="2080260" y="3890328"/>
            <a:ext cx="7848600" cy="862012"/>
          </a:xfrm>
          <a:prstGeom prst="rect">
            <a:avLst/>
          </a:prstGeom>
          <a:noFill/>
          <a:ln w="9525">
            <a:noFill/>
          </a:ln>
        </p:spPr>
        <p:txBody>
          <a:bodyPr>
            <a:spAutoFit/>
          </a:bodyPr>
          <a:p>
            <a:r>
              <a:rPr lang="en-US" altLang="zh-CN" sz="2500" b="1" dirty="0">
                <a:solidFill>
                  <a:schemeClr val="tx1"/>
                </a:solidFill>
                <a:latin typeface="Times New Roman" panose="02020603050405020304" pitchFamily="18" charset="0"/>
                <a:ea typeface="楷体" panose="02010609060101010101" pitchFamily="49" charset="-122"/>
              </a:rPr>
              <a:t>2</a:t>
            </a:r>
            <a:r>
              <a:rPr lang="zh-CN" altLang="en-US" sz="2500" b="1" dirty="0">
                <a:solidFill>
                  <a:schemeClr val="tx1"/>
                </a:solidFill>
                <a:latin typeface="Times New Roman" panose="02020603050405020304" pitchFamily="18" charset="0"/>
                <a:ea typeface="楷体" panose="02010609060101010101" pitchFamily="49" charset="-122"/>
              </a:rPr>
              <a:t>、用后存放时，测量面与砧台之间不宜闭紧，特别注意防止锈蚀。</a:t>
            </a:r>
            <a:endParaRPr lang="zh-CN" altLang="en-US" sz="2500" b="1" dirty="0">
              <a:solidFill>
                <a:schemeClr val="tx1"/>
              </a:solidFill>
              <a:latin typeface="Times New Roman" panose="02020603050405020304" pitchFamily="18" charset="0"/>
              <a:ea typeface="楷体" panose="02010609060101010101" pitchFamily="49" charset="-122"/>
            </a:endParaRPr>
          </a:p>
        </p:txBody>
      </p:sp>
      <p:sp>
        <p:nvSpPr>
          <p:cNvPr id="24582" name="矩形 4"/>
          <p:cNvSpPr/>
          <p:nvPr>
            <p:custDataLst>
              <p:tags r:id="rId4"/>
            </p:custDataLst>
          </p:nvPr>
        </p:nvSpPr>
        <p:spPr>
          <a:xfrm>
            <a:off x="2156460" y="5036503"/>
            <a:ext cx="3871913" cy="477837"/>
          </a:xfrm>
          <a:prstGeom prst="rect">
            <a:avLst/>
          </a:prstGeom>
          <a:noFill/>
          <a:ln w="9525">
            <a:noFill/>
          </a:ln>
        </p:spPr>
        <p:txBody>
          <a:bodyPr wrap="none">
            <a:spAutoFit/>
          </a:bodyPr>
          <a:p>
            <a:r>
              <a:rPr lang="en-US" altLang="zh-CN" sz="2500" b="1" dirty="0">
                <a:solidFill>
                  <a:schemeClr val="tx1"/>
                </a:solidFill>
                <a:latin typeface="Times New Roman" panose="02020603050405020304" pitchFamily="18" charset="0"/>
                <a:ea typeface="楷体" panose="02010609060101010101" pitchFamily="49" charset="-122"/>
              </a:rPr>
              <a:t>3</a:t>
            </a:r>
            <a:r>
              <a:rPr lang="zh-CN" altLang="en-US" sz="2500" b="1" dirty="0">
                <a:solidFill>
                  <a:schemeClr val="tx1"/>
                </a:solidFill>
                <a:latin typeface="Times New Roman" panose="02020603050405020304" pitchFamily="18" charset="0"/>
                <a:ea typeface="楷体" panose="02010609060101010101" pitchFamily="49" charset="-122"/>
              </a:rPr>
              <a:t>、必须进行零误差校正。</a:t>
            </a:r>
            <a:endParaRPr lang="zh-CN" altLang="en-US" sz="2500" b="1" dirty="0">
              <a:solidFill>
                <a:schemeClr val="tx1"/>
              </a:solidFill>
              <a:latin typeface="Times New Roman" panose="02020603050405020304" pitchFamily="18" charset="0"/>
              <a:ea typeface="楷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3333FF"/>
                </a:solidFill>
                <a:latin typeface="Arial" panose="020B0604020202020204" pitchFamily="34" charset="0"/>
                <a:sym typeface="+mn-ea"/>
              </a:rPr>
              <a:t>光杆杆调整与测量</a:t>
            </a:r>
            <a:r>
              <a:rPr lang="en-US" altLang="zh-CN" dirty="0">
                <a:solidFill>
                  <a:srgbClr val="3333FF"/>
                </a:solidFill>
                <a:latin typeface="Arial" panose="020B0604020202020204" pitchFamily="34" charset="0"/>
                <a:sym typeface="+mn-ea"/>
              </a:rPr>
              <a:t> </a:t>
            </a:r>
            <a:endParaRPr lang="en-US" altLang="zh-CN" dirty="0">
              <a:solidFill>
                <a:srgbClr val="3333FF"/>
              </a:solidFill>
              <a:latin typeface="Arial" panose="020B0604020202020204" pitchFamily="34" charset="0"/>
              <a:sym typeface="+mn-ea"/>
            </a:endParaRPr>
          </a:p>
        </p:txBody>
      </p:sp>
      <p:grpSp>
        <p:nvGrpSpPr>
          <p:cNvPr id="5" name="104f7908-7dde-4e8d-b08e-39051e89657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509046" y="1113041"/>
            <a:ext cx="10987132" cy="3685460"/>
            <a:chOff x="525556" y="2484006"/>
            <a:chExt cx="10987132" cy="3685460"/>
          </a:xfrm>
        </p:grpSpPr>
        <p:sp>
          <p:nvSpPr>
            <p:cNvPr id="22" name="í$ļiḓè"/>
            <p:cNvSpPr/>
            <p:nvPr/>
          </p:nvSpPr>
          <p:spPr bwMode="auto">
            <a:xfrm rot="10800000" flipV="1">
              <a:off x="669925" y="2484006"/>
              <a:ext cx="1938420" cy="184288"/>
            </a:xfrm>
            <a:prstGeom prst="ellipse">
              <a:avLst/>
            </a:prstGeom>
            <a:solidFill>
              <a:schemeClr val="bg1">
                <a:lumMod val="95000"/>
              </a:schemeClr>
            </a:solidFill>
            <a:ln w="9525">
              <a:noFill/>
              <a:round/>
            </a:ln>
            <a:effectLst/>
          </p:spPr>
          <p:txBody>
            <a:bodyPr wrap="none" lIns="134289" tIns="67145" rIns="134289" bIns="67145" anchor="ctr"/>
            <a:lstStyle/>
            <a:p>
              <a:pPr defTabSz="913765">
                <a:defRPr/>
              </a:pPr>
              <a:endParaRPr lang="zh-CN" altLang="en-US" sz="1705" kern="0">
                <a:solidFill>
                  <a:sysClr val="windowText" lastClr="000000"/>
                </a:solidFill>
              </a:endParaRPr>
            </a:p>
          </p:txBody>
        </p:sp>
        <p:grpSp>
          <p:nvGrpSpPr>
            <p:cNvPr id="14" name="işḷíḑe"/>
            <p:cNvGrpSpPr/>
            <p:nvPr/>
          </p:nvGrpSpPr>
          <p:grpSpPr>
            <a:xfrm rot="0">
              <a:off x="525556" y="2668219"/>
              <a:ext cx="10987132" cy="1703035"/>
              <a:chOff x="-8378787" y="1312554"/>
              <a:chExt cx="10987132" cy="1703035"/>
            </a:xfrm>
          </p:grpSpPr>
          <p:sp>
            <p:nvSpPr>
              <p:cNvPr id="17" name="íṥ1ïḑé"/>
              <p:cNvSpPr/>
              <p:nvPr/>
            </p:nvSpPr>
            <p:spPr bwMode="auto">
              <a:xfrm rot="10800000" flipV="1">
                <a:off x="669925" y="2831301"/>
                <a:ext cx="1938420" cy="184288"/>
              </a:xfrm>
              <a:prstGeom prst="ellipse">
                <a:avLst/>
              </a:prstGeom>
              <a:solidFill>
                <a:schemeClr val="bg1">
                  <a:lumMod val="95000"/>
                </a:schemeClr>
              </a:solidFill>
              <a:ln w="9525">
                <a:noFill/>
                <a:round/>
              </a:ln>
              <a:effectLst/>
            </p:spPr>
            <p:txBody>
              <a:bodyPr wrap="none" lIns="134289" tIns="67145" rIns="134289" bIns="67145" anchor="ctr"/>
              <a:lstStyle/>
              <a:p>
                <a:pPr defTabSz="913765">
                  <a:defRPr/>
                </a:pPr>
                <a:endParaRPr lang="zh-CN" altLang="en-US" sz="1705" kern="0">
                  <a:solidFill>
                    <a:sysClr val="windowText" lastClr="000000"/>
                  </a:solidFill>
                </a:endParaRPr>
              </a:p>
            </p:txBody>
          </p:sp>
          <p:sp>
            <p:nvSpPr>
              <p:cNvPr id="18" name="îşḻíḑê"/>
              <p:cNvSpPr/>
              <p:nvPr/>
            </p:nvSpPr>
            <p:spPr>
              <a:xfrm>
                <a:off x="-8378787" y="1312554"/>
                <a:ext cx="1252998" cy="1251412"/>
              </a:xfrm>
              <a:prstGeom prst="diamond">
                <a:avLst/>
              </a:prstGeom>
              <a:solidFill>
                <a:schemeClr val="accent1"/>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765">
                  <a:defRPr/>
                </a:pPr>
                <a:r>
                  <a:rPr lang="en-US" altLang="zh-CN" sz="2800" b="1" dirty="0"/>
                  <a:t>01</a:t>
                </a:r>
                <a:endParaRPr lang="zh-CN" altLang="en-US" sz="2800" b="1" dirty="0"/>
              </a:p>
            </p:txBody>
          </p:sp>
        </p:grpSp>
        <p:sp>
          <p:nvSpPr>
            <p:cNvPr id="12" name="iS1ïḓè"/>
            <p:cNvSpPr/>
            <p:nvPr/>
          </p:nvSpPr>
          <p:spPr bwMode="auto">
            <a:xfrm rot="10800000" flipV="1">
              <a:off x="669925" y="5985178"/>
              <a:ext cx="1938420" cy="184288"/>
            </a:xfrm>
            <a:prstGeom prst="ellipse">
              <a:avLst/>
            </a:prstGeom>
            <a:solidFill>
              <a:schemeClr val="bg1">
                <a:lumMod val="95000"/>
              </a:schemeClr>
            </a:solidFill>
            <a:ln w="9525">
              <a:noFill/>
              <a:round/>
            </a:ln>
            <a:effectLst/>
          </p:spPr>
          <p:txBody>
            <a:bodyPr wrap="none" lIns="134289" tIns="67145" rIns="134289" bIns="67145" anchor="ctr"/>
            <a:lstStyle/>
            <a:p>
              <a:pPr defTabSz="913765">
                <a:defRPr/>
              </a:pPr>
              <a:endParaRPr lang="zh-CN" altLang="en-US" sz="1705" kern="0">
                <a:solidFill>
                  <a:sysClr val="windowText" lastClr="000000"/>
                </a:solidFill>
              </a:endParaRPr>
            </a:p>
          </p:txBody>
        </p:sp>
      </p:grpSp>
      <p:pic>
        <p:nvPicPr>
          <p:cNvPr id="3" name="拉伸法测弹性模量光杆杆调整与测量">
            <a:hlinkClick r:id="" action="ppaction://media"/>
          </p:cNvPr>
          <p:cNvPicPr/>
          <p:nvPr>
            <a:videoFile r:link="rId2"/>
            <p:extLst>
              <p:ext uri="{DAA4B4D4-6D71-4841-9C94-3DE7FCFB9230}">
                <p14:media xmlns:p14="http://schemas.microsoft.com/office/powerpoint/2010/main" r:link="rId3"/>
              </p:ext>
            </p:extLst>
            <p:custDataLst>
              <p:tags r:id="rId4"/>
            </p:custDataLst>
          </p:nvPr>
        </p:nvPicPr>
        <p:blipFill>
          <a:blip r:embed="rId5"/>
          <a:stretch>
            <a:fillRect/>
          </a:stretch>
        </p:blipFill>
        <p:spPr>
          <a:xfrm>
            <a:off x="0" y="0"/>
            <a:ext cx="12192000"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video fullScrn="0">
              <p:cMediaNode>
                <p:cTn id="8" fill="hold" display="1">
                  <p:stCondLst>
                    <p:cond delay="indefinite"/>
                  </p:stCondLst>
                </p:cTn>
                <p:tgtEl>
                  <p:spTgt spid="3"/>
                </p:tgtEl>
              </p:cMediaNode>
            </p:video>
            <p:seq concurrent="1" nextAc="seek">
              <p:cTn id="9" restart="whenNotActive" fill="hold" evtFilter="cancelBubble" nodeType="interactiveSeq">
                <p:stCondLst>
                  <p:cond evt="onClick" delay="0">
                    <p:tgtEl>
                      <p:spTgt spid="3"/>
                    </p:tgtEl>
                  </p:cond>
                </p:stCondLst>
                <p:endSync evt="end" delay="0">
                  <p:rtn val="all"/>
                </p:endSync>
                <p:childTnLst>
                  <p:par>
                    <p:cTn id="10" fill="hold">
                      <p:stCondLst>
                        <p:cond delay="0"/>
                      </p:stCondLst>
                      <p:childTnLst>
                        <p:par>
                          <p:cTn id="11" fill="hold">
                            <p:stCondLst>
                              <p:cond delay="0"/>
                            </p:stCondLst>
                            <p:childTnLst>
                              <p:par>
                                <p:cTn id="12" presetID="2" presetClass="mediacall" presetSubtype="0" fill="hold" nodeType="clickEffect">
                                  <p:stCondLst>
                                    <p:cond delay="0"/>
                                  </p:stCondLst>
                                  <p:childTnLst>
                                    <p:cmd type="call" cmd="togglePause">
                                      <p:cBhvr additive="base">
                                        <p:cTn id="13"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solidFill>
                  <a:srgbClr val="0000FF"/>
                </a:solidFill>
                <a:latin typeface="黑体" panose="02010609060101010101" pitchFamily="49" charset="-122"/>
                <a:sym typeface="+mn-ea"/>
              </a:rPr>
              <a:t>测量</a:t>
            </a:r>
            <a:r>
              <a:rPr lang="zh-CN" altLang="en-US" i="1" dirty="0">
                <a:solidFill>
                  <a:srgbClr val="0000FF"/>
                </a:solidFill>
                <a:latin typeface="Times New Roman" panose="02020603050405020304" pitchFamily="18" charset="0"/>
                <a:cs typeface="Times New Roman" panose="02020603050405020304" pitchFamily="18" charset="0"/>
                <a:sym typeface="+mn-ea"/>
              </a:rPr>
              <a:t>∆</a:t>
            </a:r>
            <a:r>
              <a:rPr lang="en-US" altLang="zh-CN" i="1" dirty="0">
                <a:solidFill>
                  <a:srgbClr val="0000FF"/>
                </a:solidFill>
                <a:latin typeface="Times New Roman" panose="02020603050405020304" pitchFamily="18" charset="0"/>
                <a:cs typeface="Times New Roman" panose="02020603050405020304" pitchFamily="18" charset="0"/>
                <a:sym typeface="+mn-ea"/>
              </a:rPr>
              <a:t>x</a:t>
            </a:r>
            <a:endParaRPr lang="zh-CN" altLang="en-US" dirty="0"/>
          </a:p>
        </p:txBody>
      </p:sp>
      <p:grpSp>
        <p:nvGrpSpPr>
          <p:cNvPr id="3" name="ff7024f3-6678-4065-8ed6-e18a0932b3f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195196" y="942176"/>
            <a:ext cx="4723795" cy="4464496"/>
            <a:chOff x="721109" y="1391756"/>
            <a:chExt cx="4723795" cy="4464496"/>
          </a:xfrm>
        </p:grpSpPr>
        <p:grpSp>
          <p:nvGrpSpPr>
            <p:cNvPr id="6" name="ïṡḷïďê"/>
            <p:cNvGrpSpPr/>
            <p:nvPr/>
          </p:nvGrpSpPr>
          <p:grpSpPr>
            <a:xfrm>
              <a:off x="721109" y="1484784"/>
              <a:ext cx="3307537" cy="4199806"/>
              <a:chOff x="1416748" y="1485488"/>
              <a:chExt cx="3227861" cy="4098637"/>
            </a:xfrm>
          </p:grpSpPr>
          <p:grpSp>
            <p:nvGrpSpPr>
              <p:cNvPr id="27" name="îṧ1iḓé"/>
              <p:cNvGrpSpPr/>
              <p:nvPr/>
            </p:nvGrpSpPr>
            <p:grpSpPr>
              <a:xfrm>
                <a:off x="1416748" y="1485488"/>
                <a:ext cx="3227861" cy="4098637"/>
                <a:chOff x="1416748" y="1485488"/>
                <a:chExt cx="3227861" cy="4098637"/>
              </a:xfrm>
            </p:grpSpPr>
            <p:sp>
              <p:nvSpPr>
                <p:cNvPr id="36" name="îṥ1ïḓé"/>
                <p:cNvSpPr/>
                <p:nvPr>
                  <p:custDataLst>
                    <p:tags r:id="rId3"/>
                  </p:custDataLst>
                </p:nvPr>
              </p:nvSpPr>
              <p:spPr bwMode="auto">
                <a:xfrm>
                  <a:off x="1975274" y="4686140"/>
                  <a:ext cx="380771" cy="274472"/>
                </a:xfrm>
                <a:custGeom>
                  <a:avLst/>
                  <a:gdLst>
                    <a:gd name="T0" fmla="*/ 38 w 101"/>
                    <a:gd name="T1" fmla="*/ 73 h 73"/>
                    <a:gd name="T2" fmla="*/ 38 w 101"/>
                    <a:gd name="T3" fmla="*/ 62 h 73"/>
                    <a:gd name="T4" fmla="*/ 46 w 101"/>
                    <a:gd name="T5" fmla="*/ 50 h 73"/>
                    <a:gd name="T6" fmla="*/ 10 w 101"/>
                    <a:gd name="T7" fmla="*/ 33 h 73"/>
                    <a:gd name="T8" fmla="*/ 3 w 101"/>
                    <a:gd name="T9" fmla="*/ 0 h 73"/>
                    <a:gd name="T10" fmla="*/ 98 w 101"/>
                    <a:gd name="T11" fmla="*/ 2 h 73"/>
                    <a:gd name="T12" fmla="*/ 68 w 101"/>
                    <a:gd name="T13" fmla="*/ 42 h 73"/>
                    <a:gd name="T14" fmla="*/ 56 w 101"/>
                    <a:gd name="T15" fmla="*/ 62 h 73"/>
                    <a:gd name="T16" fmla="*/ 68 w 101"/>
                    <a:gd name="T17" fmla="*/ 68 h 73"/>
                    <a:gd name="T18" fmla="*/ 38 w 101"/>
                    <a:gd name="T19" fmla="*/ 65 h 73"/>
                    <a:gd name="T20" fmla="*/ 38 w 101"/>
                    <a:gd name="T21" fmla="*/ 70 h 73"/>
                    <a:gd name="T22" fmla="*/ 65 w 101"/>
                    <a:gd name="T23" fmla="*/ 68 h 73"/>
                    <a:gd name="T24" fmla="*/ 53 w 101"/>
                    <a:gd name="T25" fmla="*/ 65 h 73"/>
                    <a:gd name="T26" fmla="*/ 54 w 101"/>
                    <a:gd name="T27" fmla="*/ 47 h 73"/>
                    <a:gd name="T28" fmla="*/ 67 w 101"/>
                    <a:gd name="T29" fmla="*/ 39 h 73"/>
                    <a:gd name="T30" fmla="*/ 88 w 101"/>
                    <a:gd name="T31" fmla="*/ 31 h 73"/>
                    <a:gd name="T32" fmla="*/ 5 w 101"/>
                    <a:gd name="T33" fmla="*/ 3 h 73"/>
                    <a:gd name="T34" fmla="*/ 33 w 101"/>
                    <a:gd name="T35" fmla="*/ 39 h 73"/>
                    <a:gd name="T36" fmla="*/ 34 w 101"/>
                    <a:gd name="T37" fmla="*/ 39 h 73"/>
                    <a:gd name="T38" fmla="*/ 49 w 101"/>
                    <a:gd name="T39" fmla="*/ 48 h 73"/>
                    <a:gd name="T40" fmla="*/ 38 w 101"/>
                    <a:gd name="T41" fmla="*/ 65 h 73"/>
                    <a:gd name="T42" fmla="*/ 71 w 101"/>
                    <a:gd name="T43" fmla="*/ 31 h 73"/>
                    <a:gd name="T44" fmla="*/ 78 w 101"/>
                    <a:gd name="T45" fmla="*/ 7 h 73"/>
                    <a:gd name="T46" fmla="*/ 91 w 101"/>
                    <a:gd name="T47" fmla="*/ 8 h 73"/>
                    <a:gd name="T48" fmla="*/ 70 w 101"/>
                    <a:gd name="T49" fmla="*/ 34 h 73"/>
                    <a:gd name="T50" fmla="*/ 75 w 101"/>
                    <a:gd name="T51" fmla="*/ 30 h 73"/>
                    <a:gd name="T52" fmla="*/ 81 w 101"/>
                    <a:gd name="T53" fmla="*/ 10 h 73"/>
                    <a:gd name="T54" fmla="*/ 27 w 101"/>
                    <a:gd name="T55" fmla="*/ 34 h 73"/>
                    <a:gd name="T56" fmla="*/ 9 w 101"/>
                    <a:gd name="T57" fmla="*/ 7 h 73"/>
                    <a:gd name="T58" fmla="*/ 22 w 101"/>
                    <a:gd name="T59" fmla="*/ 9 h 73"/>
                    <a:gd name="T60" fmla="*/ 30 w 101"/>
                    <a:gd name="T61" fmla="*/ 34 h 73"/>
                    <a:gd name="T62" fmla="*/ 25 w 101"/>
                    <a:gd name="T63" fmla="*/ 30 h 73"/>
                    <a:gd name="T64" fmla="*/ 12 w 101"/>
                    <a:gd name="T65" fmla="*/ 1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1" h="73">
                      <a:moveTo>
                        <a:pt x="62" y="73"/>
                      </a:moveTo>
                      <a:cubicBezTo>
                        <a:pt x="38" y="73"/>
                        <a:pt x="38" y="73"/>
                        <a:pt x="38" y="73"/>
                      </a:cubicBezTo>
                      <a:cubicBezTo>
                        <a:pt x="34" y="73"/>
                        <a:pt x="32" y="71"/>
                        <a:pt x="32" y="68"/>
                      </a:cubicBezTo>
                      <a:cubicBezTo>
                        <a:pt x="32" y="65"/>
                        <a:pt x="34" y="62"/>
                        <a:pt x="38" y="62"/>
                      </a:cubicBezTo>
                      <a:cubicBezTo>
                        <a:pt x="46" y="62"/>
                        <a:pt x="46" y="62"/>
                        <a:pt x="46" y="62"/>
                      </a:cubicBezTo>
                      <a:cubicBezTo>
                        <a:pt x="46" y="50"/>
                        <a:pt x="46" y="50"/>
                        <a:pt x="46" y="50"/>
                      </a:cubicBezTo>
                      <a:cubicBezTo>
                        <a:pt x="41" y="49"/>
                        <a:pt x="36" y="46"/>
                        <a:pt x="32" y="42"/>
                      </a:cubicBezTo>
                      <a:cubicBezTo>
                        <a:pt x="23" y="42"/>
                        <a:pt x="15" y="39"/>
                        <a:pt x="10" y="33"/>
                      </a:cubicBezTo>
                      <a:cubicBezTo>
                        <a:pt x="0" y="21"/>
                        <a:pt x="2" y="2"/>
                        <a:pt x="3" y="2"/>
                      </a:cubicBezTo>
                      <a:cubicBezTo>
                        <a:pt x="3" y="0"/>
                        <a:pt x="3" y="0"/>
                        <a:pt x="3" y="0"/>
                      </a:cubicBezTo>
                      <a:cubicBezTo>
                        <a:pt x="98" y="0"/>
                        <a:pt x="98" y="0"/>
                        <a:pt x="98" y="0"/>
                      </a:cubicBezTo>
                      <a:cubicBezTo>
                        <a:pt x="98" y="2"/>
                        <a:pt x="98" y="2"/>
                        <a:pt x="98" y="2"/>
                      </a:cubicBezTo>
                      <a:cubicBezTo>
                        <a:pt x="98" y="2"/>
                        <a:pt x="101" y="21"/>
                        <a:pt x="90" y="33"/>
                      </a:cubicBezTo>
                      <a:cubicBezTo>
                        <a:pt x="85" y="39"/>
                        <a:pt x="78" y="42"/>
                        <a:pt x="68" y="42"/>
                      </a:cubicBezTo>
                      <a:cubicBezTo>
                        <a:pt x="64" y="46"/>
                        <a:pt x="60" y="49"/>
                        <a:pt x="56" y="50"/>
                      </a:cubicBezTo>
                      <a:cubicBezTo>
                        <a:pt x="56" y="62"/>
                        <a:pt x="56" y="62"/>
                        <a:pt x="56" y="62"/>
                      </a:cubicBezTo>
                      <a:cubicBezTo>
                        <a:pt x="62" y="62"/>
                        <a:pt x="62" y="62"/>
                        <a:pt x="62" y="62"/>
                      </a:cubicBezTo>
                      <a:cubicBezTo>
                        <a:pt x="65" y="62"/>
                        <a:pt x="68" y="65"/>
                        <a:pt x="68" y="68"/>
                      </a:cubicBezTo>
                      <a:cubicBezTo>
                        <a:pt x="68" y="71"/>
                        <a:pt x="65" y="73"/>
                        <a:pt x="62" y="73"/>
                      </a:cubicBezTo>
                      <a:close/>
                      <a:moveTo>
                        <a:pt x="38" y="65"/>
                      </a:moveTo>
                      <a:cubicBezTo>
                        <a:pt x="36" y="65"/>
                        <a:pt x="35" y="66"/>
                        <a:pt x="35" y="68"/>
                      </a:cubicBezTo>
                      <a:cubicBezTo>
                        <a:pt x="35" y="69"/>
                        <a:pt x="36" y="70"/>
                        <a:pt x="38" y="70"/>
                      </a:cubicBezTo>
                      <a:cubicBezTo>
                        <a:pt x="62" y="70"/>
                        <a:pt x="62" y="70"/>
                        <a:pt x="62" y="70"/>
                      </a:cubicBezTo>
                      <a:cubicBezTo>
                        <a:pt x="64" y="70"/>
                        <a:pt x="65" y="69"/>
                        <a:pt x="65" y="68"/>
                      </a:cubicBezTo>
                      <a:cubicBezTo>
                        <a:pt x="65" y="66"/>
                        <a:pt x="64" y="65"/>
                        <a:pt x="62" y="65"/>
                      </a:cubicBezTo>
                      <a:cubicBezTo>
                        <a:pt x="53" y="65"/>
                        <a:pt x="53" y="65"/>
                        <a:pt x="53" y="65"/>
                      </a:cubicBezTo>
                      <a:cubicBezTo>
                        <a:pt x="53" y="48"/>
                        <a:pt x="53" y="48"/>
                        <a:pt x="53" y="48"/>
                      </a:cubicBezTo>
                      <a:cubicBezTo>
                        <a:pt x="54" y="47"/>
                        <a:pt x="54" y="47"/>
                        <a:pt x="54" y="47"/>
                      </a:cubicBezTo>
                      <a:cubicBezTo>
                        <a:pt x="58" y="46"/>
                        <a:pt x="63" y="44"/>
                        <a:pt x="66" y="39"/>
                      </a:cubicBezTo>
                      <a:cubicBezTo>
                        <a:pt x="67" y="39"/>
                        <a:pt x="67" y="39"/>
                        <a:pt x="67" y="39"/>
                      </a:cubicBezTo>
                      <a:cubicBezTo>
                        <a:pt x="68" y="39"/>
                        <a:pt x="68" y="39"/>
                        <a:pt x="68" y="39"/>
                      </a:cubicBezTo>
                      <a:cubicBezTo>
                        <a:pt x="77" y="39"/>
                        <a:pt x="83" y="36"/>
                        <a:pt x="88" y="31"/>
                      </a:cubicBezTo>
                      <a:cubicBezTo>
                        <a:pt x="96" y="22"/>
                        <a:pt x="96" y="8"/>
                        <a:pt x="95" y="3"/>
                      </a:cubicBezTo>
                      <a:cubicBezTo>
                        <a:pt x="5" y="3"/>
                        <a:pt x="5" y="3"/>
                        <a:pt x="5" y="3"/>
                      </a:cubicBezTo>
                      <a:cubicBezTo>
                        <a:pt x="5" y="8"/>
                        <a:pt x="5" y="22"/>
                        <a:pt x="13" y="31"/>
                      </a:cubicBezTo>
                      <a:cubicBezTo>
                        <a:pt x="17" y="36"/>
                        <a:pt x="24" y="39"/>
                        <a:pt x="33" y="39"/>
                      </a:cubicBezTo>
                      <a:cubicBezTo>
                        <a:pt x="34" y="39"/>
                        <a:pt x="34" y="39"/>
                        <a:pt x="34" y="39"/>
                      </a:cubicBezTo>
                      <a:cubicBezTo>
                        <a:pt x="34" y="39"/>
                        <a:pt x="34" y="39"/>
                        <a:pt x="34" y="39"/>
                      </a:cubicBezTo>
                      <a:cubicBezTo>
                        <a:pt x="38" y="44"/>
                        <a:pt x="43" y="47"/>
                        <a:pt x="47" y="48"/>
                      </a:cubicBezTo>
                      <a:cubicBezTo>
                        <a:pt x="49" y="48"/>
                        <a:pt x="49" y="48"/>
                        <a:pt x="49" y="48"/>
                      </a:cubicBezTo>
                      <a:cubicBezTo>
                        <a:pt x="49" y="65"/>
                        <a:pt x="49" y="65"/>
                        <a:pt x="49" y="65"/>
                      </a:cubicBezTo>
                      <a:lnTo>
                        <a:pt x="38" y="65"/>
                      </a:lnTo>
                      <a:close/>
                      <a:moveTo>
                        <a:pt x="70" y="34"/>
                      </a:moveTo>
                      <a:cubicBezTo>
                        <a:pt x="71" y="31"/>
                        <a:pt x="71" y="31"/>
                        <a:pt x="71" y="31"/>
                      </a:cubicBezTo>
                      <a:cubicBezTo>
                        <a:pt x="75" y="25"/>
                        <a:pt x="77" y="17"/>
                        <a:pt x="78" y="9"/>
                      </a:cubicBezTo>
                      <a:cubicBezTo>
                        <a:pt x="78" y="7"/>
                        <a:pt x="78" y="7"/>
                        <a:pt x="78" y="7"/>
                      </a:cubicBezTo>
                      <a:cubicBezTo>
                        <a:pt x="91" y="7"/>
                        <a:pt x="91" y="7"/>
                        <a:pt x="91" y="7"/>
                      </a:cubicBezTo>
                      <a:cubicBezTo>
                        <a:pt x="91" y="8"/>
                        <a:pt x="91" y="8"/>
                        <a:pt x="91" y="8"/>
                      </a:cubicBezTo>
                      <a:cubicBezTo>
                        <a:pt x="91" y="28"/>
                        <a:pt x="78" y="33"/>
                        <a:pt x="73" y="34"/>
                      </a:cubicBezTo>
                      <a:lnTo>
                        <a:pt x="70" y="34"/>
                      </a:lnTo>
                      <a:close/>
                      <a:moveTo>
                        <a:pt x="81" y="10"/>
                      </a:moveTo>
                      <a:cubicBezTo>
                        <a:pt x="80" y="17"/>
                        <a:pt x="78" y="24"/>
                        <a:pt x="75" y="30"/>
                      </a:cubicBezTo>
                      <a:cubicBezTo>
                        <a:pt x="81" y="28"/>
                        <a:pt x="88" y="23"/>
                        <a:pt x="88" y="10"/>
                      </a:cubicBezTo>
                      <a:lnTo>
                        <a:pt x="81" y="10"/>
                      </a:lnTo>
                      <a:close/>
                      <a:moveTo>
                        <a:pt x="30" y="34"/>
                      </a:moveTo>
                      <a:cubicBezTo>
                        <a:pt x="27" y="34"/>
                        <a:pt x="27" y="34"/>
                        <a:pt x="27" y="34"/>
                      </a:cubicBezTo>
                      <a:cubicBezTo>
                        <a:pt x="22" y="32"/>
                        <a:pt x="10" y="28"/>
                        <a:pt x="9" y="8"/>
                      </a:cubicBezTo>
                      <a:cubicBezTo>
                        <a:pt x="9" y="7"/>
                        <a:pt x="9" y="7"/>
                        <a:pt x="9" y="7"/>
                      </a:cubicBezTo>
                      <a:cubicBezTo>
                        <a:pt x="22" y="7"/>
                        <a:pt x="22" y="7"/>
                        <a:pt x="22" y="7"/>
                      </a:cubicBezTo>
                      <a:cubicBezTo>
                        <a:pt x="22" y="9"/>
                        <a:pt x="22" y="9"/>
                        <a:pt x="22" y="9"/>
                      </a:cubicBezTo>
                      <a:cubicBezTo>
                        <a:pt x="23" y="17"/>
                        <a:pt x="25" y="25"/>
                        <a:pt x="29" y="31"/>
                      </a:cubicBezTo>
                      <a:lnTo>
                        <a:pt x="30" y="34"/>
                      </a:lnTo>
                      <a:close/>
                      <a:moveTo>
                        <a:pt x="12" y="10"/>
                      </a:moveTo>
                      <a:cubicBezTo>
                        <a:pt x="13" y="23"/>
                        <a:pt x="19" y="28"/>
                        <a:pt x="25" y="30"/>
                      </a:cubicBezTo>
                      <a:cubicBezTo>
                        <a:pt x="22" y="24"/>
                        <a:pt x="20" y="17"/>
                        <a:pt x="19" y="10"/>
                      </a:cubicBezTo>
                      <a:lnTo>
                        <a:pt x="12" y="10"/>
                      </a:lnTo>
                      <a:close/>
                    </a:path>
                  </a:pathLst>
                </a:custGeom>
                <a:solidFill>
                  <a:schemeClr val="bg1">
                    <a:lumMod val="85000"/>
                  </a:schemeClr>
                </a:solidFill>
                <a:ln>
                  <a:noFill/>
                </a:ln>
              </p:spPr>
              <p:txBody>
                <a:bodyPr anchor="ctr"/>
                <a:p>
                  <a:pPr algn="ctr"/>
                </a:p>
              </p:txBody>
            </p:sp>
            <p:grpSp>
              <p:nvGrpSpPr>
                <p:cNvPr id="37" name="íSlíde"/>
                <p:cNvGrpSpPr/>
                <p:nvPr/>
              </p:nvGrpSpPr>
              <p:grpSpPr>
                <a:xfrm>
                  <a:off x="3359518" y="4532488"/>
                  <a:ext cx="312551" cy="393463"/>
                  <a:chOff x="4541592" y="4960612"/>
                  <a:chExt cx="312551" cy="393463"/>
                </a:xfrm>
              </p:grpSpPr>
              <p:sp>
                <p:nvSpPr>
                  <p:cNvPr id="121" name="iṥlîḋê"/>
                  <p:cNvSpPr/>
                  <p:nvPr>
                    <p:custDataLst>
                      <p:tags r:id="rId4"/>
                    </p:custDataLst>
                  </p:nvPr>
                </p:nvSpPr>
                <p:spPr bwMode="auto">
                  <a:xfrm>
                    <a:off x="4541592" y="4978064"/>
                    <a:ext cx="304617" cy="376011"/>
                  </a:xfrm>
                  <a:custGeom>
                    <a:avLst/>
                    <a:gdLst>
                      <a:gd name="T0" fmla="*/ 190 w 192"/>
                      <a:gd name="T1" fmla="*/ 29 h 237"/>
                      <a:gd name="T2" fmla="*/ 164 w 192"/>
                      <a:gd name="T3" fmla="*/ 67 h 237"/>
                      <a:gd name="T4" fmla="*/ 159 w 192"/>
                      <a:gd name="T5" fmla="*/ 71 h 237"/>
                      <a:gd name="T6" fmla="*/ 69 w 192"/>
                      <a:gd name="T7" fmla="*/ 199 h 237"/>
                      <a:gd name="T8" fmla="*/ 5 w 192"/>
                      <a:gd name="T9" fmla="*/ 230 h 237"/>
                      <a:gd name="T10" fmla="*/ 14 w 192"/>
                      <a:gd name="T11" fmla="*/ 164 h 237"/>
                      <a:gd name="T12" fmla="*/ 109 w 192"/>
                      <a:gd name="T13" fmla="*/ 36 h 237"/>
                      <a:gd name="T14" fmla="*/ 112 w 192"/>
                      <a:gd name="T15" fmla="*/ 34 h 237"/>
                      <a:gd name="T16" fmla="*/ 133 w 192"/>
                      <a:gd name="T17" fmla="*/ 3 h 237"/>
                      <a:gd name="T18" fmla="*/ 128 w 192"/>
                      <a:gd name="T19" fmla="*/ 0 h 237"/>
                      <a:gd name="T20" fmla="*/ 12 w 192"/>
                      <a:gd name="T21" fmla="*/ 161 h 237"/>
                      <a:gd name="T22" fmla="*/ 0 w 192"/>
                      <a:gd name="T23" fmla="*/ 237 h 237"/>
                      <a:gd name="T24" fmla="*/ 71 w 192"/>
                      <a:gd name="T25" fmla="*/ 204 h 237"/>
                      <a:gd name="T26" fmla="*/ 71 w 192"/>
                      <a:gd name="T27" fmla="*/ 204 h 237"/>
                      <a:gd name="T28" fmla="*/ 173 w 192"/>
                      <a:gd name="T29" fmla="*/ 62 h 237"/>
                      <a:gd name="T30" fmla="*/ 192 w 192"/>
                      <a:gd name="T31" fmla="*/ 31 h 237"/>
                      <a:gd name="T32" fmla="*/ 190 w 192"/>
                      <a:gd name="T33" fmla="*/ 29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237">
                        <a:moveTo>
                          <a:pt x="190" y="29"/>
                        </a:moveTo>
                        <a:lnTo>
                          <a:pt x="164" y="67"/>
                        </a:lnTo>
                        <a:lnTo>
                          <a:pt x="159" y="71"/>
                        </a:lnTo>
                        <a:lnTo>
                          <a:pt x="69" y="199"/>
                        </a:lnTo>
                        <a:lnTo>
                          <a:pt x="5" y="230"/>
                        </a:lnTo>
                        <a:lnTo>
                          <a:pt x="14" y="164"/>
                        </a:lnTo>
                        <a:lnTo>
                          <a:pt x="109" y="36"/>
                        </a:lnTo>
                        <a:lnTo>
                          <a:pt x="112" y="34"/>
                        </a:lnTo>
                        <a:lnTo>
                          <a:pt x="133" y="3"/>
                        </a:lnTo>
                        <a:lnTo>
                          <a:pt x="128" y="0"/>
                        </a:lnTo>
                        <a:lnTo>
                          <a:pt x="12" y="161"/>
                        </a:lnTo>
                        <a:lnTo>
                          <a:pt x="0" y="237"/>
                        </a:lnTo>
                        <a:lnTo>
                          <a:pt x="71" y="204"/>
                        </a:lnTo>
                        <a:lnTo>
                          <a:pt x="71" y="204"/>
                        </a:lnTo>
                        <a:lnTo>
                          <a:pt x="173" y="62"/>
                        </a:lnTo>
                        <a:lnTo>
                          <a:pt x="192" y="31"/>
                        </a:lnTo>
                        <a:lnTo>
                          <a:pt x="190" y="29"/>
                        </a:lnTo>
                        <a:close/>
                      </a:path>
                    </a:pathLst>
                  </a:custGeom>
                  <a:solidFill>
                    <a:schemeClr val="bg1">
                      <a:lumMod val="85000"/>
                    </a:schemeClr>
                  </a:solidFill>
                  <a:ln>
                    <a:noFill/>
                  </a:ln>
                </p:spPr>
                <p:txBody>
                  <a:bodyPr anchor="ctr"/>
                  <a:p>
                    <a:pPr algn="ctr"/>
                  </a:p>
                </p:txBody>
              </p:sp>
              <p:sp>
                <p:nvSpPr>
                  <p:cNvPr id="122" name="îṣ1iďê"/>
                  <p:cNvSpPr/>
                  <p:nvPr>
                    <p:custDataLst>
                      <p:tags r:id="rId5"/>
                    </p:custDataLst>
                  </p:nvPr>
                </p:nvSpPr>
                <p:spPr bwMode="auto">
                  <a:xfrm>
                    <a:off x="4587603" y="5035181"/>
                    <a:ext cx="153896" cy="211010"/>
                  </a:xfrm>
                  <a:custGeom>
                    <a:avLst/>
                    <a:gdLst>
                      <a:gd name="T0" fmla="*/ 41 w 41"/>
                      <a:gd name="T1" fmla="*/ 0 h 56"/>
                      <a:gd name="T2" fmla="*/ 40 w 41"/>
                      <a:gd name="T3" fmla="*/ 2 h 56"/>
                      <a:gd name="T4" fmla="*/ 2 w 41"/>
                      <a:gd name="T5" fmla="*/ 56 h 56"/>
                      <a:gd name="T6" fmla="*/ 0 w 41"/>
                      <a:gd name="T7" fmla="*/ 55 h 56"/>
                      <a:gd name="T8" fmla="*/ 38 w 41"/>
                      <a:gd name="T9" fmla="*/ 1 h 56"/>
                      <a:gd name="T10" fmla="*/ 39 w 41"/>
                      <a:gd name="T11" fmla="*/ 0 h 56"/>
                      <a:gd name="T12" fmla="*/ 41 w 41"/>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41" h="56">
                        <a:moveTo>
                          <a:pt x="41" y="0"/>
                        </a:moveTo>
                        <a:cubicBezTo>
                          <a:pt x="40" y="2"/>
                          <a:pt x="40" y="2"/>
                          <a:pt x="40" y="2"/>
                        </a:cubicBezTo>
                        <a:cubicBezTo>
                          <a:pt x="2" y="56"/>
                          <a:pt x="2" y="56"/>
                          <a:pt x="2" y="56"/>
                        </a:cubicBezTo>
                        <a:cubicBezTo>
                          <a:pt x="0" y="55"/>
                          <a:pt x="0" y="55"/>
                          <a:pt x="0" y="55"/>
                        </a:cubicBezTo>
                        <a:cubicBezTo>
                          <a:pt x="38" y="1"/>
                          <a:pt x="38" y="1"/>
                          <a:pt x="38" y="1"/>
                        </a:cubicBezTo>
                        <a:cubicBezTo>
                          <a:pt x="39" y="0"/>
                          <a:pt x="39" y="0"/>
                          <a:pt x="39" y="0"/>
                        </a:cubicBezTo>
                        <a:cubicBezTo>
                          <a:pt x="40" y="0"/>
                          <a:pt x="41" y="0"/>
                          <a:pt x="41" y="0"/>
                        </a:cubicBezTo>
                        <a:close/>
                      </a:path>
                    </a:pathLst>
                  </a:custGeom>
                  <a:solidFill>
                    <a:schemeClr val="bg1">
                      <a:lumMod val="85000"/>
                    </a:schemeClr>
                  </a:solidFill>
                  <a:ln>
                    <a:noFill/>
                  </a:ln>
                </p:spPr>
                <p:txBody>
                  <a:bodyPr anchor="ctr"/>
                  <a:p>
                    <a:pPr algn="ctr"/>
                  </a:p>
                </p:txBody>
              </p:sp>
              <p:sp>
                <p:nvSpPr>
                  <p:cNvPr id="123" name="ísḻïḍê"/>
                  <p:cNvSpPr/>
                  <p:nvPr>
                    <p:custDataLst>
                      <p:tags r:id="rId6"/>
                    </p:custDataLst>
                  </p:nvPr>
                </p:nvSpPr>
                <p:spPr bwMode="auto">
                  <a:xfrm>
                    <a:off x="4609814" y="5043113"/>
                    <a:ext cx="158655" cy="220529"/>
                  </a:xfrm>
                  <a:custGeom>
                    <a:avLst/>
                    <a:gdLst>
                      <a:gd name="T0" fmla="*/ 42 w 42"/>
                      <a:gd name="T1" fmla="*/ 1 h 59"/>
                      <a:gd name="T2" fmla="*/ 41 w 42"/>
                      <a:gd name="T3" fmla="*/ 3 h 59"/>
                      <a:gd name="T4" fmla="*/ 2 w 42"/>
                      <a:gd name="T5" fmla="*/ 59 h 59"/>
                      <a:gd name="T6" fmla="*/ 0 w 42"/>
                      <a:gd name="T7" fmla="*/ 58 h 59"/>
                      <a:gd name="T8" fmla="*/ 39 w 42"/>
                      <a:gd name="T9" fmla="*/ 2 h 59"/>
                      <a:gd name="T10" fmla="*/ 40 w 42"/>
                      <a:gd name="T11" fmla="*/ 0 h 59"/>
                      <a:gd name="T12" fmla="*/ 42 w 42"/>
                      <a:gd name="T13" fmla="*/ 1 h 59"/>
                    </a:gdLst>
                    <a:ahLst/>
                    <a:cxnLst>
                      <a:cxn ang="0">
                        <a:pos x="T0" y="T1"/>
                      </a:cxn>
                      <a:cxn ang="0">
                        <a:pos x="T2" y="T3"/>
                      </a:cxn>
                      <a:cxn ang="0">
                        <a:pos x="T4" y="T5"/>
                      </a:cxn>
                      <a:cxn ang="0">
                        <a:pos x="T6" y="T7"/>
                      </a:cxn>
                      <a:cxn ang="0">
                        <a:pos x="T8" y="T9"/>
                      </a:cxn>
                      <a:cxn ang="0">
                        <a:pos x="T10" y="T11"/>
                      </a:cxn>
                      <a:cxn ang="0">
                        <a:pos x="T12" y="T13"/>
                      </a:cxn>
                    </a:cxnLst>
                    <a:rect l="0" t="0" r="r" b="b"/>
                    <a:pathLst>
                      <a:path w="42" h="59">
                        <a:moveTo>
                          <a:pt x="42" y="1"/>
                        </a:moveTo>
                        <a:cubicBezTo>
                          <a:pt x="41" y="3"/>
                          <a:pt x="41" y="3"/>
                          <a:pt x="41" y="3"/>
                        </a:cubicBezTo>
                        <a:cubicBezTo>
                          <a:pt x="2" y="59"/>
                          <a:pt x="2" y="59"/>
                          <a:pt x="2" y="59"/>
                        </a:cubicBezTo>
                        <a:cubicBezTo>
                          <a:pt x="0" y="58"/>
                          <a:pt x="0" y="58"/>
                          <a:pt x="0" y="58"/>
                        </a:cubicBezTo>
                        <a:cubicBezTo>
                          <a:pt x="39" y="2"/>
                          <a:pt x="39" y="2"/>
                          <a:pt x="39" y="2"/>
                        </a:cubicBezTo>
                        <a:cubicBezTo>
                          <a:pt x="40" y="0"/>
                          <a:pt x="40" y="0"/>
                          <a:pt x="40" y="0"/>
                        </a:cubicBezTo>
                        <a:cubicBezTo>
                          <a:pt x="41" y="1"/>
                          <a:pt x="41" y="1"/>
                          <a:pt x="42" y="1"/>
                        </a:cubicBezTo>
                        <a:close/>
                      </a:path>
                    </a:pathLst>
                  </a:custGeom>
                  <a:solidFill>
                    <a:schemeClr val="bg1">
                      <a:lumMod val="85000"/>
                    </a:schemeClr>
                  </a:solidFill>
                  <a:ln>
                    <a:noFill/>
                  </a:ln>
                </p:spPr>
                <p:txBody>
                  <a:bodyPr anchor="ctr"/>
                  <a:p>
                    <a:pPr algn="ctr"/>
                  </a:p>
                </p:txBody>
              </p:sp>
              <p:sp>
                <p:nvSpPr>
                  <p:cNvPr id="124" name="îṡľíḓè"/>
                  <p:cNvSpPr/>
                  <p:nvPr>
                    <p:custDataLst>
                      <p:tags r:id="rId7"/>
                    </p:custDataLst>
                  </p:nvPr>
                </p:nvSpPr>
                <p:spPr bwMode="auto">
                  <a:xfrm>
                    <a:off x="4632026" y="5060565"/>
                    <a:ext cx="158655" cy="218943"/>
                  </a:xfrm>
                  <a:custGeom>
                    <a:avLst/>
                    <a:gdLst>
                      <a:gd name="T0" fmla="*/ 42 w 42"/>
                      <a:gd name="T1" fmla="*/ 2 h 58"/>
                      <a:gd name="T2" fmla="*/ 41 w 42"/>
                      <a:gd name="T3" fmla="*/ 4 h 58"/>
                      <a:gd name="T4" fmla="*/ 2 w 42"/>
                      <a:gd name="T5" fmla="*/ 58 h 58"/>
                      <a:gd name="T6" fmla="*/ 0 w 42"/>
                      <a:gd name="T7" fmla="*/ 57 h 58"/>
                      <a:gd name="T8" fmla="*/ 40 w 42"/>
                      <a:gd name="T9" fmla="*/ 2 h 58"/>
                      <a:gd name="T10" fmla="*/ 41 w 42"/>
                      <a:gd name="T11" fmla="*/ 0 h 58"/>
                      <a:gd name="T12" fmla="*/ 42 w 42"/>
                      <a:gd name="T13" fmla="*/ 2 h 58"/>
                    </a:gdLst>
                    <a:ahLst/>
                    <a:cxnLst>
                      <a:cxn ang="0">
                        <a:pos x="T0" y="T1"/>
                      </a:cxn>
                      <a:cxn ang="0">
                        <a:pos x="T2" y="T3"/>
                      </a:cxn>
                      <a:cxn ang="0">
                        <a:pos x="T4" y="T5"/>
                      </a:cxn>
                      <a:cxn ang="0">
                        <a:pos x="T6" y="T7"/>
                      </a:cxn>
                      <a:cxn ang="0">
                        <a:pos x="T8" y="T9"/>
                      </a:cxn>
                      <a:cxn ang="0">
                        <a:pos x="T10" y="T11"/>
                      </a:cxn>
                      <a:cxn ang="0">
                        <a:pos x="T12" y="T13"/>
                      </a:cxn>
                    </a:cxnLst>
                    <a:rect l="0" t="0" r="r" b="b"/>
                    <a:pathLst>
                      <a:path w="42" h="58">
                        <a:moveTo>
                          <a:pt x="42" y="2"/>
                        </a:moveTo>
                        <a:cubicBezTo>
                          <a:pt x="41" y="4"/>
                          <a:pt x="41" y="4"/>
                          <a:pt x="41" y="4"/>
                        </a:cubicBezTo>
                        <a:cubicBezTo>
                          <a:pt x="2" y="58"/>
                          <a:pt x="2" y="58"/>
                          <a:pt x="2" y="58"/>
                        </a:cubicBezTo>
                        <a:cubicBezTo>
                          <a:pt x="0" y="57"/>
                          <a:pt x="0" y="57"/>
                          <a:pt x="0" y="57"/>
                        </a:cubicBezTo>
                        <a:cubicBezTo>
                          <a:pt x="40" y="2"/>
                          <a:pt x="40" y="2"/>
                          <a:pt x="40" y="2"/>
                        </a:cubicBezTo>
                        <a:cubicBezTo>
                          <a:pt x="41" y="0"/>
                          <a:pt x="41" y="0"/>
                          <a:pt x="41" y="0"/>
                        </a:cubicBezTo>
                        <a:cubicBezTo>
                          <a:pt x="41" y="1"/>
                          <a:pt x="42" y="1"/>
                          <a:pt x="42" y="2"/>
                        </a:cubicBezTo>
                        <a:close/>
                      </a:path>
                    </a:pathLst>
                  </a:custGeom>
                  <a:solidFill>
                    <a:schemeClr val="bg1">
                      <a:lumMod val="85000"/>
                    </a:schemeClr>
                  </a:solidFill>
                  <a:ln>
                    <a:noFill/>
                  </a:ln>
                </p:spPr>
                <p:txBody>
                  <a:bodyPr anchor="ctr"/>
                  <a:p>
                    <a:pPr algn="ctr"/>
                  </a:p>
                </p:txBody>
              </p:sp>
              <p:sp>
                <p:nvSpPr>
                  <p:cNvPr id="125" name="îşlíḓé"/>
                  <p:cNvSpPr/>
                  <p:nvPr>
                    <p:custDataLst>
                      <p:tags r:id="rId8"/>
                    </p:custDataLst>
                  </p:nvPr>
                </p:nvSpPr>
                <p:spPr bwMode="auto">
                  <a:xfrm>
                    <a:off x="4560631" y="5230325"/>
                    <a:ext cx="98366" cy="71394"/>
                  </a:xfrm>
                  <a:custGeom>
                    <a:avLst/>
                    <a:gdLst>
                      <a:gd name="T0" fmla="*/ 26 w 26"/>
                      <a:gd name="T1" fmla="*/ 17 h 19"/>
                      <a:gd name="T2" fmla="*/ 22 w 26"/>
                      <a:gd name="T3" fmla="*/ 19 h 19"/>
                      <a:gd name="T4" fmla="*/ 0 w 26"/>
                      <a:gd name="T5" fmla="*/ 4 h 19"/>
                      <a:gd name="T6" fmla="*/ 1 w 26"/>
                      <a:gd name="T7" fmla="*/ 0 h 19"/>
                      <a:gd name="T8" fmla="*/ 26 w 26"/>
                      <a:gd name="T9" fmla="*/ 17 h 19"/>
                    </a:gdLst>
                    <a:ahLst/>
                    <a:cxnLst>
                      <a:cxn ang="0">
                        <a:pos x="T0" y="T1"/>
                      </a:cxn>
                      <a:cxn ang="0">
                        <a:pos x="T2" y="T3"/>
                      </a:cxn>
                      <a:cxn ang="0">
                        <a:pos x="T4" y="T5"/>
                      </a:cxn>
                      <a:cxn ang="0">
                        <a:pos x="T6" y="T7"/>
                      </a:cxn>
                      <a:cxn ang="0">
                        <a:pos x="T8" y="T9"/>
                      </a:cxn>
                    </a:cxnLst>
                    <a:rect l="0" t="0" r="r" b="b"/>
                    <a:pathLst>
                      <a:path w="26" h="19">
                        <a:moveTo>
                          <a:pt x="26" y="17"/>
                        </a:moveTo>
                        <a:cubicBezTo>
                          <a:pt x="22" y="19"/>
                          <a:pt x="22" y="19"/>
                          <a:pt x="22" y="19"/>
                        </a:cubicBezTo>
                        <a:cubicBezTo>
                          <a:pt x="15" y="5"/>
                          <a:pt x="0" y="4"/>
                          <a:pt x="0" y="4"/>
                        </a:cubicBezTo>
                        <a:cubicBezTo>
                          <a:pt x="1" y="0"/>
                          <a:pt x="1" y="0"/>
                          <a:pt x="1" y="0"/>
                        </a:cubicBezTo>
                        <a:cubicBezTo>
                          <a:pt x="1" y="0"/>
                          <a:pt x="17" y="2"/>
                          <a:pt x="26" y="17"/>
                        </a:cubicBezTo>
                        <a:close/>
                      </a:path>
                    </a:pathLst>
                  </a:custGeom>
                  <a:solidFill>
                    <a:schemeClr val="bg1">
                      <a:lumMod val="85000"/>
                    </a:schemeClr>
                  </a:solidFill>
                  <a:ln>
                    <a:noFill/>
                  </a:ln>
                </p:spPr>
                <p:txBody>
                  <a:bodyPr anchor="ctr"/>
                  <a:p>
                    <a:pPr algn="ctr"/>
                  </a:p>
                </p:txBody>
              </p:sp>
              <p:sp>
                <p:nvSpPr>
                  <p:cNvPr id="126" name="íSḻíďé"/>
                  <p:cNvSpPr/>
                  <p:nvPr>
                    <p:custDataLst>
                      <p:tags r:id="rId9"/>
                    </p:custDataLst>
                  </p:nvPr>
                </p:nvSpPr>
                <p:spPr bwMode="auto">
                  <a:xfrm>
                    <a:off x="4549526" y="5298547"/>
                    <a:ext cx="41250" cy="33317"/>
                  </a:xfrm>
                  <a:custGeom>
                    <a:avLst/>
                    <a:gdLst>
                      <a:gd name="T0" fmla="*/ 11 w 11"/>
                      <a:gd name="T1" fmla="*/ 8 h 9"/>
                      <a:gd name="T2" fmla="*/ 8 w 11"/>
                      <a:gd name="T3" fmla="*/ 9 h 9"/>
                      <a:gd name="T4" fmla="*/ 0 w 11"/>
                      <a:gd name="T5" fmla="*/ 3 h 9"/>
                      <a:gd name="T6" fmla="*/ 1 w 11"/>
                      <a:gd name="T7" fmla="*/ 0 h 9"/>
                      <a:gd name="T8" fmla="*/ 11 w 11"/>
                      <a:gd name="T9" fmla="*/ 8 h 9"/>
                    </a:gdLst>
                    <a:ahLst/>
                    <a:cxnLst>
                      <a:cxn ang="0">
                        <a:pos x="T0" y="T1"/>
                      </a:cxn>
                      <a:cxn ang="0">
                        <a:pos x="T2" y="T3"/>
                      </a:cxn>
                      <a:cxn ang="0">
                        <a:pos x="T4" y="T5"/>
                      </a:cxn>
                      <a:cxn ang="0">
                        <a:pos x="T6" y="T7"/>
                      </a:cxn>
                      <a:cxn ang="0">
                        <a:pos x="T8" y="T9"/>
                      </a:cxn>
                    </a:cxnLst>
                    <a:rect l="0" t="0" r="r" b="b"/>
                    <a:pathLst>
                      <a:path w="11" h="9">
                        <a:moveTo>
                          <a:pt x="11" y="8"/>
                        </a:moveTo>
                        <a:cubicBezTo>
                          <a:pt x="8" y="9"/>
                          <a:pt x="8" y="9"/>
                          <a:pt x="8" y="9"/>
                        </a:cubicBezTo>
                        <a:cubicBezTo>
                          <a:pt x="5" y="5"/>
                          <a:pt x="0" y="3"/>
                          <a:pt x="0" y="3"/>
                        </a:cubicBezTo>
                        <a:cubicBezTo>
                          <a:pt x="1" y="0"/>
                          <a:pt x="1" y="0"/>
                          <a:pt x="1" y="0"/>
                        </a:cubicBezTo>
                        <a:cubicBezTo>
                          <a:pt x="2" y="0"/>
                          <a:pt x="8" y="2"/>
                          <a:pt x="11" y="8"/>
                        </a:cubicBezTo>
                        <a:close/>
                      </a:path>
                    </a:pathLst>
                  </a:custGeom>
                  <a:solidFill>
                    <a:schemeClr val="bg1">
                      <a:lumMod val="85000"/>
                    </a:schemeClr>
                  </a:solidFill>
                  <a:ln>
                    <a:noFill/>
                  </a:ln>
                </p:spPr>
                <p:txBody>
                  <a:bodyPr anchor="ctr"/>
                  <a:p>
                    <a:pPr algn="ctr"/>
                  </a:p>
                </p:txBody>
              </p:sp>
              <p:sp>
                <p:nvSpPr>
                  <p:cNvPr id="127" name="ïṩḷïḋé"/>
                  <p:cNvSpPr/>
                  <p:nvPr>
                    <p:custDataLst>
                      <p:tags r:id="rId10"/>
                    </p:custDataLst>
                  </p:nvPr>
                </p:nvSpPr>
                <p:spPr bwMode="auto">
                  <a:xfrm>
                    <a:off x="4703420" y="4960612"/>
                    <a:ext cx="150723" cy="138029"/>
                  </a:xfrm>
                  <a:custGeom>
                    <a:avLst/>
                    <a:gdLst>
                      <a:gd name="T0" fmla="*/ 15 w 40"/>
                      <a:gd name="T1" fmla="*/ 22 h 37"/>
                      <a:gd name="T2" fmla="*/ 10 w 40"/>
                      <a:gd name="T3" fmla="*/ 20 h 37"/>
                      <a:gd name="T4" fmla="*/ 4 w 40"/>
                      <a:gd name="T5" fmla="*/ 19 h 37"/>
                      <a:gd name="T6" fmla="*/ 3 w 40"/>
                      <a:gd name="T7" fmla="*/ 20 h 37"/>
                      <a:gd name="T8" fmla="*/ 9 w 40"/>
                      <a:gd name="T9" fmla="*/ 22 h 37"/>
                      <a:gd name="T10" fmla="*/ 14 w 40"/>
                      <a:gd name="T11" fmla="*/ 24 h 37"/>
                      <a:gd name="T12" fmla="*/ 21 w 40"/>
                      <a:gd name="T13" fmla="*/ 29 h 37"/>
                      <a:gd name="T14" fmla="*/ 17 w 40"/>
                      <a:gd name="T15" fmla="*/ 23 h 37"/>
                      <a:gd name="T16" fmla="*/ 15 w 40"/>
                      <a:gd name="T17" fmla="*/ 22 h 37"/>
                      <a:gd name="T18" fmla="*/ 10 w 40"/>
                      <a:gd name="T19" fmla="*/ 20 h 37"/>
                      <a:gd name="T20" fmla="*/ 4 w 40"/>
                      <a:gd name="T21" fmla="*/ 19 h 37"/>
                      <a:gd name="T22" fmla="*/ 3 w 40"/>
                      <a:gd name="T23" fmla="*/ 20 h 37"/>
                      <a:gd name="T24" fmla="*/ 9 w 40"/>
                      <a:gd name="T25" fmla="*/ 22 h 37"/>
                      <a:gd name="T26" fmla="*/ 14 w 40"/>
                      <a:gd name="T27" fmla="*/ 24 h 37"/>
                      <a:gd name="T28" fmla="*/ 21 w 40"/>
                      <a:gd name="T29" fmla="*/ 29 h 37"/>
                      <a:gd name="T30" fmla="*/ 17 w 40"/>
                      <a:gd name="T31" fmla="*/ 23 h 37"/>
                      <a:gd name="T32" fmla="*/ 29 w 40"/>
                      <a:gd name="T33" fmla="*/ 2 h 37"/>
                      <a:gd name="T34" fmla="*/ 15 w 40"/>
                      <a:gd name="T35" fmla="*/ 1 h 37"/>
                      <a:gd name="T36" fmla="*/ 11 w 40"/>
                      <a:gd name="T37" fmla="*/ 5 h 37"/>
                      <a:gd name="T38" fmla="*/ 2 w 40"/>
                      <a:gd name="T39" fmla="*/ 20 h 37"/>
                      <a:gd name="T40" fmla="*/ 7 w 40"/>
                      <a:gd name="T41" fmla="*/ 21 h 37"/>
                      <a:gd name="T42" fmla="*/ 13 w 40"/>
                      <a:gd name="T43" fmla="*/ 23 h 37"/>
                      <a:gd name="T44" fmla="*/ 16 w 40"/>
                      <a:gd name="T45" fmla="*/ 25 h 37"/>
                      <a:gd name="T46" fmla="*/ 22 w 40"/>
                      <a:gd name="T47" fmla="*/ 31 h 37"/>
                      <a:gd name="T48" fmla="*/ 24 w 40"/>
                      <a:gd name="T49" fmla="*/ 35 h 37"/>
                      <a:gd name="T50" fmla="*/ 30 w 40"/>
                      <a:gd name="T51" fmla="*/ 31 h 37"/>
                      <a:gd name="T52" fmla="*/ 26 w 40"/>
                      <a:gd name="T53" fmla="*/ 33 h 37"/>
                      <a:gd name="T54" fmla="*/ 22 w 40"/>
                      <a:gd name="T55" fmla="*/ 27 h 37"/>
                      <a:gd name="T56" fmla="*/ 15 w 40"/>
                      <a:gd name="T57" fmla="*/ 22 h 37"/>
                      <a:gd name="T58" fmla="*/ 10 w 40"/>
                      <a:gd name="T59" fmla="*/ 20 h 37"/>
                      <a:gd name="T60" fmla="*/ 4 w 40"/>
                      <a:gd name="T61" fmla="*/ 19 h 37"/>
                      <a:gd name="T62" fmla="*/ 13 w 40"/>
                      <a:gd name="T63" fmla="*/ 6 h 37"/>
                      <a:gd name="T64" fmla="*/ 28 w 40"/>
                      <a:gd name="T65" fmla="*/ 4 h 37"/>
                      <a:gd name="T66" fmla="*/ 37 w 40"/>
                      <a:gd name="T67" fmla="*/ 17 h 37"/>
                      <a:gd name="T68" fmla="*/ 17 w 40"/>
                      <a:gd name="T69" fmla="*/ 23 h 37"/>
                      <a:gd name="T70" fmla="*/ 13 w 40"/>
                      <a:gd name="T71" fmla="*/ 22 h 37"/>
                      <a:gd name="T72" fmla="*/ 8 w 40"/>
                      <a:gd name="T73" fmla="*/ 20 h 37"/>
                      <a:gd name="T74" fmla="*/ 4 w 40"/>
                      <a:gd name="T75" fmla="*/ 19 h 37"/>
                      <a:gd name="T76" fmla="*/ 7 w 40"/>
                      <a:gd name="T77" fmla="*/ 21 h 37"/>
                      <a:gd name="T78" fmla="*/ 13 w 40"/>
                      <a:gd name="T79" fmla="*/ 23 h 37"/>
                      <a:gd name="T80" fmla="*/ 16 w 40"/>
                      <a:gd name="T81" fmla="*/ 25 h 37"/>
                      <a:gd name="T82" fmla="*/ 22 w 40"/>
                      <a:gd name="T83" fmla="*/ 27 h 37"/>
                      <a:gd name="T84" fmla="*/ 17 w 40"/>
                      <a:gd name="T85" fmla="*/ 23 h 37"/>
                      <a:gd name="T86" fmla="*/ 13 w 40"/>
                      <a:gd name="T87" fmla="*/ 22 h 37"/>
                      <a:gd name="T88" fmla="*/ 8 w 40"/>
                      <a:gd name="T89" fmla="*/ 20 h 37"/>
                      <a:gd name="T90" fmla="*/ 4 w 40"/>
                      <a:gd name="T91" fmla="*/ 19 h 37"/>
                      <a:gd name="T92" fmla="*/ 7 w 40"/>
                      <a:gd name="T93" fmla="*/ 21 h 37"/>
                      <a:gd name="T94" fmla="*/ 13 w 40"/>
                      <a:gd name="T95" fmla="*/ 23 h 37"/>
                      <a:gd name="T96" fmla="*/ 16 w 40"/>
                      <a:gd name="T97" fmla="*/ 25 h 37"/>
                      <a:gd name="T98" fmla="*/ 22 w 40"/>
                      <a:gd name="T99"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 h="37">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moveTo>
                          <a:pt x="40" y="15"/>
                        </a:moveTo>
                        <a:cubicBezTo>
                          <a:pt x="40" y="15"/>
                          <a:pt x="37" y="6"/>
                          <a:pt x="29" y="2"/>
                        </a:cubicBezTo>
                        <a:cubicBezTo>
                          <a:pt x="25" y="0"/>
                          <a:pt x="20" y="0"/>
                          <a:pt x="15" y="0"/>
                        </a:cubicBezTo>
                        <a:cubicBezTo>
                          <a:pt x="15" y="1"/>
                          <a:pt x="15" y="1"/>
                          <a:pt x="15" y="1"/>
                        </a:cubicBezTo>
                        <a:cubicBezTo>
                          <a:pt x="11" y="5"/>
                          <a:pt x="11" y="5"/>
                          <a:pt x="11" y="5"/>
                        </a:cubicBezTo>
                        <a:cubicBezTo>
                          <a:pt x="11" y="5"/>
                          <a:pt x="11" y="5"/>
                          <a:pt x="11" y="5"/>
                        </a:cubicBezTo>
                        <a:cubicBezTo>
                          <a:pt x="0" y="20"/>
                          <a:pt x="0" y="20"/>
                          <a:pt x="0" y="20"/>
                        </a:cubicBezTo>
                        <a:cubicBezTo>
                          <a:pt x="2" y="20"/>
                          <a:pt x="2" y="20"/>
                          <a:pt x="2" y="20"/>
                        </a:cubicBezTo>
                        <a:cubicBezTo>
                          <a:pt x="2" y="20"/>
                          <a:pt x="2"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1" y="29"/>
                          <a:pt x="22" y="30"/>
                          <a:pt x="22" y="31"/>
                        </a:cubicBezTo>
                        <a:cubicBezTo>
                          <a:pt x="23" y="32"/>
                          <a:pt x="24" y="33"/>
                          <a:pt x="24" y="35"/>
                        </a:cubicBezTo>
                        <a:cubicBezTo>
                          <a:pt x="24" y="35"/>
                          <a:pt x="24" y="35"/>
                          <a:pt x="24" y="35"/>
                        </a:cubicBezTo>
                        <a:cubicBezTo>
                          <a:pt x="25" y="37"/>
                          <a:pt x="25" y="37"/>
                          <a:pt x="25" y="37"/>
                        </a:cubicBezTo>
                        <a:cubicBezTo>
                          <a:pt x="30" y="31"/>
                          <a:pt x="30" y="31"/>
                          <a:pt x="30" y="31"/>
                        </a:cubicBezTo>
                        <a:cubicBezTo>
                          <a:pt x="40" y="15"/>
                          <a:pt x="40" y="15"/>
                          <a:pt x="40" y="15"/>
                        </a:cubicBezTo>
                        <a:close/>
                        <a:moveTo>
                          <a:pt x="26" y="33"/>
                        </a:moveTo>
                        <a:cubicBezTo>
                          <a:pt x="25" y="31"/>
                          <a:pt x="24" y="30"/>
                          <a:pt x="23" y="29"/>
                        </a:cubicBezTo>
                        <a:cubicBezTo>
                          <a:pt x="23" y="28"/>
                          <a:pt x="22" y="28"/>
                          <a:pt x="22" y="27"/>
                        </a:cubicBezTo>
                        <a:cubicBezTo>
                          <a:pt x="20" y="26"/>
                          <a:pt x="19" y="25"/>
                          <a:pt x="17" y="23"/>
                        </a:cubicBez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13" y="6"/>
                          <a:pt x="13" y="6"/>
                          <a:pt x="13" y="6"/>
                        </a:cubicBezTo>
                        <a:cubicBezTo>
                          <a:pt x="16" y="2"/>
                          <a:pt x="16" y="2"/>
                          <a:pt x="16" y="2"/>
                        </a:cubicBezTo>
                        <a:cubicBezTo>
                          <a:pt x="20" y="2"/>
                          <a:pt x="24" y="2"/>
                          <a:pt x="28" y="4"/>
                        </a:cubicBezTo>
                        <a:cubicBezTo>
                          <a:pt x="35" y="7"/>
                          <a:pt x="38" y="13"/>
                          <a:pt x="38" y="15"/>
                        </a:cubicBezTo>
                        <a:cubicBezTo>
                          <a:pt x="37" y="17"/>
                          <a:pt x="37" y="17"/>
                          <a:pt x="37" y="17"/>
                        </a:cubicBezTo>
                        <a:lnTo>
                          <a:pt x="26" y="33"/>
                        </a:lnTo>
                        <a:close/>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path>
                    </a:pathLst>
                  </a:custGeom>
                  <a:solidFill>
                    <a:schemeClr val="bg1">
                      <a:lumMod val="85000"/>
                    </a:schemeClr>
                  </a:solidFill>
                  <a:ln>
                    <a:noFill/>
                  </a:ln>
                </p:spPr>
                <p:txBody>
                  <a:bodyPr anchor="ctr"/>
                  <a:p>
                    <a:pPr algn="ctr"/>
                  </a:p>
                </p:txBody>
              </p:sp>
            </p:grpSp>
            <p:grpSp>
              <p:nvGrpSpPr>
                <p:cNvPr id="38" name="ïṥľîḓé"/>
                <p:cNvGrpSpPr/>
                <p:nvPr/>
              </p:nvGrpSpPr>
              <p:grpSpPr>
                <a:xfrm>
                  <a:off x="1416748" y="2456247"/>
                  <a:ext cx="312549" cy="442646"/>
                  <a:chOff x="5698186" y="1950933"/>
                  <a:chExt cx="312549" cy="442646"/>
                </a:xfrm>
              </p:grpSpPr>
              <p:sp>
                <p:nvSpPr>
                  <p:cNvPr id="118" name="iṧḻide"/>
                  <p:cNvSpPr/>
                  <p:nvPr>
                    <p:custDataLst>
                      <p:tags r:id="rId11"/>
                    </p:custDataLst>
                  </p:nvPr>
                </p:nvSpPr>
                <p:spPr bwMode="auto">
                  <a:xfrm>
                    <a:off x="5702945" y="1950933"/>
                    <a:ext cx="307790" cy="442646"/>
                  </a:xfrm>
                  <a:custGeom>
                    <a:avLst/>
                    <a:gdLst>
                      <a:gd name="T0" fmla="*/ 82 w 82"/>
                      <a:gd name="T1" fmla="*/ 118 h 118"/>
                      <a:gd name="T2" fmla="*/ 29 w 82"/>
                      <a:gd name="T3" fmla="*/ 116 h 118"/>
                      <a:gd name="T4" fmla="*/ 47 w 82"/>
                      <a:gd name="T5" fmla="*/ 96 h 118"/>
                      <a:gd name="T6" fmla="*/ 30 w 82"/>
                      <a:gd name="T7" fmla="*/ 1 h 118"/>
                      <a:gd name="T8" fmla="*/ 31 w 82"/>
                      <a:gd name="T9" fmla="*/ 0 h 118"/>
                      <a:gd name="T10" fmla="*/ 59 w 82"/>
                      <a:gd name="T11" fmla="*/ 18 h 118"/>
                      <a:gd name="T12" fmla="*/ 58 w 82"/>
                      <a:gd name="T13" fmla="*/ 20 h 118"/>
                      <a:gd name="T14" fmla="*/ 60 w 82"/>
                      <a:gd name="T15" fmla="*/ 86 h 118"/>
                      <a:gd name="T16" fmla="*/ 79 w 82"/>
                      <a:gd name="T17" fmla="*/ 70 h 118"/>
                      <a:gd name="T18" fmla="*/ 82 w 82"/>
                      <a:gd name="T19" fmla="*/ 118 h 118"/>
                      <a:gd name="T20" fmla="*/ 36 w 82"/>
                      <a:gd name="T21" fmla="*/ 113 h 118"/>
                      <a:gd name="T22" fmla="*/ 79 w 82"/>
                      <a:gd name="T23" fmla="*/ 115 h 118"/>
                      <a:gd name="T24" fmla="*/ 76 w 82"/>
                      <a:gd name="T25" fmla="*/ 76 h 118"/>
                      <a:gd name="T26" fmla="*/ 59 w 82"/>
                      <a:gd name="T27" fmla="*/ 90 h 118"/>
                      <a:gd name="T28" fmla="*/ 59 w 82"/>
                      <a:gd name="T29" fmla="*/ 89 h 118"/>
                      <a:gd name="T30" fmla="*/ 55 w 82"/>
                      <a:gd name="T31" fmla="*/ 19 h 118"/>
                      <a:gd name="T32" fmla="*/ 32 w 82"/>
                      <a:gd name="T33" fmla="*/ 4 h 118"/>
                      <a:gd name="T34" fmla="*/ 50 w 82"/>
                      <a:gd name="T35" fmla="*/ 95 h 118"/>
                      <a:gd name="T36" fmla="*/ 52 w 82"/>
                      <a:gd name="T37" fmla="*/ 96 h 118"/>
                      <a:gd name="T38" fmla="*/ 36 w 82"/>
                      <a:gd name="T39" fmla="*/ 11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2" h="118">
                        <a:moveTo>
                          <a:pt x="82" y="118"/>
                        </a:moveTo>
                        <a:cubicBezTo>
                          <a:pt x="29" y="116"/>
                          <a:pt x="29" y="116"/>
                          <a:pt x="29" y="116"/>
                        </a:cubicBezTo>
                        <a:cubicBezTo>
                          <a:pt x="47" y="96"/>
                          <a:pt x="47" y="96"/>
                          <a:pt x="47" y="96"/>
                        </a:cubicBezTo>
                        <a:cubicBezTo>
                          <a:pt x="0" y="62"/>
                          <a:pt x="30" y="2"/>
                          <a:pt x="30" y="1"/>
                        </a:cubicBezTo>
                        <a:cubicBezTo>
                          <a:pt x="31" y="0"/>
                          <a:pt x="31" y="0"/>
                          <a:pt x="31" y="0"/>
                        </a:cubicBezTo>
                        <a:cubicBezTo>
                          <a:pt x="59" y="18"/>
                          <a:pt x="59" y="18"/>
                          <a:pt x="59" y="18"/>
                        </a:cubicBezTo>
                        <a:cubicBezTo>
                          <a:pt x="58" y="20"/>
                          <a:pt x="58" y="20"/>
                          <a:pt x="58" y="20"/>
                        </a:cubicBezTo>
                        <a:cubicBezTo>
                          <a:pt x="34" y="53"/>
                          <a:pt x="55" y="80"/>
                          <a:pt x="60" y="86"/>
                        </a:cubicBezTo>
                        <a:cubicBezTo>
                          <a:pt x="79" y="70"/>
                          <a:pt x="79" y="70"/>
                          <a:pt x="79" y="70"/>
                        </a:cubicBezTo>
                        <a:lnTo>
                          <a:pt x="82" y="118"/>
                        </a:lnTo>
                        <a:close/>
                        <a:moveTo>
                          <a:pt x="36" y="113"/>
                        </a:moveTo>
                        <a:cubicBezTo>
                          <a:pt x="79" y="115"/>
                          <a:pt x="79" y="115"/>
                          <a:pt x="79" y="115"/>
                        </a:cubicBezTo>
                        <a:cubicBezTo>
                          <a:pt x="76" y="76"/>
                          <a:pt x="76" y="76"/>
                          <a:pt x="76" y="76"/>
                        </a:cubicBezTo>
                        <a:cubicBezTo>
                          <a:pt x="59" y="90"/>
                          <a:pt x="59" y="90"/>
                          <a:pt x="59" y="90"/>
                        </a:cubicBezTo>
                        <a:cubicBezTo>
                          <a:pt x="59" y="89"/>
                          <a:pt x="59" y="89"/>
                          <a:pt x="59" y="89"/>
                        </a:cubicBezTo>
                        <a:cubicBezTo>
                          <a:pt x="58" y="88"/>
                          <a:pt x="28" y="58"/>
                          <a:pt x="55" y="19"/>
                        </a:cubicBezTo>
                        <a:cubicBezTo>
                          <a:pt x="32" y="4"/>
                          <a:pt x="32" y="4"/>
                          <a:pt x="32" y="4"/>
                        </a:cubicBezTo>
                        <a:cubicBezTo>
                          <a:pt x="28" y="14"/>
                          <a:pt x="7" y="65"/>
                          <a:pt x="50" y="95"/>
                        </a:cubicBezTo>
                        <a:cubicBezTo>
                          <a:pt x="52" y="96"/>
                          <a:pt x="52" y="96"/>
                          <a:pt x="52" y="96"/>
                        </a:cubicBezTo>
                        <a:lnTo>
                          <a:pt x="36" y="113"/>
                        </a:lnTo>
                        <a:close/>
                      </a:path>
                    </a:pathLst>
                  </a:custGeom>
                  <a:solidFill>
                    <a:schemeClr val="bg1">
                      <a:lumMod val="85000"/>
                    </a:schemeClr>
                  </a:solidFill>
                  <a:ln>
                    <a:noFill/>
                  </a:ln>
                </p:spPr>
                <p:txBody>
                  <a:bodyPr anchor="ctr"/>
                  <a:p>
                    <a:pPr algn="ctr"/>
                  </a:p>
                </p:txBody>
              </p:sp>
              <p:sp>
                <p:nvSpPr>
                  <p:cNvPr id="119" name="iṧ1iḍè"/>
                  <p:cNvSpPr/>
                  <p:nvPr>
                    <p:custDataLst>
                      <p:tags r:id="rId12"/>
                    </p:custDataLst>
                  </p:nvPr>
                </p:nvSpPr>
                <p:spPr bwMode="auto">
                  <a:xfrm>
                    <a:off x="5698186" y="1954106"/>
                    <a:ext cx="199905" cy="431541"/>
                  </a:xfrm>
                  <a:custGeom>
                    <a:avLst/>
                    <a:gdLst>
                      <a:gd name="T0" fmla="*/ 34 w 53"/>
                      <a:gd name="T1" fmla="*/ 115 h 115"/>
                      <a:gd name="T2" fmla="*/ 22 w 53"/>
                      <a:gd name="T3" fmla="*/ 113 h 115"/>
                      <a:gd name="T4" fmla="*/ 37 w 53"/>
                      <a:gd name="T5" fmla="*/ 96 h 115"/>
                      <a:gd name="T6" fmla="*/ 20 w 53"/>
                      <a:gd name="T7" fmla="*/ 10 h 115"/>
                      <a:gd name="T8" fmla="*/ 21 w 53"/>
                      <a:gd name="T9" fmla="*/ 10 h 115"/>
                      <a:gd name="T10" fmla="*/ 31 w 53"/>
                      <a:gd name="T11" fmla="*/ 0 h 115"/>
                      <a:gd name="T12" fmla="*/ 33 w 53"/>
                      <a:gd name="T13" fmla="*/ 2 h 115"/>
                      <a:gd name="T14" fmla="*/ 23 w 53"/>
                      <a:gd name="T15" fmla="*/ 12 h 115"/>
                      <a:gd name="T16" fmla="*/ 40 w 53"/>
                      <a:gd name="T17" fmla="*/ 94 h 115"/>
                      <a:gd name="T18" fmla="*/ 53 w 53"/>
                      <a:gd name="T19" fmla="*/ 94 h 115"/>
                      <a:gd name="T20" fmla="*/ 34 w 53"/>
                      <a:gd name="T21" fmla="*/ 115 h 115"/>
                      <a:gd name="T22" fmla="*/ 28 w 53"/>
                      <a:gd name="T23" fmla="*/ 111 h 115"/>
                      <a:gd name="T24" fmla="*/ 33 w 53"/>
                      <a:gd name="T25" fmla="*/ 112 h 115"/>
                      <a:gd name="T26" fmla="*/ 46 w 53"/>
                      <a:gd name="T27" fmla="*/ 97 h 115"/>
                      <a:gd name="T28" fmla="*/ 40 w 53"/>
                      <a:gd name="T29" fmla="*/ 97 h 115"/>
                      <a:gd name="T30" fmla="*/ 28 w 53"/>
                      <a:gd name="T31" fmla="*/ 11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115">
                        <a:moveTo>
                          <a:pt x="34" y="115"/>
                        </a:moveTo>
                        <a:cubicBezTo>
                          <a:pt x="22" y="113"/>
                          <a:pt x="22" y="113"/>
                          <a:pt x="22" y="113"/>
                        </a:cubicBezTo>
                        <a:cubicBezTo>
                          <a:pt x="37" y="96"/>
                          <a:pt x="37" y="96"/>
                          <a:pt x="37" y="96"/>
                        </a:cubicBezTo>
                        <a:cubicBezTo>
                          <a:pt x="30" y="90"/>
                          <a:pt x="0" y="59"/>
                          <a:pt x="20" y="10"/>
                        </a:cubicBezTo>
                        <a:cubicBezTo>
                          <a:pt x="21" y="10"/>
                          <a:pt x="21" y="10"/>
                          <a:pt x="21" y="10"/>
                        </a:cubicBezTo>
                        <a:cubicBezTo>
                          <a:pt x="31" y="0"/>
                          <a:pt x="31" y="0"/>
                          <a:pt x="31" y="0"/>
                        </a:cubicBezTo>
                        <a:cubicBezTo>
                          <a:pt x="33" y="2"/>
                          <a:pt x="33" y="2"/>
                          <a:pt x="33" y="2"/>
                        </a:cubicBezTo>
                        <a:cubicBezTo>
                          <a:pt x="23" y="12"/>
                          <a:pt x="23" y="12"/>
                          <a:pt x="23" y="12"/>
                        </a:cubicBezTo>
                        <a:cubicBezTo>
                          <a:pt x="3" y="61"/>
                          <a:pt x="36" y="91"/>
                          <a:pt x="40" y="94"/>
                        </a:cubicBezTo>
                        <a:cubicBezTo>
                          <a:pt x="53" y="94"/>
                          <a:pt x="53" y="94"/>
                          <a:pt x="53" y="94"/>
                        </a:cubicBezTo>
                        <a:lnTo>
                          <a:pt x="34" y="115"/>
                        </a:lnTo>
                        <a:close/>
                        <a:moveTo>
                          <a:pt x="28" y="111"/>
                        </a:moveTo>
                        <a:cubicBezTo>
                          <a:pt x="33" y="112"/>
                          <a:pt x="33" y="112"/>
                          <a:pt x="33" y="112"/>
                        </a:cubicBezTo>
                        <a:cubicBezTo>
                          <a:pt x="46" y="97"/>
                          <a:pt x="46" y="97"/>
                          <a:pt x="46" y="97"/>
                        </a:cubicBezTo>
                        <a:cubicBezTo>
                          <a:pt x="40" y="97"/>
                          <a:pt x="40" y="97"/>
                          <a:pt x="40" y="97"/>
                        </a:cubicBezTo>
                        <a:lnTo>
                          <a:pt x="28" y="111"/>
                        </a:lnTo>
                        <a:close/>
                      </a:path>
                    </a:pathLst>
                  </a:custGeom>
                  <a:solidFill>
                    <a:schemeClr val="bg1">
                      <a:lumMod val="85000"/>
                    </a:schemeClr>
                  </a:solidFill>
                  <a:ln>
                    <a:noFill/>
                  </a:ln>
                </p:spPr>
                <p:txBody>
                  <a:bodyPr anchor="ctr"/>
                  <a:p>
                    <a:pPr algn="ctr"/>
                  </a:p>
                </p:txBody>
              </p:sp>
              <p:sp>
                <p:nvSpPr>
                  <p:cNvPr id="120" name="íŝḻïdè"/>
                  <p:cNvSpPr/>
                  <p:nvPr>
                    <p:custDataLst>
                      <p:tags r:id="rId13"/>
                    </p:custDataLst>
                  </p:nvPr>
                </p:nvSpPr>
                <p:spPr bwMode="auto">
                  <a:xfrm>
                    <a:off x="5906023" y="2217473"/>
                    <a:ext cx="90433" cy="44423"/>
                  </a:xfrm>
                  <a:custGeom>
                    <a:avLst/>
                    <a:gdLst>
                      <a:gd name="T0" fmla="*/ 5 w 57"/>
                      <a:gd name="T1" fmla="*/ 28 h 28"/>
                      <a:gd name="T2" fmla="*/ 0 w 57"/>
                      <a:gd name="T3" fmla="*/ 23 h 28"/>
                      <a:gd name="T4" fmla="*/ 24 w 57"/>
                      <a:gd name="T5" fmla="*/ 0 h 28"/>
                      <a:gd name="T6" fmla="*/ 57 w 57"/>
                      <a:gd name="T7" fmla="*/ 0 h 28"/>
                      <a:gd name="T8" fmla="*/ 57 w 57"/>
                      <a:gd name="T9" fmla="*/ 7 h 28"/>
                      <a:gd name="T10" fmla="*/ 28 w 57"/>
                      <a:gd name="T11" fmla="*/ 7 h 28"/>
                      <a:gd name="T12" fmla="*/ 5 w 57"/>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57" h="28">
                        <a:moveTo>
                          <a:pt x="5" y="28"/>
                        </a:moveTo>
                        <a:lnTo>
                          <a:pt x="0" y="23"/>
                        </a:lnTo>
                        <a:lnTo>
                          <a:pt x="24" y="0"/>
                        </a:lnTo>
                        <a:lnTo>
                          <a:pt x="57" y="0"/>
                        </a:lnTo>
                        <a:lnTo>
                          <a:pt x="57" y="7"/>
                        </a:lnTo>
                        <a:lnTo>
                          <a:pt x="28" y="7"/>
                        </a:lnTo>
                        <a:lnTo>
                          <a:pt x="5" y="28"/>
                        </a:lnTo>
                        <a:close/>
                      </a:path>
                    </a:pathLst>
                  </a:custGeom>
                  <a:solidFill>
                    <a:schemeClr val="bg1">
                      <a:lumMod val="85000"/>
                    </a:schemeClr>
                  </a:solidFill>
                  <a:ln>
                    <a:noFill/>
                  </a:ln>
                </p:spPr>
                <p:txBody>
                  <a:bodyPr anchor="ctr"/>
                  <a:p>
                    <a:pPr algn="ctr"/>
                  </a:p>
                </p:txBody>
              </p:sp>
            </p:grpSp>
            <p:grpSp>
              <p:nvGrpSpPr>
                <p:cNvPr id="39" name="íşľiḑé"/>
                <p:cNvGrpSpPr/>
                <p:nvPr/>
              </p:nvGrpSpPr>
              <p:grpSpPr>
                <a:xfrm>
                  <a:off x="2170350" y="4994742"/>
                  <a:ext cx="230051" cy="326829"/>
                  <a:chOff x="4382937" y="5523837"/>
                  <a:chExt cx="230051" cy="326829"/>
                </a:xfrm>
              </p:grpSpPr>
              <p:sp>
                <p:nvSpPr>
                  <p:cNvPr id="115" name="îṩḻíḓê"/>
                  <p:cNvSpPr/>
                  <p:nvPr>
                    <p:custDataLst>
                      <p:tags r:id="rId14"/>
                    </p:custDataLst>
                  </p:nvPr>
                </p:nvSpPr>
                <p:spPr bwMode="auto">
                  <a:xfrm>
                    <a:off x="4382937" y="5523837"/>
                    <a:ext cx="226877" cy="326829"/>
                  </a:xfrm>
                  <a:custGeom>
                    <a:avLst/>
                    <a:gdLst>
                      <a:gd name="T0" fmla="*/ 0 w 60"/>
                      <a:gd name="T1" fmla="*/ 87 h 87"/>
                      <a:gd name="T2" fmla="*/ 2 w 60"/>
                      <a:gd name="T3" fmla="*/ 50 h 87"/>
                      <a:gd name="T4" fmla="*/ 16 w 60"/>
                      <a:gd name="T5" fmla="*/ 62 h 87"/>
                      <a:gd name="T6" fmla="*/ 17 w 60"/>
                      <a:gd name="T7" fmla="*/ 15 h 87"/>
                      <a:gd name="T8" fmla="*/ 16 w 60"/>
                      <a:gd name="T9" fmla="*/ 14 h 87"/>
                      <a:gd name="T10" fmla="*/ 38 w 60"/>
                      <a:gd name="T11" fmla="*/ 0 h 87"/>
                      <a:gd name="T12" fmla="*/ 38 w 60"/>
                      <a:gd name="T13" fmla="*/ 1 h 87"/>
                      <a:gd name="T14" fmla="*/ 26 w 60"/>
                      <a:gd name="T15" fmla="*/ 70 h 87"/>
                      <a:gd name="T16" fmla="*/ 40 w 60"/>
                      <a:gd name="T17" fmla="*/ 85 h 87"/>
                      <a:gd name="T18" fmla="*/ 0 w 60"/>
                      <a:gd name="T19" fmla="*/ 87 h 87"/>
                      <a:gd name="T20" fmla="*/ 5 w 60"/>
                      <a:gd name="T21" fmla="*/ 56 h 87"/>
                      <a:gd name="T22" fmla="*/ 3 w 60"/>
                      <a:gd name="T23" fmla="*/ 83 h 87"/>
                      <a:gd name="T24" fmla="*/ 33 w 60"/>
                      <a:gd name="T25" fmla="*/ 82 h 87"/>
                      <a:gd name="T26" fmla="*/ 22 w 60"/>
                      <a:gd name="T27" fmla="*/ 70 h 87"/>
                      <a:gd name="T28" fmla="*/ 23 w 60"/>
                      <a:gd name="T29" fmla="*/ 69 h 87"/>
                      <a:gd name="T30" fmla="*/ 36 w 60"/>
                      <a:gd name="T31" fmla="*/ 4 h 87"/>
                      <a:gd name="T32" fmla="*/ 20 w 60"/>
                      <a:gd name="T33" fmla="*/ 14 h 87"/>
                      <a:gd name="T34" fmla="*/ 18 w 60"/>
                      <a:gd name="T35" fmla="*/ 65 h 87"/>
                      <a:gd name="T36" fmla="*/ 17 w 60"/>
                      <a:gd name="T37" fmla="*/ 66 h 87"/>
                      <a:gd name="T38" fmla="*/ 5 w 60"/>
                      <a:gd name="T39" fmla="*/ 5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87">
                        <a:moveTo>
                          <a:pt x="0" y="87"/>
                        </a:moveTo>
                        <a:cubicBezTo>
                          <a:pt x="2" y="50"/>
                          <a:pt x="2" y="50"/>
                          <a:pt x="2" y="50"/>
                        </a:cubicBezTo>
                        <a:cubicBezTo>
                          <a:pt x="16" y="62"/>
                          <a:pt x="16" y="62"/>
                          <a:pt x="16" y="62"/>
                        </a:cubicBezTo>
                        <a:cubicBezTo>
                          <a:pt x="20" y="57"/>
                          <a:pt x="35" y="39"/>
                          <a:pt x="17" y="15"/>
                        </a:cubicBezTo>
                        <a:cubicBezTo>
                          <a:pt x="16" y="14"/>
                          <a:pt x="16" y="14"/>
                          <a:pt x="16" y="14"/>
                        </a:cubicBezTo>
                        <a:cubicBezTo>
                          <a:pt x="38" y="0"/>
                          <a:pt x="38" y="0"/>
                          <a:pt x="38" y="0"/>
                        </a:cubicBezTo>
                        <a:cubicBezTo>
                          <a:pt x="38" y="1"/>
                          <a:pt x="38" y="1"/>
                          <a:pt x="38" y="1"/>
                        </a:cubicBezTo>
                        <a:cubicBezTo>
                          <a:pt x="39" y="1"/>
                          <a:pt x="60" y="45"/>
                          <a:pt x="26" y="70"/>
                        </a:cubicBezTo>
                        <a:cubicBezTo>
                          <a:pt x="40" y="85"/>
                          <a:pt x="40" y="85"/>
                          <a:pt x="40" y="85"/>
                        </a:cubicBezTo>
                        <a:lnTo>
                          <a:pt x="0" y="87"/>
                        </a:lnTo>
                        <a:close/>
                        <a:moveTo>
                          <a:pt x="5" y="56"/>
                        </a:moveTo>
                        <a:cubicBezTo>
                          <a:pt x="3" y="83"/>
                          <a:pt x="3" y="83"/>
                          <a:pt x="3" y="83"/>
                        </a:cubicBezTo>
                        <a:cubicBezTo>
                          <a:pt x="33" y="82"/>
                          <a:pt x="33" y="82"/>
                          <a:pt x="33" y="82"/>
                        </a:cubicBezTo>
                        <a:cubicBezTo>
                          <a:pt x="22" y="70"/>
                          <a:pt x="22" y="70"/>
                          <a:pt x="22" y="70"/>
                        </a:cubicBezTo>
                        <a:cubicBezTo>
                          <a:pt x="23" y="69"/>
                          <a:pt x="23" y="69"/>
                          <a:pt x="23" y="69"/>
                        </a:cubicBezTo>
                        <a:cubicBezTo>
                          <a:pt x="53" y="48"/>
                          <a:pt x="40" y="12"/>
                          <a:pt x="36" y="4"/>
                        </a:cubicBezTo>
                        <a:cubicBezTo>
                          <a:pt x="20" y="14"/>
                          <a:pt x="20" y="14"/>
                          <a:pt x="20" y="14"/>
                        </a:cubicBezTo>
                        <a:cubicBezTo>
                          <a:pt x="40" y="42"/>
                          <a:pt x="18" y="65"/>
                          <a:pt x="18" y="65"/>
                        </a:cubicBezTo>
                        <a:cubicBezTo>
                          <a:pt x="17" y="66"/>
                          <a:pt x="17" y="66"/>
                          <a:pt x="17" y="66"/>
                        </a:cubicBezTo>
                        <a:lnTo>
                          <a:pt x="5" y="56"/>
                        </a:lnTo>
                        <a:close/>
                      </a:path>
                    </a:pathLst>
                  </a:custGeom>
                  <a:solidFill>
                    <a:schemeClr val="bg1">
                      <a:lumMod val="85000"/>
                    </a:schemeClr>
                  </a:solidFill>
                  <a:ln>
                    <a:noFill/>
                  </a:ln>
                </p:spPr>
                <p:txBody>
                  <a:bodyPr anchor="ctr"/>
                  <a:p>
                    <a:pPr algn="ctr"/>
                  </a:p>
                </p:txBody>
              </p:sp>
              <p:sp>
                <p:nvSpPr>
                  <p:cNvPr id="116" name="ïšlidê"/>
                  <p:cNvSpPr/>
                  <p:nvPr>
                    <p:custDataLst>
                      <p:tags r:id="rId15"/>
                    </p:custDataLst>
                  </p:nvPr>
                </p:nvSpPr>
                <p:spPr bwMode="auto">
                  <a:xfrm>
                    <a:off x="4462265" y="5527010"/>
                    <a:ext cx="150723" cy="315723"/>
                  </a:xfrm>
                  <a:custGeom>
                    <a:avLst/>
                    <a:gdLst>
                      <a:gd name="T0" fmla="*/ 15 w 40"/>
                      <a:gd name="T1" fmla="*/ 84 h 84"/>
                      <a:gd name="T2" fmla="*/ 0 w 40"/>
                      <a:gd name="T3" fmla="*/ 68 h 84"/>
                      <a:gd name="T4" fmla="*/ 11 w 40"/>
                      <a:gd name="T5" fmla="*/ 68 h 84"/>
                      <a:gd name="T6" fmla="*/ 22 w 40"/>
                      <a:gd name="T7" fmla="*/ 9 h 84"/>
                      <a:gd name="T8" fmla="*/ 15 w 40"/>
                      <a:gd name="T9" fmla="*/ 2 h 84"/>
                      <a:gd name="T10" fmla="*/ 17 w 40"/>
                      <a:gd name="T11" fmla="*/ 0 h 84"/>
                      <a:gd name="T12" fmla="*/ 25 w 40"/>
                      <a:gd name="T13" fmla="*/ 7 h 84"/>
                      <a:gd name="T14" fmla="*/ 13 w 40"/>
                      <a:gd name="T15" fmla="*/ 70 h 84"/>
                      <a:gd name="T16" fmla="*/ 24 w 40"/>
                      <a:gd name="T17" fmla="*/ 83 h 84"/>
                      <a:gd name="T18" fmla="*/ 15 w 40"/>
                      <a:gd name="T19" fmla="*/ 84 h 84"/>
                      <a:gd name="T20" fmla="*/ 7 w 40"/>
                      <a:gd name="T21" fmla="*/ 71 h 84"/>
                      <a:gd name="T22" fmla="*/ 16 w 40"/>
                      <a:gd name="T23" fmla="*/ 81 h 84"/>
                      <a:gd name="T24" fmla="*/ 18 w 40"/>
                      <a:gd name="T25" fmla="*/ 80 h 84"/>
                      <a:gd name="T26" fmla="*/ 10 w 40"/>
                      <a:gd name="T27" fmla="*/ 71 h 84"/>
                      <a:gd name="T28" fmla="*/ 7 w 40"/>
                      <a:gd name="T29"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84">
                        <a:moveTo>
                          <a:pt x="15" y="84"/>
                        </a:moveTo>
                        <a:cubicBezTo>
                          <a:pt x="0" y="68"/>
                          <a:pt x="0" y="68"/>
                          <a:pt x="0" y="68"/>
                        </a:cubicBezTo>
                        <a:cubicBezTo>
                          <a:pt x="11" y="68"/>
                          <a:pt x="11" y="68"/>
                          <a:pt x="11" y="68"/>
                        </a:cubicBezTo>
                        <a:cubicBezTo>
                          <a:pt x="14" y="65"/>
                          <a:pt x="37" y="44"/>
                          <a:pt x="22" y="9"/>
                        </a:cubicBezTo>
                        <a:cubicBezTo>
                          <a:pt x="15" y="2"/>
                          <a:pt x="15" y="2"/>
                          <a:pt x="15" y="2"/>
                        </a:cubicBezTo>
                        <a:cubicBezTo>
                          <a:pt x="17" y="0"/>
                          <a:pt x="17" y="0"/>
                          <a:pt x="17" y="0"/>
                        </a:cubicBezTo>
                        <a:cubicBezTo>
                          <a:pt x="25" y="7"/>
                          <a:pt x="25" y="7"/>
                          <a:pt x="25" y="7"/>
                        </a:cubicBezTo>
                        <a:cubicBezTo>
                          <a:pt x="40" y="43"/>
                          <a:pt x="19" y="65"/>
                          <a:pt x="13" y="70"/>
                        </a:cubicBezTo>
                        <a:cubicBezTo>
                          <a:pt x="24" y="83"/>
                          <a:pt x="24" y="83"/>
                          <a:pt x="24" y="83"/>
                        </a:cubicBezTo>
                        <a:lnTo>
                          <a:pt x="15" y="84"/>
                        </a:lnTo>
                        <a:close/>
                        <a:moveTo>
                          <a:pt x="7" y="71"/>
                        </a:moveTo>
                        <a:cubicBezTo>
                          <a:pt x="16" y="81"/>
                          <a:pt x="16" y="81"/>
                          <a:pt x="16" y="81"/>
                        </a:cubicBezTo>
                        <a:cubicBezTo>
                          <a:pt x="18" y="80"/>
                          <a:pt x="18" y="80"/>
                          <a:pt x="18" y="80"/>
                        </a:cubicBezTo>
                        <a:cubicBezTo>
                          <a:pt x="10" y="71"/>
                          <a:pt x="10" y="71"/>
                          <a:pt x="10" y="71"/>
                        </a:cubicBezTo>
                        <a:lnTo>
                          <a:pt x="7" y="71"/>
                        </a:lnTo>
                        <a:close/>
                      </a:path>
                    </a:pathLst>
                  </a:custGeom>
                  <a:solidFill>
                    <a:schemeClr val="bg1">
                      <a:lumMod val="85000"/>
                    </a:schemeClr>
                  </a:solidFill>
                  <a:ln>
                    <a:noFill/>
                  </a:ln>
                </p:spPr>
                <p:txBody>
                  <a:bodyPr anchor="ctr"/>
                  <a:p>
                    <a:pPr algn="ctr"/>
                  </a:p>
                </p:txBody>
              </p:sp>
              <p:sp>
                <p:nvSpPr>
                  <p:cNvPr id="117" name="iṣlïḍê"/>
                  <p:cNvSpPr/>
                  <p:nvPr>
                    <p:custDataLst>
                      <p:tags r:id="rId16"/>
                    </p:custDataLst>
                  </p:nvPr>
                </p:nvSpPr>
                <p:spPr bwMode="auto">
                  <a:xfrm>
                    <a:off x="4394044" y="5715808"/>
                    <a:ext cx="68222" cy="36490"/>
                  </a:xfrm>
                  <a:custGeom>
                    <a:avLst/>
                    <a:gdLst>
                      <a:gd name="T0" fmla="*/ 38 w 43"/>
                      <a:gd name="T1" fmla="*/ 23 h 23"/>
                      <a:gd name="T2" fmla="*/ 22 w 43"/>
                      <a:gd name="T3" fmla="*/ 7 h 23"/>
                      <a:gd name="T4" fmla="*/ 0 w 43"/>
                      <a:gd name="T5" fmla="*/ 7 h 23"/>
                      <a:gd name="T6" fmla="*/ 0 w 43"/>
                      <a:gd name="T7" fmla="*/ 0 h 23"/>
                      <a:gd name="T8" fmla="*/ 24 w 43"/>
                      <a:gd name="T9" fmla="*/ 0 h 23"/>
                      <a:gd name="T10" fmla="*/ 43 w 43"/>
                      <a:gd name="T11" fmla="*/ 18 h 23"/>
                      <a:gd name="T12" fmla="*/ 38 w 43"/>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43" h="23">
                        <a:moveTo>
                          <a:pt x="38" y="23"/>
                        </a:moveTo>
                        <a:lnTo>
                          <a:pt x="22" y="7"/>
                        </a:lnTo>
                        <a:lnTo>
                          <a:pt x="0" y="7"/>
                        </a:lnTo>
                        <a:lnTo>
                          <a:pt x="0" y="0"/>
                        </a:lnTo>
                        <a:lnTo>
                          <a:pt x="24" y="0"/>
                        </a:lnTo>
                        <a:lnTo>
                          <a:pt x="43" y="18"/>
                        </a:lnTo>
                        <a:lnTo>
                          <a:pt x="38" y="23"/>
                        </a:lnTo>
                        <a:close/>
                      </a:path>
                    </a:pathLst>
                  </a:custGeom>
                  <a:solidFill>
                    <a:schemeClr val="bg1">
                      <a:lumMod val="85000"/>
                    </a:schemeClr>
                  </a:solidFill>
                  <a:ln>
                    <a:noFill/>
                  </a:ln>
                </p:spPr>
                <p:txBody>
                  <a:bodyPr anchor="ctr"/>
                  <a:p>
                    <a:pPr algn="ctr"/>
                  </a:p>
                </p:txBody>
              </p:sp>
            </p:grpSp>
            <p:grpSp>
              <p:nvGrpSpPr>
                <p:cNvPr id="40" name="îšļïḑé"/>
                <p:cNvGrpSpPr/>
                <p:nvPr/>
              </p:nvGrpSpPr>
              <p:grpSpPr>
                <a:xfrm>
                  <a:off x="1931456" y="1808281"/>
                  <a:ext cx="406156" cy="679041"/>
                  <a:chOff x="5714051" y="2563340"/>
                  <a:chExt cx="406156" cy="679041"/>
                </a:xfrm>
              </p:grpSpPr>
              <p:sp>
                <p:nvSpPr>
                  <p:cNvPr id="101" name="íṩḻidê"/>
                  <p:cNvSpPr/>
                  <p:nvPr>
                    <p:custDataLst>
                      <p:tags r:id="rId17"/>
                    </p:custDataLst>
                  </p:nvPr>
                </p:nvSpPr>
                <p:spPr bwMode="auto">
                  <a:xfrm>
                    <a:off x="5755301" y="2701369"/>
                    <a:ext cx="320483" cy="395049"/>
                  </a:xfrm>
                  <a:custGeom>
                    <a:avLst/>
                    <a:gdLst>
                      <a:gd name="T0" fmla="*/ 57 w 85"/>
                      <a:gd name="T1" fmla="*/ 105 h 105"/>
                      <a:gd name="T2" fmla="*/ 61 w 85"/>
                      <a:gd name="T3" fmla="*/ 71 h 105"/>
                      <a:gd name="T4" fmla="*/ 75 w 85"/>
                      <a:gd name="T5" fmla="*/ 25 h 105"/>
                      <a:gd name="T6" fmla="*/ 50 w 85"/>
                      <a:gd name="T7" fmla="*/ 8 h 105"/>
                      <a:gd name="T8" fmla="*/ 13 w 85"/>
                      <a:gd name="T9" fmla="*/ 16 h 105"/>
                      <a:gd name="T10" fmla="*/ 18 w 85"/>
                      <a:gd name="T11" fmla="*/ 67 h 105"/>
                      <a:gd name="T12" fmla="*/ 29 w 85"/>
                      <a:gd name="T13" fmla="*/ 104 h 105"/>
                      <a:gd name="T14" fmla="*/ 26 w 85"/>
                      <a:gd name="T15" fmla="*/ 104 h 105"/>
                      <a:gd name="T16" fmla="*/ 15 w 85"/>
                      <a:gd name="T17" fmla="*/ 68 h 105"/>
                      <a:gd name="T18" fmla="*/ 10 w 85"/>
                      <a:gd name="T19" fmla="*/ 15 h 105"/>
                      <a:gd name="T20" fmla="*/ 51 w 85"/>
                      <a:gd name="T21" fmla="*/ 5 h 105"/>
                      <a:gd name="T22" fmla="*/ 77 w 85"/>
                      <a:gd name="T23" fmla="*/ 23 h 105"/>
                      <a:gd name="T24" fmla="*/ 64 w 85"/>
                      <a:gd name="T25" fmla="*/ 72 h 105"/>
                      <a:gd name="T26" fmla="*/ 59 w 85"/>
                      <a:gd name="T27" fmla="*/ 103 h 105"/>
                      <a:gd name="T28" fmla="*/ 57 w 85"/>
                      <a:gd name="T2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105">
                        <a:moveTo>
                          <a:pt x="57" y="105"/>
                        </a:moveTo>
                        <a:cubicBezTo>
                          <a:pt x="51" y="100"/>
                          <a:pt x="50" y="86"/>
                          <a:pt x="61" y="71"/>
                        </a:cubicBezTo>
                        <a:cubicBezTo>
                          <a:pt x="62" y="69"/>
                          <a:pt x="82" y="43"/>
                          <a:pt x="75" y="25"/>
                        </a:cubicBezTo>
                        <a:cubicBezTo>
                          <a:pt x="71" y="16"/>
                          <a:pt x="63" y="11"/>
                          <a:pt x="50" y="8"/>
                        </a:cubicBezTo>
                        <a:cubicBezTo>
                          <a:pt x="32" y="4"/>
                          <a:pt x="19" y="7"/>
                          <a:pt x="13" y="16"/>
                        </a:cubicBezTo>
                        <a:cubicBezTo>
                          <a:pt x="4" y="29"/>
                          <a:pt x="8" y="52"/>
                          <a:pt x="18" y="67"/>
                        </a:cubicBezTo>
                        <a:cubicBezTo>
                          <a:pt x="29" y="86"/>
                          <a:pt x="29" y="103"/>
                          <a:pt x="29" y="104"/>
                        </a:cubicBezTo>
                        <a:cubicBezTo>
                          <a:pt x="26" y="104"/>
                          <a:pt x="26" y="104"/>
                          <a:pt x="26" y="104"/>
                        </a:cubicBezTo>
                        <a:cubicBezTo>
                          <a:pt x="26" y="104"/>
                          <a:pt x="26" y="87"/>
                          <a:pt x="15" y="68"/>
                        </a:cubicBezTo>
                        <a:cubicBezTo>
                          <a:pt x="5" y="52"/>
                          <a:pt x="0" y="29"/>
                          <a:pt x="10" y="15"/>
                        </a:cubicBezTo>
                        <a:cubicBezTo>
                          <a:pt x="15" y="7"/>
                          <a:pt x="26" y="0"/>
                          <a:pt x="51" y="5"/>
                        </a:cubicBezTo>
                        <a:cubicBezTo>
                          <a:pt x="65" y="8"/>
                          <a:pt x="74" y="14"/>
                          <a:pt x="77" y="23"/>
                        </a:cubicBezTo>
                        <a:cubicBezTo>
                          <a:pt x="85" y="43"/>
                          <a:pt x="66" y="69"/>
                          <a:pt x="64" y="72"/>
                        </a:cubicBezTo>
                        <a:cubicBezTo>
                          <a:pt x="54" y="85"/>
                          <a:pt x="53" y="98"/>
                          <a:pt x="59" y="103"/>
                        </a:cubicBezTo>
                        <a:lnTo>
                          <a:pt x="57" y="105"/>
                        </a:lnTo>
                        <a:close/>
                      </a:path>
                    </a:pathLst>
                  </a:custGeom>
                  <a:solidFill>
                    <a:schemeClr val="bg1">
                      <a:lumMod val="85000"/>
                    </a:schemeClr>
                  </a:solidFill>
                  <a:ln>
                    <a:noFill/>
                  </a:ln>
                </p:spPr>
                <p:txBody>
                  <a:bodyPr anchor="ctr"/>
                  <a:p>
                    <a:pPr algn="ctr"/>
                  </a:p>
                </p:txBody>
              </p:sp>
              <p:sp>
                <p:nvSpPr>
                  <p:cNvPr id="102" name="ísḷîde"/>
                  <p:cNvSpPr/>
                  <p:nvPr>
                    <p:custDataLst>
                      <p:tags r:id="rId18"/>
                    </p:custDataLst>
                  </p:nvPr>
                </p:nvSpPr>
                <p:spPr bwMode="auto">
                  <a:xfrm>
                    <a:off x="5879052" y="2931419"/>
                    <a:ext cx="71395" cy="157068"/>
                  </a:xfrm>
                  <a:custGeom>
                    <a:avLst/>
                    <a:gdLst>
                      <a:gd name="T0" fmla="*/ 16 w 19"/>
                      <a:gd name="T1" fmla="*/ 42 h 42"/>
                      <a:gd name="T2" fmla="*/ 13 w 19"/>
                      <a:gd name="T3" fmla="*/ 42 h 42"/>
                      <a:gd name="T4" fmla="*/ 8 w 19"/>
                      <a:gd name="T5" fmla="*/ 4 h 42"/>
                      <a:gd name="T6" fmla="*/ 7 w 19"/>
                      <a:gd name="T7" fmla="*/ 3 h 42"/>
                      <a:gd name="T8" fmla="*/ 5 w 19"/>
                      <a:gd name="T9" fmla="*/ 42 h 42"/>
                      <a:gd name="T10" fmla="*/ 2 w 19"/>
                      <a:gd name="T11" fmla="*/ 42 h 42"/>
                      <a:gd name="T12" fmla="*/ 6 w 19"/>
                      <a:gd name="T13" fmla="*/ 1 h 42"/>
                      <a:gd name="T14" fmla="*/ 9 w 19"/>
                      <a:gd name="T15" fmla="*/ 1 h 42"/>
                      <a:gd name="T16" fmla="*/ 16 w 19"/>
                      <a:gd name="T17"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42">
                        <a:moveTo>
                          <a:pt x="16" y="42"/>
                        </a:moveTo>
                        <a:cubicBezTo>
                          <a:pt x="13" y="42"/>
                          <a:pt x="13" y="42"/>
                          <a:pt x="13" y="42"/>
                        </a:cubicBezTo>
                        <a:cubicBezTo>
                          <a:pt x="14" y="33"/>
                          <a:pt x="14" y="7"/>
                          <a:pt x="8" y="4"/>
                        </a:cubicBezTo>
                        <a:cubicBezTo>
                          <a:pt x="7" y="3"/>
                          <a:pt x="7" y="3"/>
                          <a:pt x="7" y="3"/>
                        </a:cubicBezTo>
                        <a:cubicBezTo>
                          <a:pt x="4" y="5"/>
                          <a:pt x="4" y="25"/>
                          <a:pt x="5" y="42"/>
                        </a:cubicBezTo>
                        <a:cubicBezTo>
                          <a:pt x="2" y="42"/>
                          <a:pt x="2" y="42"/>
                          <a:pt x="2" y="42"/>
                        </a:cubicBezTo>
                        <a:cubicBezTo>
                          <a:pt x="1" y="33"/>
                          <a:pt x="0" y="5"/>
                          <a:pt x="6" y="1"/>
                        </a:cubicBezTo>
                        <a:cubicBezTo>
                          <a:pt x="7" y="0"/>
                          <a:pt x="8" y="0"/>
                          <a:pt x="9" y="1"/>
                        </a:cubicBezTo>
                        <a:cubicBezTo>
                          <a:pt x="19" y="6"/>
                          <a:pt x="16" y="39"/>
                          <a:pt x="16" y="42"/>
                        </a:cubicBezTo>
                        <a:close/>
                      </a:path>
                    </a:pathLst>
                  </a:custGeom>
                  <a:solidFill>
                    <a:schemeClr val="bg1">
                      <a:lumMod val="85000"/>
                    </a:schemeClr>
                  </a:solidFill>
                  <a:ln>
                    <a:noFill/>
                  </a:ln>
                </p:spPr>
                <p:txBody>
                  <a:bodyPr anchor="ctr"/>
                  <a:p>
                    <a:pPr algn="ctr"/>
                  </a:p>
                </p:txBody>
              </p:sp>
              <p:sp>
                <p:nvSpPr>
                  <p:cNvPr id="103" name="ïşľíḍé"/>
                  <p:cNvSpPr/>
                  <p:nvPr>
                    <p:custDataLst>
                      <p:tags r:id="rId19"/>
                    </p:custDataLst>
                  </p:nvPr>
                </p:nvSpPr>
                <p:spPr bwMode="auto">
                  <a:xfrm>
                    <a:off x="5856841" y="2874304"/>
                    <a:ext cx="109472" cy="109471"/>
                  </a:xfrm>
                  <a:custGeom>
                    <a:avLst/>
                    <a:gdLst>
                      <a:gd name="T0" fmla="*/ 21 w 29"/>
                      <a:gd name="T1" fmla="*/ 29 h 29"/>
                      <a:gd name="T2" fmla="*/ 18 w 29"/>
                      <a:gd name="T3" fmla="*/ 27 h 29"/>
                      <a:gd name="T4" fmla="*/ 26 w 29"/>
                      <a:gd name="T5" fmla="*/ 9 h 29"/>
                      <a:gd name="T6" fmla="*/ 25 w 29"/>
                      <a:gd name="T7" fmla="*/ 7 h 29"/>
                      <a:gd name="T8" fmla="*/ 20 w 29"/>
                      <a:gd name="T9" fmla="*/ 8 h 29"/>
                      <a:gd name="T10" fmla="*/ 10 w 29"/>
                      <a:gd name="T11" fmla="*/ 6 h 29"/>
                      <a:gd name="T12" fmla="*/ 8 w 29"/>
                      <a:gd name="T13" fmla="*/ 4 h 29"/>
                      <a:gd name="T14" fmla="*/ 5 w 29"/>
                      <a:gd name="T15" fmla="*/ 3 h 29"/>
                      <a:gd name="T16" fmla="*/ 3 w 29"/>
                      <a:gd name="T17" fmla="*/ 7 h 29"/>
                      <a:gd name="T18" fmla="*/ 11 w 29"/>
                      <a:gd name="T19" fmla="*/ 26 h 29"/>
                      <a:gd name="T20" fmla="*/ 8 w 29"/>
                      <a:gd name="T21" fmla="*/ 27 h 29"/>
                      <a:gd name="T22" fmla="*/ 0 w 29"/>
                      <a:gd name="T23" fmla="*/ 8 h 29"/>
                      <a:gd name="T24" fmla="*/ 0 w 29"/>
                      <a:gd name="T25" fmla="*/ 7 h 29"/>
                      <a:gd name="T26" fmla="*/ 4 w 29"/>
                      <a:gd name="T27" fmla="*/ 0 h 29"/>
                      <a:gd name="T28" fmla="*/ 9 w 29"/>
                      <a:gd name="T29" fmla="*/ 2 h 29"/>
                      <a:gd name="T30" fmla="*/ 12 w 29"/>
                      <a:gd name="T31" fmla="*/ 5 h 29"/>
                      <a:gd name="T32" fmla="*/ 18 w 29"/>
                      <a:gd name="T33" fmla="*/ 6 h 29"/>
                      <a:gd name="T34" fmla="*/ 27 w 29"/>
                      <a:gd name="T35" fmla="*/ 4 h 29"/>
                      <a:gd name="T36" fmla="*/ 29 w 29"/>
                      <a:gd name="T37" fmla="*/ 9 h 29"/>
                      <a:gd name="T38" fmla="*/ 29 w 29"/>
                      <a:gd name="T39" fmla="*/ 10 h 29"/>
                      <a:gd name="T40" fmla="*/ 21 w 29"/>
                      <a:gd name="T4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29">
                        <a:moveTo>
                          <a:pt x="21" y="29"/>
                        </a:moveTo>
                        <a:cubicBezTo>
                          <a:pt x="18" y="27"/>
                          <a:pt x="18" y="27"/>
                          <a:pt x="18" y="27"/>
                        </a:cubicBezTo>
                        <a:cubicBezTo>
                          <a:pt x="26" y="9"/>
                          <a:pt x="26" y="9"/>
                          <a:pt x="26" y="9"/>
                        </a:cubicBezTo>
                        <a:cubicBezTo>
                          <a:pt x="26" y="8"/>
                          <a:pt x="26" y="7"/>
                          <a:pt x="25" y="7"/>
                        </a:cubicBezTo>
                        <a:cubicBezTo>
                          <a:pt x="24" y="6"/>
                          <a:pt x="22" y="7"/>
                          <a:pt x="20" y="8"/>
                        </a:cubicBezTo>
                        <a:cubicBezTo>
                          <a:pt x="13" y="12"/>
                          <a:pt x="11" y="9"/>
                          <a:pt x="10" y="6"/>
                        </a:cubicBezTo>
                        <a:cubicBezTo>
                          <a:pt x="9" y="6"/>
                          <a:pt x="8" y="5"/>
                          <a:pt x="8" y="4"/>
                        </a:cubicBezTo>
                        <a:cubicBezTo>
                          <a:pt x="7" y="3"/>
                          <a:pt x="6" y="3"/>
                          <a:pt x="5" y="3"/>
                        </a:cubicBezTo>
                        <a:cubicBezTo>
                          <a:pt x="4" y="4"/>
                          <a:pt x="3" y="6"/>
                          <a:pt x="3" y="7"/>
                        </a:cubicBezTo>
                        <a:cubicBezTo>
                          <a:pt x="11" y="26"/>
                          <a:pt x="11" y="26"/>
                          <a:pt x="11" y="26"/>
                        </a:cubicBezTo>
                        <a:cubicBezTo>
                          <a:pt x="8" y="27"/>
                          <a:pt x="8" y="27"/>
                          <a:pt x="8" y="27"/>
                        </a:cubicBezTo>
                        <a:cubicBezTo>
                          <a:pt x="0" y="8"/>
                          <a:pt x="0" y="8"/>
                          <a:pt x="0" y="8"/>
                        </a:cubicBezTo>
                        <a:cubicBezTo>
                          <a:pt x="0" y="7"/>
                          <a:pt x="0" y="7"/>
                          <a:pt x="0" y="7"/>
                        </a:cubicBezTo>
                        <a:cubicBezTo>
                          <a:pt x="0" y="7"/>
                          <a:pt x="1" y="1"/>
                          <a:pt x="4" y="0"/>
                        </a:cubicBezTo>
                        <a:cubicBezTo>
                          <a:pt x="6" y="0"/>
                          <a:pt x="7" y="0"/>
                          <a:pt x="9" y="2"/>
                        </a:cubicBezTo>
                        <a:cubicBezTo>
                          <a:pt x="11" y="3"/>
                          <a:pt x="11" y="4"/>
                          <a:pt x="12" y="5"/>
                        </a:cubicBezTo>
                        <a:cubicBezTo>
                          <a:pt x="14" y="7"/>
                          <a:pt x="14" y="8"/>
                          <a:pt x="18" y="6"/>
                        </a:cubicBezTo>
                        <a:cubicBezTo>
                          <a:pt x="22" y="4"/>
                          <a:pt x="25" y="3"/>
                          <a:pt x="27" y="4"/>
                        </a:cubicBezTo>
                        <a:cubicBezTo>
                          <a:pt x="28" y="5"/>
                          <a:pt x="29" y="7"/>
                          <a:pt x="29" y="9"/>
                        </a:cubicBezTo>
                        <a:cubicBezTo>
                          <a:pt x="29" y="10"/>
                          <a:pt x="29" y="10"/>
                          <a:pt x="29" y="10"/>
                        </a:cubicBezTo>
                        <a:lnTo>
                          <a:pt x="21" y="29"/>
                        </a:lnTo>
                        <a:close/>
                      </a:path>
                    </a:pathLst>
                  </a:custGeom>
                  <a:solidFill>
                    <a:schemeClr val="bg1">
                      <a:lumMod val="85000"/>
                    </a:schemeClr>
                  </a:solidFill>
                  <a:ln>
                    <a:noFill/>
                  </a:ln>
                </p:spPr>
                <p:txBody>
                  <a:bodyPr anchor="ctr"/>
                  <a:p>
                    <a:pPr algn="ctr"/>
                  </a:p>
                </p:txBody>
              </p:sp>
              <p:sp>
                <p:nvSpPr>
                  <p:cNvPr id="104" name="îṥḻiḋe"/>
                  <p:cNvSpPr/>
                  <p:nvPr>
                    <p:custDataLst>
                      <p:tags r:id="rId20"/>
                    </p:custDataLst>
                  </p:nvPr>
                </p:nvSpPr>
                <p:spPr bwMode="auto">
                  <a:xfrm>
                    <a:off x="5826696" y="3080555"/>
                    <a:ext cx="169761" cy="49182"/>
                  </a:xfrm>
                  <a:custGeom>
                    <a:avLst/>
                    <a:gdLst>
                      <a:gd name="T0" fmla="*/ 23 w 45"/>
                      <a:gd name="T1" fmla="*/ 13 h 13"/>
                      <a:gd name="T2" fmla="*/ 0 w 45"/>
                      <a:gd name="T3" fmla="*/ 7 h 13"/>
                      <a:gd name="T4" fmla="*/ 0 w 45"/>
                      <a:gd name="T5" fmla="*/ 4 h 13"/>
                      <a:gd name="T6" fmla="*/ 19 w 45"/>
                      <a:gd name="T7" fmla="*/ 0 h 13"/>
                      <a:gd name="T8" fmla="*/ 41 w 45"/>
                      <a:gd name="T9" fmla="*/ 1 h 13"/>
                      <a:gd name="T10" fmla="*/ 45 w 45"/>
                      <a:gd name="T11" fmla="*/ 6 h 13"/>
                      <a:gd name="T12" fmla="*/ 44 w 45"/>
                      <a:gd name="T13" fmla="*/ 9 h 13"/>
                      <a:gd name="T14" fmla="*/ 23 w 45"/>
                      <a:gd name="T15" fmla="*/ 13 h 13"/>
                      <a:gd name="T16" fmla="*/ 19 w 45"/>
                      <a:gd name="T17" fmla="*/ 3 h 13"/>
                      <a:gd name="T18" fmla="*/ 3 w 45"/>
                      <a:gd name="T19" fmla="*/ 6 h 13"/>
                      <a:gd name="T20" fmla="*/ 23 w 45"/>
                      <a:gd name="T21" fmla="*/ 10 h 13"/>
                      <a:gd name="T22" fmla="*/ 42 w 45"/>
                      <a:gd name="T23" fmla="*/ 7 h 13"/>
                      <a:gd name="T24" fmla="*/ 42 w 45"/>
                      <a:gd name="T25" fmla="*/ 6 h 13"/>
                      <a:gd name="T26" fmla="*/ 41 w 45"/>
                      <a:gd name="T27" fmla="*/ 4 h 13"/>
                      <a:gd name="T28" fmla="*/ 19 w 45"/>
                      <a:gd name="T2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13">
                        <a:moveTo>
                          <a:pt x="23" y="13"/>
                        </a:moveTo>
                        <a:cubicBezTo>
                          <a:pt x="18" y="13"/>
                          <a:pt x="2" y="13"/>
                          <a:pt x="0" y="7"/>
                        </a:cubicBezTo>
                        <a:cubicBezTo>
                          <a:pt x="0" y="6"/>
                          <a:pt x="0" y="5"/>
                          <a:pt x="0" y="4"/>
                        </a:cubicBezTo>
                        <a:cubicBezTo>
                          <a:pt x="1" y="3"/>
                          <a:pt x="4" y="0"/>
                          <a:pt x="19" y="0"/>
                        </a:cubicBezTo>
                        <a:cubicBezTo>
                          <a:pt x="25" y="0"/>
                          <a:pt x="32" y="1"/>
                          <a:pt x="41" y="1"/>
                        </a:cubicBezTo>
                        <a:cubicBezTo>
                          <a:pt x="43" y="2"/>
                          <a:pt x="45" y="3"/>
                          <a:pt x="45" y="6"/>
                        </a:cubicBezTo>
                        <a:cubicBezTo>
                          <a:pt x="45" y="7"/>
                          <a:pt x="45" y="8"/>
                          <a:pt x="44" y="9"/>
                        </a:cubicBezTo>
                        <a:cubicBezTo>
                          <a:pt x="41" y="12"/>
                          <a:pt x="31" y="13"/>
                          <a:pt x="23" y="13"/>
                        </a:cubicBezTo>
                        <a:close/>
                        <a:moveTo>
                          <a:pt x="19" y="3"/>
                        </a:moveTo>
                        <a:cubicBezTo>
                          <a:pt x="4" y="3"/>
                          <a:pt x="3" y="6"/>
                          <a:pt x="3" y="6"/>
                        </a:cubicBezTo>
                        <a:cubicBezTo>
                          <a:pt x="3" y="8"/>
                          <a:pt x="11" y="10"/>
                          <a:pt x="23" y="10"/>
                        </a:cubicBezTo>
                        <a:cubicBezTo>
                          <a:pt x="32" y="10"/>
                          <a:pt x="40" y="9"/>
                          <a:pt x="42" y="7"/>
                        </a:cubicBezTo>
                        <a:cubicBezTo>
                          <a:pt x="42" y="7"/>
                          <a:pt x="42" y="6"/>
                          <a:pt x="42" y="6"/>
                        </a:cubicBezTo>
                        <a:cubicBezTo>
                          <a:pt x="42" y="5"/>
                          <a:pt x="41" y="5"/>
                          <a:pt x="41" y="4"/>
                        </a:cubicBezTo>
                        <a:cubicBezTo>
                          <a:pt x="32" y="4"/>
                          <a:pt x="25" y="3"/>
                          <a:pt x="19" y="3"/>
                        </a:cubicBezTo>
                        <a:close/>
                      </a:path>
                    </a:pathLst>
                  </a:custGeom>
                  <a:solidFill>
                    <a:schemeClr val="bg1">
                      <a:lumMod val="85000"/>
                    </a:schemeClr>
                  </a:solidFill>
                  <a:ln>
                    <a:noFill/>
                  </a:ln>
                </p:spPr>
                <p:txBody>
                  <a:bodyPr anchor="ctr"/>
                  <a:p>
                    <a:pPr algn="ctr"/>
                  </a:p>
                </p:txBody>
              </p:sp>
              <p:sp>
                <p:nvSpPr>
                  <p:cNvPr id="105" name="ïSḷidé"/>
                  <p:cNvSpPr/>
                  <p:nvPr>
                    <p:custDataLst>
                      <p:tags r:id="rId21"/>
                    </p:custDataLst>
                  </p:nvPr>
                </p:nvSpPr>
                <p:spPr bwMode="auto">
                  <a:xfrm>
                    <a:off x="5826696" y="3118632"/>
                    <a:ext cx="169761" cy="49182"/>
                  </a:xfrm>
                  <a:custGeom>
                    <a:avLst/>
                    <a:gdLst>
                      <a:gd name="T0" fmla="*/ 23 w 45"/>
                      <a:gd name="T1" fmla="*/ 13 h 13"/>
                      <a:gd name="T2" fmla="*/ 0 w 45"/>
                      <a:gd name="T3" fmla="*/ 6 h 13"/>
                      <a:gd name="T4" fmla="*/ 0 w 45"/>
                      <a:gd name="T5" fmla="*/ 4 h 13"/>
                      <a:gd name="T6" fmla="*/ 19 w 45"/>
                      <a:gd name="T7" fmla="*/ 0 h 13"/>
                      <a:gd name="T8" fmla="*/ 41 w 45"/>
                      <a:gd name="T9" fmla="*/ 1 h 13"/>
                      <a:gd name="T10" fmla="*/ 45 w 45"/>
                      <a:gd name="T11" fmla="*/ 6 h 13"/>
                      <a:gd name="T12" fmla="*/ 44 w 45"/>
                      <a:gd name="T13" fmla="*/ 8 h 13"/>
                      <a:gd name="T14" fmla="*/ 23 w 45"/>
                      <a:gd name="T15" fmla="*/ 13 h 13"/>
                      <a:gd name="T16" fmla="*/ 19 w 45"/>
                      <a:gd name="T17" fmla="*/ 3 h 13"/>
                      <a:gd name="T18" fmla="*/ 3 w 45"/>
                      <a:gd name="T19" fmla="*/ 5 h 13"/>
                      <a:gd name="T20" fmla="*/ 23 w 45"/>
                      <a:gd name="T21" fmla="*/ 10 h 13"/>
                      <a:gd name="T22" fmla="*/ 42 w 45"/>
                      <a:gd name="T23" fmla="*/ 6 h 13"/>
                      <a:gd name="T24" fmla="*/ 42 w 45"/>
                      <a:gd name="T25" fmla="*/ 6 h 13"/>
                      <a:gd name="T26" fmla="*/ 41 w 45"/>
                      <a:gd name="T27" fmla="*/ 4 h 13"/>
                      <a:gd name="T28" fmla="*/ 19 w 45"/>
                      <a:gd name="T2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13">
                        <a:moveTo>
                          <a:pt x="23" y="13"/>
                        </a:moveTo>
                        <a:cubicBezTo>
                          <a:pt x="18" y="13"/>
                          <a:pt x="2" y="12"/>
                          <a:pt x="0" y="6"/>
                        </a:cubicBezTo>
                        <a:cubicBezTo>
                          <a:pt x="0" y="6"/>
                          <a:pt x="0" y="5"/>
                          <a:pt x="0" y="4"/>
                        </a:cubicBezTo>
                        <a:cubicBezTo>
                          <a:pt x="1" y="2"/>
                          <a:pt x="4" y="0"/>
                          <a:pt x="19" y="0"/>
                        </a:cubicBezTo>
                        <a:cubicBezTo>
                          <a:pt x="25" y="0"/>
                          <a:pt x="32" y="0"/>
                          <a:pt x="41" y="1"/>
                        </a:cubicBezTo>
                        <a:cubicBezTo>
                          <a:pt x="43" y="1"/>
                          <a:pt x="45" y="3"/>
                          <a:pt x="45" y="6"/>
                        </a:cubicBezTo>
                        <a:cubicBezTo>
                          <a:pt x="45" y="7"/>
                          <a:pt x="45" y="8"/>
                          <a:pt x="44" y="8"/>
                        </a:cubicBezTo>
                        <a:cubicBezTo>
                          <a:pt x="41" y="12"/>
                          <a:pt x="31" y="13"/>
                          <a:pt x="23" y="13"/>
                        </a:cubicBezTo>
                        <a:close/>
                        <a:moveTo>
                          <a:pt x="19" y="3"/>
                        </a:moveTo>
                        <a:cubicBezTo>
                          <a:pt x="4" y="3"/>
                          <a:pt x="3" y="5"/>
                          <a:pt x="3" y="5"/>
                        </a:cubicBezTo>
                        <a:cubicBezTo>
                          <a:pt x="3" y="7"/>
                          <a:pt x="11" y="10"/>
                          <a:pt x="23" y="10"/>
                        </a:cubicBezTo>
                        <a:cubicBezTo>
                          <a:pt x="32" y="10"/>
                          <a:pt x="40" y="8"/>
                          <a:pt x="42" y="6"/>
                        </a:cubicBezTo>
                        <a:cubicBezTo>
                          <a:pt x="42" y="6"/>
                          <a:pt x="42" y="6"/>
                          <a:pt x="42" y="6"/>
                        </a:cubicBezTo>
                        <a:cubicBezTo>
                          <a:pt x="42" y="4"/>
                          <a:pt x="41" y="4"/>
                          <a:pt x="41" y="4"/>
                        </a:cubicBezTo>
                        <a:cubicBezTo>
                          <a:pt x="32" y="3"/>
                          <a:pt x="25" y="3"/>
                          <a:pt x="19" y="3"/>
                        </a:cubicBezTo>
                        <a:close/>
                      </a:path>
                    </a:pathLst>
                  </a:custGeom>
                  <a:solidFill>
                    <a:schemeClr val="bg1">
                      <a:lumMod val="85000"/>
                    </a:schemeClr>
                  </a:solidFill>
                  <a:ln>
                    <a:noFill/>
                  </a:ln>
                </p:spPr>
                <p:txBody>
                  <a:bodyPr anchor="ctr"/>
                  <a:p>
                    <a:pPr algn="ctr"/>
                  </a:p>
                </p:txBody>
              </p:sp>
              <p:sp>
                <p:nvSpPr>
                  <p:cNvPr id="106" name="iṣlïḍé"/>
                  <p:cNvSpPr/>
                  <p:nvPr>
                    <p:custDataLst>
                      <p:tags r:id="rId22"/>
                    </p:custDataLst>
                  </p:nvPr>
                </p:nvSpPr>
                <p:spPr bwMode="auto">
                  <a:xfrm>
                    <a:off x="5826696" y="3156709"/>
                    <a:ext cx="169761" cy="44423"/>
                  </a:xfrm>
                  <a:custGeom>
                    <a:avLst/>
                    <a:gdLst>
                      <a:gd name="T0" fmla="*/ 23 w 45"/>
                      <a:gd name="T1" fmla="*/ 12 h 12"/>
                      <a:gd name="T2" fmla="*/ 0 w 45"/>
                      <a:gd name="T3" fmla="*/ 6 h 12"/>
                      <a:gd name="T4" fmla="*/ 0 w 45"/>
                      <a:gd name="T5" fmla="*/ 4 h 12"/>
                      <a:gd name="T6" fmla="*/ 19 w 45"/>
                      <a:gd name="T7" fmla="*/ 0 h 12"/>
                      <a:gd name="T8" fmla="*/ 41 w 45"/>
                      <a:gd name="T9" fmla="*/ 1 h 12"/>
                      <a:gd name="T10" fmla="*/ 45 w 45"/>
                      <a:gd name="T11" fmla="*/ 6 h 12"/>
                      <a:gd name="T12" fmla="*/ 44 w 45"/>
                      <a:gd name="T13" fmla="*/ 8 h 12"/>
                      <a:gd name="T14" fmla="*/ 23 w 45"/>
                      <a:gd name="T15" fmla="*/ 12 h 12"/>
                      <a:gd name="T16" fmla="*/ 19 w 45"/>
                      <a:gd name="T17" fmla="*/ 3 h 12"/>
                      <a:gd name="T18" fmla="*/ 3 w 45"/>
                      <a:gd name="T19" fmla="*/ 5 h 12"/>
                      <a:gd name="T20" fmla="*/ 23 w 45"/>
                      <a:gd name="T21" fmla="*/ 9 h 12"/>
                      <a:gd name="T22" fmla="*/ 42 w 45"/>
                      <a:gd name="T23" fmla="*/ 6 h 12"/>
                      <a:gd name="T24" fmla="*/ 42 w 45"/>
                      <a:gd name="T25" fmla="*/ 6 h 12"/>
                      <a:gd name="T26" fmla="*/ 41 w 45"/>
                      <a:gd name="T27" fmla="*/ 4 h 12"/>
                      <a:gd name="T28" fmla="*/ 19 w 45"/>
                      <a:gd name="T29"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12">
                        <a:moveTo>
                          <a:pt x="23" y="12"/>
                        </a:moveTo>
                        <a:cubicBezTo>
                          <a:pt x="18" y="12"/>
                          <a:pt x="2" y="12"/>
                          <a:pt x="0" y="6"/>
                        </a:cubicBezTo>
                        <a:cubicBezTo>
                          <a:pt x="0" y="6"/>
                          <a:pt x="0" y="5"/>
                          <a:pt x="0" y="4"/>
                        </a:cubicBezTo>
                        <a:cubicBezTo>
                          <a:pt x="1" y="2"/>
                          <a:pt x="4" y="0"/>
                          <a:pt x="19" y="0"/>
                        </a:cubicBezTo>
                        <a:cubicBezTo>
                          <a:pt x="25" y="0"/>
                          <a:pt x="32" y="0"/>
                          <a:pt x="41" y="1"/>
                        </a:cubicBezTo>
                        <a:cubicBezTo>
                          <a:pt x="43" y="1"/>
                          <a:pt x="45" y="2"/>
                          <a:pt x="45" y="6"/>
                        </a:cubicBezTo>
                        <a:cubicBezTo>
                          <a:pt x="45" y="6"/>
                          <a:pt x="45" y="7"/>
                          <a:pt x="44" y="8"/>
                        </a:cubicBezTo>
                        <a:cubicBezTo>
                          <a:pt x="41" y="11"/>
                          <a:pt x="31" y="12"/>
                          <a:pt x="23" y="12"/>
                        </a:cubicBezTo>
                        <a:close/>
                        <a:moveTo>
                          <a:pt x="19" y="3"/>
                        </a:moveTo>
                        <a:cubicBezTo>
                          <a:pt x="4" y="3"/>
                          <a:pt x="3" y="5"/>
                          <a:pt x="3" y="5"/>
                        </a:cubicBezTo>
                        <a:cubicBezTo>
                          <a:pt x="3" y="7"/>
                          <a:pt x="11" y="9"/>
                          <a:pt x="23" y="9"/>
                        </a:cubicBezTo>
                        <a:cubicBezTo>
                          <a:pt x="32" y="9"/>
                          <a:pt x="40" y="8"/>
                          <a:pt x="42" y="6"/>
                        </a:cubicBezTo>
                        <a:cubicBezTo>
                          <a:pt x="42" y="6"/>
                          <a:pt x="42" y="6"/>
                          <a:pt x="42" y="6"/>
                        </a:cubicBezTo>
                        <a:cubicBezTo>
                          <a:pt x="42" y="4"/>
                          <a:pt x="41" y="4"/>
                          <a:pt x="41" y="4"/>
                        </a:cubicBezTo>
                        <a:cubicBezTo>
                          <a:pt x="32" y="3"/>
                          <a:pt x="25" y="3"/>
                          <a:pt x="19" y="3"/>
                        </a:cubicBezTo>
                        <a:close/>
                      </a:path>
                    </a:pathLst>
                  </a:custGeom>
                  <a:solidFill>
                    <a:schemeClr val="bg1">
                      <a:lumMod val="85000"/>
                    </a:schemeClr>
                  </a:solidFill>
                  <a:ln>
                    <a:noFill/>
                  </a:ln>
                </p:spPr>
                <p:txBody>
                  <a:bodyPr anchor="ctr"/>
                  <a:p>
                    <a:pPr algn="ctr"/>
                  </a:p>
                </p:txBody>
              </p:sp>
              <p:sp>
                <p:nvSpPr>
                  <p:cNvPr id="107" name="íṩľiďé"/>
                  <p:cNvSpPr/>
                  <p:nvPr>
                    <p:custDataLst>
                      <p:tags r:id="rId23"/>
                    </p:custDataLst>
                  </p:nvPr>
                </p:nvSpPr>
                <p:spPr bwMode="auto">
                  <a:xfrm>
                    <a:off x="5883811" y="3193199"/>
                    <a:ext cx="71395" cy="49182"/>
                  </a:xfrm>
                  <a:custGeom>
                    <a:avLst/>
                    <a:gdLst>
                      <a:gd name="T0" fmla="*/ 9 w 19"/>
                      <a:gd name="T1" fmla="*/ 13 h 13"/>
                      <a:gd name="T2" fmla="*/ 9 w 19"/>
                      <a:gd name="T3" fmla="*/ 13 h 13"/>
                      <a:gd name="T4" fmla="*/ 0 w 19"/>
                      <a:gd name="T5" fmla="*/ 1 h 13"/>
                      <a:gd name="T6" fmla="*/ 3 w 19"/>
                      <a:gd name="T7" fmla="*/ 0 h 13"/>
                      <a:gd name="T8" fmla="*/ 9 w 19"/>
                      <a:gd name="T9" fmla="*/ 10 h 13"/>
                      <a:gd name="T10" fmla="*/ 9 w 19"/>
                      <a:gd name="T11" fmla="*/ 10 h 13"/>
                      <a:gd name="T12" fmla="*/ 16 w 19"/>
                      <a:gd name="T13" fmla="*/ 0 h 13"/>
                      <a:gd name="T14" fmla="*/ 19 w 19"/>
                      <a:gd name="T15" fmla="*/ 1 h 13"/>
                      <a:gd name="T16" fmla="*/ 9 w 19"/>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3">
                        <a:moveTo>
                          <a:pt x="9" y="13"/>
                        </a:moveTo>
                        <a:cubicBezTo>
                          <a:pt x="9" y="13"/>
                          <a:pt x="9" y="13"/>
                          <a:pt x="9" y="13"/>
                        </a:cubicBezTo>
                        <a:cubicBezTo>
                          <a:pt x="4" y="12"/>
                          <a:pt x="0" y="2"/>
                          <a:pt x="0" y="1"/>
                        </a:cubicBezTo>
                        <a:cubicBezTo>
                          <a:pt x="3" y="0"/>
                          <a:pt x="3" y="0"/>
                          <a:pt x="3" y="0"/>
                        </a:cubicBezTo>
                        <a:cubicBezTo>
                          <a:pt x="4" y="4"/>
                          <a:pt x="7" y="10"/>
                          <a:pt x="9" y="10"/>
                        </a:cubicBezTo>
                        <a:cubicBezTo>
                          <a:pt x="9" y="10"/>
                          <a:pt x="9" y="10"/>
                          <a:pt x="9" y="10"/>
                        </a:cubicBezTo>
                        <a:cubicBezTo>
                          <a:pt x="10" y="10"/>
                          <a:pt x="13" y="9"/>
                          <a:pt x="16" y="0"/>
                        </a:cubicBezTo>
                        <a:cubicBezTo>
                          <a:pt x="19" y="1"/>
                          <a:pt x="19" y="1"/>
                          <a:pt x="19" y="1"/>
                        </a:cubicBezTo>
                        <a:cubicBezTo>
                          <a:pt x="16" y="9"/>
                          <a:pt x="13" y="13"/>
                          <a:pt x="9" y="13"/>
                        </a:cubicBezTo>
                        <a:close/>
                      </a:path>
                    </a:pathLst>
                  </a:custGeom>
                  <a:solidFill>
                    <a:schemeClr val="bg1">
                      <a:lumMod val="85000"/>
                    </a:schemeClr>
                  </a:solidFill>
                  <a:ln>
                    <a:noFill/>
                  </a:ln>
                </p:spPr>
                <p:txBody>
                  <a:bodyPr anchor="ctr"/>
                  <a:p>
                    <a:pPr algn="ctr"/>
                  </a:p>
                </p:txBody>
              </p:sp>
              <p:sp>
                <p:nvSpPr>
                  <p:cNvPr id="108" name="iṩḻïḋe"/>
                  <p:cNvSpPr/>
                  <p:nvPr>
                    <p:custDataLst>
                      <p:tags r:id="rId24"/>
                    </p:custDataLst>
                  </p:nvPr>
                </p:nvSpPr>
                <p:spPr bwMode="auto">
                  <a:xfrm>
                    <a:off x="5714051" y="2610936"/>
                    <a:ext cx="90433" cy="98366"/>
                  </a:xfrm>
                  <a:custGeom>
                    <a:avLst/>
                    <a:gdLst>
                      <a:gd name="T0" fmla="*/ 21 w 24"/>
                      <a:gd name="T1" fmla="*/ 26 h 26"/>
                      <a:gd name="T2" fmla="*/ 0 w 24"/>
                      <a:gd name="T3" fmla="*/ 3 h 26"/>
                      <a:gd name="T4" fmla="*/ 1 w 24"/>
                      <a:gd name="T5" fmla="*/ 0 h 26"/>
                      <a:gd name="T6" fmla="*/ 24 w 24"/>
                      <a:gd name="T7" fmla="*/ 24 h 26"/>
                      <a:gd name="T8" fmla="*/ 21 w 24"/>
                      <a:gd name="T9" fmla="*/ 26 h 26"/>
                    </a:gdLst>
                    <a:ahLst/>
                    <a:cxnLst>
                      <a:cxn ang="0">
                        <a:pos x="T0" y="T1"/>
                      </a:cxn>
                      <a:cxn ang="0">
                        <a:pos x="T2" y="T3"/>
                      </a:cxn>
                      <a:cxn ang="0">
                        <a:pos x="T4" y="T5"/>
                      </a:cxn>
                      <a:cxn ang="0">
                        <a:pos x="T6" y="T7"/>
                      </a:cxn>
                      <a:cxn ang="0">
                        <a:pos x="T8" y="T9"/>
                      </a:cxn>
                    </a:cxnLst>
                    <a:rect l="0" t="0" r="r" b="b"/>
                    <a:pathLst>
                      <a:path w="24" h="26">
                        <a:moveTo>
                          <a:pt x="21" y="26"/>
                        </a:moveTo>
                        <a:cubicBezTo>
                          <a:pt x="21" y="26"/>
                          <a:pt x="11" y="5"/>
                          <a:pt x="0" y="3"/>
                        </a:cubicBezTo>
                        <a:cubicBezTo>
                          <a:pt x="1" y="0"/>
                          <a:pt x="1" y="0"/>
                          <a:pt x="1" y="0"/>
                        </a:cubicBezTo>
                        <a:cubicBezTo>
                          <a:pt x="13" y="2"/>
                          <a:pt x="23" y="24"/>
                          <a:pt x="24" y="24"/>
                        </a:cubicBezTo>
                        <a:lnTo>
                          <a:pt x="21" y="26"/>
                        </a:lnTo>
                        <a:close/>
                      </a:path>
                    </a:pathLst>
                  </a:custGeom>
                  <a:solidFill>
                    <a:schemeClr val="bg1">
                      <a:lumMod val="85000"/>
                    </a:schemeClr>
                  </a:solidFill>
                  <a:ln>
                    <a:noFill/>
                  </a:ln>
                </p:spPr>
                <p:txBody>
                  <a:bodyPr anchor="ctr"/>
                  <a:p>
                    <a:pPr algn="ctr"/>
                  </a:p>
                </p:txBody>
              </p:sp>
              <p:sp>
                <p:nvSpPr>
                  <p:cNvPr id="109" name="îṣlídê"/>
                  <p:cNvSpPr/>
                  <p:nvPr>
                    <p:custDataLst>
                      <p:tags r:id="rId25"/>
                    </p:custDataLst>
                  </p:nvPr>
                </p:nvSpPr>
                <p:spPr bwMode="auto">
                  <a:xfrm>
                    <a:off x="5837802" y="2607763"/>
                    <a:ext cx="30145" cy="82500"/>
                  </a:xfrm>
                  <a:custGeom>
                    <a:avLst/>
                    <a:gdLst>
                      <a:gd name="T0" fmla="*/ 5 w 8"/>
                      <a:gd name="T1" fmla="*/ 22 h 22"/>
                      <a:gd name="T2" fmla="*/ 0 w 8"/>
                      <a:gd name="T3" fmla="*/ 4 h 22"/>
                      <a:gd name="T4" fmla="*/ 1 w 8"/>
                      <a:gd name="T5" fmla="*/ 4 h 22"/>
                      <a:gd name="T6" fmla="*/ 1 w 8"/>
                      <a:gd name="T7" fmla="*/ 1 h 22"/>
                      <a:gd name="T8" fmla="*/ 8 w 8"/>
                      <a:gd name="T9" fmla="*/ 21 h 22"/>
                      <a:gd name="T10" fmla="*/ 5 w 8"/>
                      <a:gd name="T11" fmla="*/ 22 h 22"/>
                    </a:gdLst>
                    <a:ahLst/>
                    <a:cxnLst>
                      <a:cxn ang="0">
                        <a:pos x="T0" y="T1"/>
                      </a:cxn>
                      <a:cxn ang="0">
                        <a:pos x="T2" y="T3"/>
                      </a:cxn>
                      <a:cxn ang="0">
                        <a:pos x="T4" y="T5"/>
                      </a:cxn>
                      <a:cxn ang="0">
                        <a:pos x="T6" y="T7"/>
                      </a:cxn>
                      <a:cxn ang="0">
                        <a:pos x="T8" y="T9"/>
                      </a:cxn>
                      <a:cxn ang="0">
                        <a:pos x="T10" y="T11"/>
                      </a:cxn>
                    </a:cxnLst>
                    <a:rect l="0" t="0" r="r" b="b"/>
                    <a:pathLst>
                      <a:path w="8" h="22">
                        <a:moveTo>
                          <a:pt x="5" y="22"/>
                        </a:moveTo>
                        <a:cubicBezTo>
                          <a:pt x="3" y="14"/>
                          <a:pt x="1" y="5"/>
                          <a:pt x="0" y="4"/>
                        </a:cubicBezTo>
                        <a:cubicBezTo>
                          <a:pt x="0" y="4"/>
                          <a:pt x="1" y="4"/>
                          <a:pt x="1" y="4"/>
                        </a:cubicBezTo>
                        <a:cubicBezTo>
                          <a:pt x="1" y="1"/>
                          <a:pt x="1" y="1"/>
                          <a:pt x="1" y="1"/>
                        </a:cubicBezTo>
                        <a:cubicBezTo>
                          <a:pt x="2" y="1"/>
                          <a:pt x="4" y="0"/>
                          <a:pt x="8" y="21"/>
                        </a:cubicBezTo>
                        <a:lnTo>
                          <a:pt x="5" y="22"/>
                        </a:lnTo>
                        <a:close/>
                      </a:path>
                    </a:pathLst>
                  </a:custGeom>
                  <a:solidFill>
                    <a:schemeClr val="bg1">
                      <a:lumMod val="85000"/>
                    </a:schemeClr>
                  </a:solidFill>
                  <a:ln>
                    <a:noFill/>
                  </a:ln>
                </p:spPr>
                <p:txBody>
                  <a:bodyPr anchor="ctr"/>
                  <a:p>
                    <a:pPr algn="ctr"/>
                  </a:p>
                </p:txBody>
              </p:sp>
              <p:sp>
                <p:nvSpPr>
                  <p:cNvPr id="110" name="ïṡlîḋê"/>
                  <p:cNvSpPr/>
                  <p:nvPr>
                    <p:custDataLst>
                      <p:tags r:id="rId26"/>
                    </p:custDataLst>
                  </p:nvPr>
                </p:nvSpPr>
                <p:spPr bwMode="auto">
                  <a:xfrm>
                    <a:off x="5909196" y="2563340"/>
                    <a:ext cx="30145" cy="126924"/>
                  </a:xfrm>
                  <a:custGeom>
                    <a:avLst/>
                    <a:gdLst>
                      <a:gd name="T0" fmla="*/ 3 w 8"/>
                      <a:gd name="T1" fmla="*/ 34 h 34"/>
                      <a:gd name="T2" fmla="*/ 6 w 8"/>
                      <a:gd name="T3" fmla="*/ 0 h 34"/>
                      <a:gd name="T4" fmla="*/ 8 w 8"/>
                      <a:gd name="T5" fmla="*/ 1 h 34"/>
                      <a:gd name="T6" fmla="*/ 6 w 8"/>
                      <a:gd name="T7" fmla="*/ 33 h 34"/>
                      <a:gd name="T8" fmla="*/ 3 w 8"/>
                      <a:gd name="T9" fmla="*/ 34 h 34"/>
                    </a:gdLst>
                    <a:ahLst/>
                    <a:cxnLst>
                      <a:cxn ang="0">
                        <a:pos x="T0" y="T1"/>
                      </a:cxn>
                      <a:cxn ang="0">
                        <a:pos x="T2" y="T3"/>
                      </a:cxn>
                      <a:cxn ang="0">
                        <a:pos x="T4" y="T5"/>
                      </a:cxn>
                      <a:cxn ang="0">
                        <a:pos x="T6" y="T7"/>
                      </a:cxn>
                      <a:cxn ang="0">
                        <a:pos x="T8" y="T9"/>
                      </a:cxn>
                    </a:cxnLst>
                    <a:rect l="0" t="0" r="r" b="b"/>
                    <a:pathLst>
                      <a:path w="8" h="34">
                        <a:moveTo>
                          <a:pt x="3" y="34"/>
                        </a:moveTo>
                        <a:cubicBezTo>
                          <a:pt x="3" y="31"/>
                          <a:pt x="0" y="6"/>
                          <a:pt x="6" y="0"/>
                        </a:cubicBezTo>
                        <a:cubicBezTo>
                          <a:pt x="8" y="1"/>
                          <a:pt x="8" y="1"/>
                          <a:pt x="8" y="1"/>
                        </a:cubicBezTo>
                        <a:cubicBezTo>
                          <a:pt x="4" y="6"/>
                          <a:pt x="5" y="26"/>
                          <a:pt x="6" y="33"/>
                        </a:cubicBezTo>
                        <a:lnTo>
                          <a:pt x="3" y="34"/>
                        </a:lnTo>
                        <a:close/>
                      </a:path>
                    </a:pathLst>
                  </a:custGeom>
                  <a:solidFill>
                    <a:schemeClr val="bg1">
                      <a:lumMod val="85000"/>
                    </a:schemeClr>
                  </a:solidFill>
                  <a:ln>
                    <a:noFill/>
                  </a:ln>
                </p:spPr>
                <p:txBody>
                  <a:bodyPr anchor="ctr"/>
                  <a:p>
                    <a:pPr algn="ctr"/>
                  </a:p>
                </p:txBody>
              </p:sp>
              <p:sp>
                <p:nvSpPr>
                  <p:cNvPr id="111" name="iśḻïḍè"/>
                  <p:cNvSpPr/>
                  <p:nvPr>
                    <p:custDataLst>
                      <p:tags r:id="rId27"/>
                    </p:custDataLst>
                  </p:nvPr>
                </p:nvSpPr>
                <p:spPr bwMode="auto">
                  <a:xfrm>
                    <a:off x="5969484" y="2629975"/>
                    <a:ext cx="34904" cy="68221"/>
                  </a:xfrm>
                  <a:custGeom>
                    <a:avLst/>
                    <a:gdLst>
                      <a:gd name="T0" fmla="*/ 3 w 9"/>
                      <a:gd name="T1" fmla="*/ 18 h 18"/>
                      <a:gd name="T2" fmla="*/ 0 w 9"/>
                      <a:gd name="T3" fmla="*/ 18 h 18"/>
                      <a:gd name="T4" fmla="*/ 8 w 9"/>
                      <a:gd name="T5" fmla="*/ 0 h 18"/>
                      <a:gd name="T6" fmla="*/ 9 w 9"/>
                      <a:gd name="T7" fmla="*/ 3 h 18"/>
                      <a:gd name="T8" fmla="*/ 3 w 9"/>
                      <a:gd name="T9" fmla="*/ 18 h 18"/>
                    </a:gdLst>
                    <a:ahLst/>
                    <a:cxnLst>
                      <a:cxn ang="0">
                        <a:pos x="T0" y="T1"/>
                      </a:cxn>
                      <a:cxn ang="0">
                        <a:pos x="T2" y="T3"/>
                      </a:cxn>
                      <a:cxn ang="0">
                        <a:pos x="T4" y="T5"/>
                      </a:cxn>
                      <a:cxn ang="0">
                        <a:pos x="T6" y="T7"/>
                      </a:cxn>
                      <a:cxn ang="0">
                        <a:pos x="T8" y="T9"/>
                      </a:cxn>
                    </a:cxnLst>
                    <a:rect l="0" t="0" r="r" b="b"/>
                    <a:pathLst>
                      <a:path w="9" h="18">
                        <a:moveTo>
                          <a:pt x="3" y="18"/>
                        </a:moveTo>
                        <a:cubicBezTo>
                          <a:pt x="0" y="18"/>
                          <a:pt x="0" y="18"/>
                          <a:pt x="0" y="18"/>
                        </a:cubicBezTo>
                        <a:cubicBezTo>
                          <a:pt x="1" y="15"/>
                          <a:pt x="3" y="1"/>
                          <a:pt x="8" y="0"/>
                        </a:cubicBezTo>
                        <a:cubicBezTo>
                          <a:pt x="9" y="3"/>
                          <a:pt x="9" y="3"/>
                          <a:pt x="9" y="3"/>
                        </a:cubicBezTo>
                        <a:cubicBezTo>
                          <a:pt x="6" y="4"/>
                          <a:pt x="4" y="12"/>
                          <a:pt x="3" y="18"/>
                        </a:cubicBezTo>
                        <a:close/>
                      </a:path>
                    </a:pathLst>
                  </a:custGeom>
                  <a:solidFill>
                    <a:schemeClr val="bg1">
                      <a:lumMod val="85000"/>
                    </a:schemeClr>
                  </a:solidFill>
                  <a:ln>
                    <a:noFill/>
                  </a:ln>
                </p:spPr>
                <p:txBody>
                  <a:bodyPr anchor="ctr"/>
                  <a:p>
                    <a:pPr algn="ctr"/>
                  </a:p>
                </p:txBody>
              </p:sp>
              <p:sp>
                <p:nvSpPr>
                  <p:cNvPr id="112" name="ïşļïdê"/>
                  <p:cNvSpPr/>
                  <p:nvPr>
                    <p:custDataLst>
                      <p:tags r:id="rId28"/>
                    </p:custDataLst>
                  </p:nvPr>
                </p:nvSpPr>
                <p:spPr bwMode="auto">
                  <a:xfrm>
                    <a:off x="6023427" y="2656946"/>
                    <a:ext cx="96780" cy="66635"/>
                  </a:xfrm>
                  <a:custGeom>
                    <a:avLst/>
                    <a:gdLst>
                      <a:gd name="T0" fmla="*/ 3 w 26"/>
                      <a:gd name="T1" fmla="*/ 18 h 18"/>
                      <a:gd name="T2" fmla="*/ 0 w 26"/>
                      <a:gd name="T3" fmla="*/ 16 h 18"/>
                      <a:gd name="T4" fmla="*/ 26 w 26"/>
                      <a:gd name="T5" fmla="*/ 1 h 18"/>
                      <a:gd name="T6" fmla="*/ 25 w 26"/>
                      <a:gd name="T7" fmla="*/ 4 h 18"/>
                      <a:gd name="T8" fmla="*/ 3 w 26"/>
                      <a:gd name="T9" fmla="*/ 18 h 18"/>
                    </a:gdLst>
                    <a:ahLst/>
                    <a:cxnLst>
                      <a:cxn ang="0">
                        <a:pos x="T0" y="T1"/>
                      </a:cxn>
                      <a:cxn ang="0">
                        <a:pos x="T2" y="T3"/>
                      </a:cxn>
                      <a:cxn ang="0">
                        <a:pos x="T4" y="T5"/>
                      </a:cxn>
                      <a:cxn ang="0">
                        <a:pos x="T6" y="T7"/>
                      </a:cxn>
                      <a:cxn ang="0">
                        <a:pos x="T8" y="T9"/>
                      </a:cxn>
                    </a:cxnLst>
                    <a:rect l="0" t="0" r="r" b="b"/>
                    <a:pathLst>
                      <a:path w="26" h="18">
                        <a:moveTo>
                          <a:pt x="3" y="18"/>
                        </a:moveTo>
                        <a:cubicBezTo>
                          <a:pt x="0" y="16"/>
                          <a:pt x="0" y="16"/>
                          <a:pt x="0" y="16"/>
                        </a:cubicBezTo>
                        <a:cubicBezTo>
                          <a:pt x="1" y="15"/>
                          <a:pt x="14" y="0"/>
                          <a:pt x="26" y="1"/>
                        </a:cubicBezTo>
                        <a:cubicBezTo>
                          <a:pt x="25" y="4"/>
                          <a:pt x="25" y="4"/>
                          <a:pt x="25" y="4"/>
                        </a:cubicBezTo>
                        <a:cubicBezTo>
                          <a:pt x="16" y="3"/>
                          <a:pt x="3" y="18"/>
                          <a:pt x="3" y="18"/>
                        </a:cubicBezTo>
                        <a:close/>
                      </a:path>
                    </a:pathLst>
                  </a:custGeom>
                  <a:solidFill>
                    <a:schemeClr val="bg1">
                      <a:lumMod val="85000"/>
                    </a:schemeClr>
                  </a:solidFill>
                  <a:ln>
                    <a:noFill/>
                  </a:ln>
                </p:spPr>
                <p:txBody>
                  <a:bodyPr anchor="ctr"/>
                  <a:p>
                    <a:pPr algn="ctr"/>
                  </a:p>
                </p:txBody>
              </p:sp>
              <p:sp>
                <p:nvSpPr>
                  <p:cNvPr id="113" name="íṣļíďê"/>
                  <p:cNvSpPr/>
                  <p:nvPr>
                    <p:custDataLst>
                      <p:tags r:id="rId29"/>
                    </p:custDataLst>
                  </p:nvPr>
                </p:nvSpPr>
                <p:spPr bwMode="auto">
                  <a:xfrm>
                    <a:off x="6056745" y="2736273"/>
                    <a:ext cx="44423" cy="22212"/>
                  </a:xfrm>
                  <a:custGeom>
                    <a:avLst/>
                    <a:gdLst>
                      <a:gd name="T0" fmla="*/ 2 w 12"/>
                      <a:gd name="T1" fmla="*/ 6 h 6"/>
                      <a:gd name="T2" fmla="*/ 0 w 12"/>
                      <a:gd name="T3" fmla="*/ 4 h 6"/>
                      <a:gd name="T4" fmla="*/ 12 w 12"/>
                      <a:gd name="T5" fmla="*/ 1 h 6"/>
                      <a:gd name="T6" fmla="*/ 11 w 12"/>
                      <a:gd name="T7" fmla="*/ 4 h 6"/>
                      <a:gd name="T8" fmla="*/ 2 w 12"/>
                      <a:gd name="T9" fmla="*/ 6 h 6"/>
                    </a:gdLst>
                    <a:ahLst/>
                    <a:cxnLst>
                      <a:cxn ang="0">
                        <a:pos x="T0" y="T1"/>
                      </a:cxn>
                      <a:cxn ang="0">
                        <a:pos x="T2" y="T3"/>
                      </a:cxn>
                      <a:cxn ang="0">
                        <a:pos x="T4" y="T5"/>
                      </a:cxn>
                      <a:cxn ang="0">
                        <a:pos x="T6" y="T7"/>
                      </a:cxn>
                      <a:cxn ang="0">
                        <a:pos x="T8" y="T9"/>
                      </a:cxn>
                    </a:cxnLst>
                    <a:rect l="0" t="0" r="r" b="b"/>
                    <a:pathLst>
                      <a:path w="12" h="6">
                        <a:moveTo>
                          <a:pt x="2" y="6"/>
                        </a:moveTo>
                        <a:cubicBezTo>
                          <a:pt x="0" y="4"/>
                          <a:pt x="0" y="4"/>
                          <a:pt x="0" y="4"/>
                        </a:cubicBezTo>
                        <a:cubicBezTo>
                          <a:pt x="1" y="4"/>
                          <a:pt x="6" y="0"/>
                          <a:pt x="12" y="1"/>
                        </a:cubicBezTo>
                        <a:cubicBezTo>
                          <a:pt x="11" y="4"/>
                          <a:pt x="11" y="4"/>
                          <a:pt x="11" y="4"/>
                        </a:cubicBezTo>
                        <a:cubicBezTo>
                          <a:pt x="7" y="4"/>
                          <a:pt x="2" y="6"/>
                          <a:pt x="2" y="6"/>
                        </a:cubicBezTo>
                        <a:close/>
                      </a:path>
                    </a:pathLst>
                  </a:custGeom>
                  <a:solidFill>
                    <a:schemeClr val="bg1">
                      <a:lumMod val="85000"/>
                    </a:schemeClr>
                  </a:solidFill>
                  <a:ln>
                    <a:noFill/>
                  </a:ln>
                </p:spPr>
                <p:txBody>
                  <a:bodyPr anchor="ctr"/>
                  <a:p>
                    <a:pPr algn="ctr"/>
                  </a:p>
                </p:txBody>
              </p:sp>
              <p:sp>
                <p:nvSpPr>
                  <p:cNvPr id="114" name="íşḷîḑè"/>
                  <p:cNvSpPr/>
                  <p:nvPr>
                    <p:custDataLst>
                      <p:tags r:id="rId30"/>
                    </p:custDataLst>
                  </p:nvPr>
                </p:nvSpPr>
                <p:spPr bwMode="auto">
                  <a:xfrm>
                    <a:off x="5717224" y="2736273"/>
                    <a:ext cx="46010" cy="22212"/>
                  </a:xfrm>
                  <a:custGeom>
                    <a:avLst/>
                    <a:gdLst>
                      <a:gd name="T0" fmla="*/ 10 w 12"/>
                      <a:gd name="T1" fmla="*/ 6 h 6"/>
                      <a:gd name="T2" fmla="*/ 0 w 12"/>
                      <a:gd name="T3" fmla="*/ 3 h 6"/>
                      <a:gd name="T4" fmla="*/ 0 w 12"/>
                      <a:gd name="T5" fmla="*/ 0 h 6"/>
                      <a:gd name="T6" fmla="*/ 12 w 12"/>
                      <a:gd name="T7" fmla="*/ 4 h 6"/>
                      <a:gd name="T8" fmla="*/ 10 w 12"/>
                      <a:gd name="T9" fmla="*/ 6 h 6"/>
                    </a:gdLst>
                    <a:ahLst/>
                    <a:cxnLst>
                      <a:cxn ang="0">
                        <a:pos x="T0" y="T1"/>
                      </a:cxn>
                      <a:cxn ang="0">
                        <a:pos x="T2" y="T3"/>
                      </a:cxn>
                      <a:cxn ang="0">
                        <a:pos x="T4" y="T5"/>
                      </a:cxn>
                      <a:cxn ang="0">
                        <a:pos x="T6" y="T7"/>
                      </a:cxn>
                      <a:cxn ang="0">
                        <a:pos x="T8" y="T9"/>
                      </a:cxn>
                    </a:cxnLst>
                    <a:rect l="0" t="0" r="r" b="b"/>
                    <a:pathLst>
                      <a:path w="12" h="6">
                        <a:moveTo>
                          <a:pt x="10" y="6"/>
                        </a:moveTo>
                        <a:cubicBezTo>
                          <a:pt x="9" y="6"/>
                          <a:pt x="6" y="3"/>
                          <a:pt x="0" y="3"/>
                        </a:cubicBezTo>
                        <a:cubicBezTo>
                          <a:pt x="0" y="0"/>
                          <a:pt x="0" y="0"/>
                          <a:pt x="0" y="0"/>
                        </a:cubicBezTo>
                        <a:cubicBezTo>
                          <a:pt x="7" y="0"/>
                          <a:pt x="11" y="4"/>
                          <a:pt x="12" y="4"/>
                        </a:cubicBezTo>
                        <a:lnTo>
                          <a:pt x="10" y="6"/>
                        </a:lnTo>
                        <a:close/>
                      </a:path>
                    </a:pathLst>
                  </a:custGeom>
                  <a:solidFill>
                    <a:schemeClr val="bg1">
                      <a:lumMod val="85000"/>
                    </a:schemeClr>
                  </a:solidFill>
                  <a:ln>
                    <a:noFill/>
                  </a:ln>
                </p:spPr>
                <p:txBody>
                  <a:bodyPr anchor="ctr"/>
                  <a:p>
                    <a:pPr algn="ctr"/>
                  </a:p>
                </p:txBody>
              </p:sp>
            </p:grpSp>
            <p:grpSp>
              <p:nvGrpSpPr>
                <p:cNvPr id="41" name="íṩḷïḓê"/>
                <p:cNvGrpSpPr/>
                <p:nvPr/>
              </p:nvGrpSpPr>
              <p:grpSpPr>
                <a:xfrm>
                  <a:off x="3272257" y="5170037"/>
                  <a:ext cx="309377" cy="414088"/>
                  <a:chOff x="3957743" y="5628549"/>
                  <a:chExt cx="309377" cy="414088"/>
                </a:xfrm>
              </p:grpSpPr>
              <p:sp>
                <p:nvSpPr>
                  <p:cNvPr id="95" name="íŝľídê"/>
                  <p:cNvSpPr/>
                  <p:nvPr>
                    <p:custDataLst>
                      <p:tags r:id="rId31"/>
                    </p:custDataLst>
                  </p:nvPr>
                </p:nvSpPr>
                <p:spPr bwMode="auto">
                  <a:xfrm>
                    <a:off x="3957743" y="5639654"/>
                    <a:ext cx="120578" cy="150721"/>
                  </a:xfrm>
                  <a:custGeom>
                    <a:avLst/>
                    <a:gdLst>
                      <a:gd name="T0" fmla="*/ 29 w 32"/>
                      <a:gd name="T1" fmla="*/ 2 h 40"/>
                      <a:gd name="T2" fmla="*/ 26 w 32"/>
                      <a:gd name="T3" fmla="*/ 1 h 40"/>
                      <a:gd name="T4" fmla="*/ 22 w 32"/>
                      <a:gd name="T5" fmla="*/ 0 h 40"/>
                      <a:gd name="T6" fmla="*/ 4 w 32"/>
                      <a:gd name="T7" fmla="*/ 14 h 40"/>
                      <a:gd name="T8" fmla="*/ 11 w 32"/>
                      <a:gd name="T9" fmla="*/ 39 h 40"/>
                      <a:gd name="T10" fmla="*/ 14 w 32"/>
                      <a:gd name="T11" fmla="*/ 40 h 40"/>
                      <a:gd name="T12" fmla="*/ 15 w 32"/>
                      <a:gd name="T13" fmla="*/ 40 h 40"/>
                      <a:gd name="T14" fmla="*/ 18 w 32"/>
                      <a:gd name="T15" fmla="*/ 40 h 40"/>
                      <a:gd name="T16" fmla="*/ 15 w 32"/>
                      <a:gd name="T17" fmla="*/ 38 h 40"/>
                      <a:gd name="T18" fmla="*/ 12 w 32"/>
                      <a:gd name="T19" fmla="*/ 37 h 40"/>
                      <a:gd name="T20" fmla="*/ 12 w 32"/>
                      <a:gd name="T21" fmla="*/ 37 h 40"/>
                      <a:gd name="T22" fmla="*/ 6 w 32"/>
                      <a:gd name="T23" fmla="*/ 15 h 40"/>
                      <a:gd name="T24" fmla="*/ 22 w 32"/>
                      <a:gd name="T25" fmla="*/ 2 h 40"/>
                      <a:gd name="T26" fmla="*/ 26 w 32"/>
                      <a:gd name="T27" fmla="*/ 2 h 40"/>
                      <a:gd name="T28" fmla="*/ 28 w 32"/>
                      <a:gd name="T29" fmla="*/ 4 h 40"/>
                      <a:gd name="T30" fmla="*/ 32 w 32"/>
                      <a:gd name="T31" fmla="*/ 5 h 40"/>
                      <a:gd name="T32" fmla="*/ 29 w 32"/>
                      <a:gd name="T33"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40">
                        <a:moveTo>
                          <a:pt x="29" y="2"/>
                        </a:moveTo>
                        <a:cubicBezTo>
                          <a:pt x="28" y="2"/>
                          <a:pt x="27" y="1"/>
                          <a:pt x="26" y="1"/>
                        </a:cubicBezTo>
                        <a:cubicBezTo>
                          <a:pt x="25" y="0"/>
                          <a:pt x="23" y="0"/>
                          <a:pt x="22" y="0"/>
                        </a:cubicBezTo>
                        <a:cubicBezTo>
                          <a:pt x="15" y="0"/>
                          <a:pt x="8" y="5"/>
                          <a:pt x="4" y="14"/>
                        </a:cubicBezTo>
                        <a:cubicBezTo>
                          <a:pt x="0" y="25"/>
                          <a:pt x="3" y="36"/>
                          <a:pt x="11" y="39"/>
                        </a:cubicBezTo>
                        <a:cubicBezTo>
                          <a:pt x="12" y="39"/>
                          <a:pt x="13" y="40"/>
                          <a:pt x="14" y="40"/>
                        </a:cubicBezTo>
                        <a:cubicBezTo>
                          <a:pt x="15" y="40"/>
                          <a:pt x="15" y="40"/>
                          <a:pt x="15" y="40"/>
                        </a:cubicBezTo>
                        <a:cubicBezTo>
                          <a:pt x="16" y="40"/>
                          <a:pt x="17" y="40"/>
                          <a:pt x="18" y="40"/>
                        </a:cubicBezTo>
                        <a:cubicBezTo>
                          <a:pt x="17" y="39"/>
                          <a:pt x="16" y="39"/>
                          <a:pt x="15" y="38"/>
                        </a:cubicBezTo>
                        <a:cubicBezTo>
                          <a:pt x="14" y="38"/>
                          <a:pt x="13" y="38"/>
                          <a:pt x="12" y="37"/>
                        </a:cubicBezTo>
                        <a:cubicBezTo>
                          <a:pt x="12" y="37"/>
                          <a:pt x="12" y="37"/>
                          <a:pt x="12" y="37"/>
                        </a:cubicBezTo>
                        <a:cubicBezTo>
                          <a:pt x="5" y="34"/>
                          <a:pt x="2" y="24"/>
                          <a:pt x="6" y="15"/>
                        </a:cubicBezTo>
                        <a:cubicBezTo>
                          <a:pt x="9" y="7"/>
                          <a:pt x="16" y="2"/>
                          <a:pt x="22" y="2"/>
                        </a:cubicBezTo>
                        <a:cubicBezTo>
                          <a:pt x="23" y="2"/>
                          <a:pt x="24" y="2"/>
                          <a:pt x="26" y="2"/>
                        </a:cubicBezTo>
                        <a:cubicBezTo>
                          <a:pt x="27" y="3"/>
                          <a:pt x="28" y="4"/>
                          <a:pt x="28" y="4"/>
                        </a:cubicBezTo>
                        <a:cubicBezTo>
                          <a:pt x="30" y="4"/>
                          <a:pt x="31" y="5"/>
                          <a:pt x="32" y="5"/>
                        </a:cubicBezTo>
                        <a:cubicBezTo>
                          <a:pt x="31" y="4"/>
                          <a:pt x="30" y="3"/>
                          <a:pt x="29" y="2"/>
                        </a:cubicBezTo>
                        <a:close/>
                      </a:path>
                    </a:pathLst>
                  </a:custGeom>
                  <a:solidFill>
                    <a:schemeClr val="bg1">
                      <a:lumMod val="85000"/>
                    </a:schemeClr>
                  </a:solidFill>
                  <a:ln>
                    <a:noFill/>
                  </a:ln>
                </p:spPr>
                <p:txBody>
                  <a:bodyPr anchor="ctr"/>
                  <a:p>
                    <a:pPr algn="ctr"/>
                  </a:p>
                </p:txBody>
              </p:sp>
              <p:sp>
                <p:nvSpPr>
                  <p:cNvPr id="96" name="íŝlíďé"/>
                  <p:cNvSpPr/>
                  <p:nvPr>
                    <p:custDataLst>
                      <p:tags r:id="rId32"/>
                    </p:custDataLst>
                  </p:nvPr>
                </p:nvSpPr>
                <p:spPr bwMode="auto">
                  <a:xfrm>
                    <a:off x="3987888" y="5647588"/>
                    <a:ext cx="134857" cy="150721"/>
                  </a:xfrm>
                  <a:custGeom>
                    <a:avLst/>
                    <a:gdLst>
                      <a:gd name="T0" fmla="*/ 25 w 36"/>
                      <a:gd name="T1" fmla="*/ 1 h 40"/>
                      <a:gd name="T2" fmla="*/ 21 w 36"/>
                      <a:gd name="T3" fmla="*/ 0 h 40"/>
                      <a:gd name="T4" fmla="*/ 20 w 36"/>
                      <a:gd name="T5" fmla="*/ 0 h 40"/>
                      <a:gd name="T6" fmla="*/ 18 w 36"/>
                      <a:gd name="T7" fmla="*/ 0 h 40"/>
                      <a:gd name="T8" fmla="*/ 3 w 36"/>
                      <a:gd name="T9" fmla="*/ 15 h 40"/>
                      <a:gd name="T10" fmla="*/ 4 w 36"/>
                      <a:gd name="T11" fmla="*/ 35 h 40"/>
                      <a:gd name="T12" fmla="*/ 6 w 36"/>
                      <a:gd name="T13" fmla="*/ 38 h 40"/>
                      <a:gd name="T14" fmla="*/ 9 w 36"/>
                      <a:gd name="T15" fmla="*/ 40 h 40"/>
                      <a:gd name="T16" fmla="*/ 14 w 36"/>
                      <a:gd name="T17" fmla="*/ 40 h 40"/>
                      <a:gd name="T18" fmla="*/ 31 w 36"/>
                      <a:gd name="T19" fmla="*/ 26 h 40"/>
                      <a:gd name="T20" fmla="*/ 25 w 36"/>
                      <a:gd name="T21" fmla="*/ 1 h 40"/>
                      <a:gd name="T22" fmla="*/ 29 w 36"/>
                      <a:gd name="T23" fmla="*/ 25 h 40"/>
                      <a:gd name="T24" fmla="*/ 14 w 36"/>
                      <a:gd name="T25" fmla="*/ 38 h 40"/>
                      <a:gd name="T26" fmla="*/ 10 w 36"/>
                      <a:gd name="T27" fmla="*/ 38 h 40"/>
                      <a:gd name="T28" fmla="*/ 10 w 36"/>
                      <a:gd name="T29" fmla="*/ 38 h 40"/>
                      <a:gd name="T30" fmla="*/ 7 w 36"/>
                      <a:gd name="T31" fmla="*/ 36 h 40"/>
                      <a:gd name="T32" fmla="*/ 4 w 36"/>
                      <a:gd name="T33" fmla="*/ 15 h 40"/>
                      <a:gd name="T34" fmla="*/ 20 w 36"/>
                      <a:gd name="T35" fmla="*/ 2 h 40"/>
                      <a:gd name="T36" fmla="*/ 20 w 36"/>
                      <a:gd name="T37" fmla="*/ 2 h 40"/>
                      <a:gd name="T38" fmla="*/ 24 w 36"/>
                      <a:gd name="T39" fmla="*/ 3 h 40"/>
                      <a:gd name="T40" fmla="*/ 24 w 36"/>
                      <a:gd name="T41" fmla="*/ 3 h 40"/>
                      <a:gd name="T42" fmla="*/ 29 w 36"/>
                      <a:gd name="T43"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40">
                        <a:moveTo>
                          <a:pt x="25" y="1"/>
                        </a:moveTo>
                        <a:cubicBezTo>
                          <a:pt x="24" y="1"/>
                          <a:pt x="22" y="0"/>
                          <a:pt x="21" y="0"/>
                        </a:cubicBezTo>
                        <a:cubicBezTo>
                          <a:pt x="21" y="0"/>
                          <a:pt x="21" y="0"/>
                          <a:pt x="20" y="0"/>
                        </a:cubicBezTo>
                        <a:cubicBezTo>
                          <a:pt x="19" y="0"/>
                          <a:pt x="18" y="0"/>
                          <a:pt x="18" y="0"/>
                        </a:cubicBezTo>
                        <a:cubicBezTo>
                          <a:pt x="11" y="2"/>
                          <a:pt x="6" y="7"/>
                          <a:pt x="3" y="15"/>
                        </a:cubicBezTo>
                        <a:cubicBezTo>
                          <a:pt x="0" y="22"/>
                          <a:pt x="0" y="30"/>
                          <a:pt x="4" y="35"/>
                        </a:cubicBezTo>
                        <a:cubicBezTo>
                          <a:pt x="4" y="36"/>
                          <a:pt x="5" y="37"/>
                          <a:pt x="6" y="38"/>
                        </a:cubicBezTo>
                        <a:cubicBezTo>
                          <a:pt x="7" y="39"/>
                          <a:pt x="8" y="39"/>
                          <a:pt x="9" y="40"/>
                        </a:cubicBezTo>
                        <a:cubicBezTo>
                          <a:pt x="11" y="40"/>
                          <a:pt x="12" y="40"/>
                          <a:pt x="14" y="40"/>
                        </a:cubicBezTo>
                        <a:cubicBezTo>
                          <a:pt x="21" y="40"/>
                          <a:pt x="28" y="35"/>
                          <a:pt x="31" y="26"/>
                        </a:cubicBezTo>
                        <a:cubicBezTo>
                          <a:pt x="36" y="15"/>
                          <a:pt x="33" y="4"/>
                          <a:pt x="25" y="1"/>
                        </a:cubicBezTo>
                        <a:close/>
                        <a:moveTo>
                          <a:pt x="29" y="25"/>
                        </a:moveTo>
                        <a:cubicBezTo>
                          <a:pt x="26" y="33"/>
                          <a:pt x="20" y="38"/>
                          <a:pt x="14" y="38"/>
                        </a:cubicBezTo>
                        <a:cubicBezTo>
                          <a:pt x="12" y="38"/>
                          <a:pt x="11" y="38"/>
                          <a:pt x="10" y="38"/>
                        </a:cubicBezTo>
                        <a:cubicBezTo>
                          <a:pt x="10" y="38"/>
                          <a:pt x="10" y="38"/>
                          <a:pt x="10" y="38"/>
                        </a:cubicBezTo>
                        <a:cubicBezTo>
                          <a:pt x="9" y="37"/>
                          <a:pt x="8" y="37"/>
                          <a:pt x="7" y="36"/>
                        </a:cubicBezTo>
                        <a:cubicBezTo>
                          <a:pt x="3" y="32"/>
                          <a:pt x="1" y="23"/>
                          <a:pt x="4" y="15"/>
                        </a:cubicBezTo>
                        <a:cubicBezTo>
                          <a:pt x="8" y="8"/>
                          <a:pt x="14" y="2"/>
                          <a:pt x="20" y="2"/>
                        </a:cubicBezTo>
                        <a:cubicBezTo>
                          <a:pt x="20" y="2"/>
                          <a:pt x="20" y="2"/>
                          <a:pt x="20" y="2"/>
                        </a:cubicBezTo>
                        <a:cubicBezTo>
                          <a:pt x="22" y="2"/>
                          <a:pt x="23" y="3"/>
                          <a:pt x="24" y="3"/>
                        </a:cubicBezTo>
                        <a:cubicBezTo>
                          <a:pt x="24" y="3"/>
                          <a:pt x="24" y="3"/>
                          <a:pt x="24" y="3"/>
                        </a:cubicBezTo>
                        <a:cubicBezTo>
                          <a:pt x="31" y="6"/>
                          <a:pt x="33" y="16"/>
                          <a:pt x="29" y="25"/>
                        </a:cubicBezTo>
                        <a:close/>
                      </a:path>
                    </a:pathLst>
                  </a:custGeom>
                  <a:solidFill>
                    <a:schemeClr val="bg1">
                      <a:lumMod val="85000"/>
                    </a:schemeClr>
                  </a:solidFill>
                  <a:ln>
                    <a:noFill/>
                  </a:ln>
                </p:spPr>
                <p:txBody>
                  <a:bodyPr anchor="ctr"/>
                  <a:p>
                    <a:pPr algn="ctr"/>
                  </a:p>
                </p:txBody>
              </p:sp>
              <p:sp>
                <p:nvSpPr>
                  <p:cNvPr id="97" name="î$1ídè"/>
                  <p:cNvSpPr/>
                  <p:nvPr>
                    <p:custDataLst>
                      <p:tags r:id="rId33"/>
                    </p:custDataLst>
                  </p:nvPr>
                </p:nvSpPr>
                <p:spPr bwMode="auto">
                  <a:xfrm>
                    <a:off x="4105292" y="5883982"/>
                    <a:ext cx="120578" cy="150721"/>
                  </a:xfrm>
                  <a:custGeom>
                    <a:avLst/>
                    <a:gdLst>
                      <a:gd name="T0" fmla="*/ 29 w 32"/>
                      <a:gd name="T1" fmla="*/ 2 h 40"/>
                      <a:gd name="T2" fmla="*/ 26 w 32"/>
                      <a:gd name="T3" fmla="*/ 1 h 40"/>
                      <a:gd name="T4" fmla="*/ 22 w 32"/>
                      <a:gd name="T5" fmla="*/ 0 h 40"/>
                      <a:gd name="T6" fmla="*/ 4 w 32"/>
                      <a:gd name="T7" fmla="*/ 14 h 40"/>
                      <a:gd name="T8" fmla="*/ 11 w 32"/>
                      <a:gd name="T9" fmla="*/ 39 h 40"/>
                      <a:gd name="T10" fmla="*/ 14 w 32"/>
                      <a:gd name="T11" fmla="*/ 40 h 40"/>
                      <a:gd name="T12" fmla="*/ 15 w 32"/>
                      <a:gd name="T13" fmla="*/ 40 h 40"/>
                      <a:gd name="T14" fmla="*/ 18 w 32"/>
                      <a:gd name="T15" fmla="*/ 40 h 40"/>
                      <a:gd name="T16" fmla="*/ 15 w 32"/>
                      <a:gd name="T17" fmla="*/ 38 h 40"/>
                      <a:gd name="T18" fmla="*/ 12 w 32"/>
                      <a:gd name="T19" fmla="*/ 37 h 40"/>
                      <a:gd name="T20" fmla="*/ 12 w 32"/>
                      <a:gd name="T21" fmla="*/ 37 h 40"/>
                      <a:gd name="T22" fmla="*/ 6 w 32"/>
                      <a:gd name="T23" fmla="*/ 15 h 40"/>
                      <a:gd name="T24" fmla="*/ 22 w 32"/>
                      <a:gd name="T25" fmla="*/ 2 h 40"/>
                      <a:gd name="T26" fmla="*/ 25 w 32"/>
                      <a:gd name="T27" fmla="*/ 3 h 40"/>
                      <a:gd name="T28" fmla="*/ 28 w 32"/>
                      <a:gd name="T29" fmla="*/ 4 h 40"/>
                      <a:gd name="T30" fmla="*/ 32 w 32"/>
                      <a:gd name="T31" fmla="*/ 5 h 40"/>
                      <a:gd name="T32" fmla="*/ 29 w 32"/>
                      <a:gd name="T33"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40">
                        <a:moveTo>
                          <a:pt x="29" y="2"/>
                        </a:moveTo>
                        <a:cubicBezTo>
                          <a:pt x="28" y="2"/>
                          <a:pt x="27" y="1"/>
                          <a:pt x="26" y="1"/>
                        </a:cubicBezTo>
                        <a:cubicBezTo>
                          <a:pt x="25" y="0"/>
                          <a:pt x="23" y="0"/>
                          <a:pt x="22" y="0"/>
                        </a:cubicBezTo>
                        <a:cubicBezTo>
                          <a:pt x="15" y="0"/>
                          <a:pt x="8" y="6"/>
                          <a:pt x="4" y="14"/>
                        </a:cubicBezTo>
                        <a:cubicBezTo>
                          <a:pt x="0" y="25"/>
                          <a:pt x="3" y="36"/>
                          <a:pt x="11" y="39"/>
                        </a:cubicBezTo>
                        <a:cubicBezTo>
                          <a:pt x="12" y="40"/>
                          <a:pt x="13" y="40"/>
                          <a:pt x="14" y="40"/>
                        </a:cubicBezTo>
                        <a:cubicBezTo>
                          <a:pt x="15" y="40"/>
                          <a:pt x="15" y="40"/>
                          <a:pt x="15" y="40"/>
                        </a:cubicBezTo>
                        <a:cubicBezTo>
                          <a:pt x="16" y="40"/>
                          <a:pt x="17" y="40"/>
                          <a:pt x="18" y="40"/>
                        </a:cubicBezTo>
                        <a:cubicBezTo>
                          <a:pt x="17" y="39"/>
                          <a:pt x="16" y="39"/>
                          <a:pt x="15" y="38"/>
                        </a:cubicBezTo>
                        <a:cubicBezTo>
                          <a:pt x="14" y="38"/>
                          <a:pt x="13" y="38"/>
                          <a:pt x="12" y="37"/>
                        </a:cubicBezTo>
                        <a:cubicBezTo>
                          <a:pt x="12" y="37"/>
                          <a:pt x="12" y="37"/>
                          <a:pt x="12" y="37"/>
                        </a:cubicBezTo>
                        <a:cubicBezTo>
                          <a:pt x="5" y="34"/>
                          <a:pt x="2" y="24"/>
                          <a:pt x="6" y="15"/>
                        </a:cubicBezTo>
                        <a:cubicBezTo>
                          <a:pt x="9" y="7"/>
                          <a:pt x="16" y="2"/>
                          <a:pt x="22" y="2"/>
                        </a:cubicBezTo>
                        <a:cubicBezTo>
                          <a:pt x="23" y="2"/>
                          <a:pt x="24" y="2"/>
                          <a:pt x="25" y="3"/>
                        </a:cubicBezTo>
                        <a:cubicBezTo>
                          <a:pt x="27" y="3"/>
                          <a:pt x="27" y="4"/>
                          <a:pt x="28" y="4"/>
                        </a:cubicBezTo>
                        <a:cubicBezTo>
                          <a:pt x="30" y="4"/>
                          <a:pt x="31" y="5"/>
                          <a:pt x="32" y="5"/>
                        </a:cubicBezTo>
                        <a:cubicBezTo>
                          <a:pt x="31" y="4"/>
                          <a:pt x="30" y="3"/>
                          <a:pt x="29" y="2"/>
                        </a:cubicBezTo>
                        <a:close/>
                      </a:path>
                    </a:pathLst>
                  </a:custGeom>
                  <a:solidFill>
                    <a:schemeClr val="bg1">
                      <a:lumMod val="85000"/>
                    </a:schemeClr>
                  </a:solidFill>
                  <a:ln>
                    <a:noFill/>
                  </a:ln>
                </p:spPr>
                <p:txBody>
                  <a:bodyPr anchor="ctr"/>
                  <a:p>
                    <a:pPr algn="ctr"/>
                  </a:p>
                </p:txBody>
              </p:sp>
              <p:sp>
                <p:nvSpPr>
                  <p:cNvPr id="98" name="íṣļídé"/>
                  <p:cNvSpPr/>
                  <p:nvPr>
                    <p:custDataLst>
                      <p:tags r:id="rId34"/>
                    </p:custDataLst>
                  </p:nvPr>
                </p:nvSpPr>
                <p:spPr bwMode="auto">
                  <a:xfrm>
                    <a:off x="4130677" y="5891916"/>
                    <a:ext cx="136443" cy="150721"/>
                  </a:xfrm>
                  <a:custGeom>
                    <a:avLst/>
                    <a:gdLst>
                      <a:gd name="T0" fmla="*/ 26 w 36"/>
                      <a:gd name="T1" fmla="*/ 1 h 40"/>
                      <a:gd name="T2" fmla="*/ 22 w 36"/>
                      <a:gd name="T3" fmla="*/ 0 h 40"/>
                      <a:gd name="T4" fmla="*/ 21 w 36"/>
                      <a:gd name="T5" fmla="*/ 0 h 40"/>
                      <a:gd name="T6" fmla="*/ 18 w 36"/>
                      <a:gd name="T7" fmla="*/ 1 h 40"/>
                      <a:gd name="T8" fmla="*/ 3 w 36"/>
                      <a:gd name="T9" fmla="*/ 15 h 40"/>
                      <a:gd name="T10" fmla="*/ 5 w 36"/>
                      <a:gd name="T11" fmla="*/ 35 h 40"/>
                      <a:gd name="T12" fmla="*/ 7 w 36"/>
                      <a:gd name="T13" fmla="*/ 38 h 40"/>
                      <a:gd name="T14" fmla="*/ 10 w 36"/>
                      <a:gd name="T15" fmla="*/ 40 h 40"/>
                      <a:gd name="T16" fmla="*/ 15 w 36"/>
                      <a:gd name="T17" fmla="*/ 40 h 40"/>
                      <a:gd name="T18" fmla="*/ 32 w 36"/>
                      <a:gd name="T19" fmla="*/ 26 h 40"/>
                      <a:gd name="T20" fmla="*/ 26 w 36"/>
                      <a:gd name="T21" fmla="*/ 1 h 40"/>
                      <a:gd name="T22" fmla="*/ 30 w 36"/>
                      <a:gd name="T23" fmla="*/ 25 h 40"/>
                      <a:gd name="T24" fmla="*/ 15 w 36"/>
                      <a:gd name="T25" fmla="*/ 38 h 40"/>
                      <a:gd name="T26" fmla="*/ 11 w 36"/>
                      <a:gd name="T27" fmla="*/ 38 h 40"/>
                      <a:gd name="T28" fmla="*/ 11 w 36"/>
                      <a:gd name="T29" fmla="*/ 38 h 40"/>
                      <a:gd name="T30" fmla="*/ 8 w 36"/>
                      <a:gd name="T31" fmla="*/ 36 h 40"/>
                      <a:gd name="T32" fmla="*/ 5 w 36"/>
                      <a:gd name="T33" fmla="*/ 15 h 40"/>
                      <a:gd name="T34" fmla="*/ 21 w 36"/>
                      <a:gd name="T35" fmla="*/ 2 h 40"/>
                      <a:gd name="T36" fmla="*/ 21 w 36"/>
                      <a:gd name="T37" fmla="*/ 2 h 40"/>
                      <a:gd name="T38" fmla="*/ 25 w 36"/>
                      <a:gd name="T39" fmla="*/ 3 h 40"/>
                      <a:gd name="T40" fmla="*/ 25 w 36"/>
                      <a:gd name="T41" fmla="*/ 3 h 40"/>
                      <a:gd name="T42" fmla="*/ 30 w 36"/>
                      <a:gd name="T43"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40">
                        <a:moveTo>
                          <a:pt x="26" y="1"/>
                        </a:moveTo>
                        <a:cubicBezTo>
                          <a:pt x="25" y="1"/>
                          <a:pt x="23" y="0"/>
                          <a:pt x="22" y="0"/>
                        </a:cubicBezTo>
                        <a:cubicBezTo>
                          <a:pt x="22" y="0"/>
                          <a:pt x="21" y="0"/>
                          <a:pt x="21" y="0"/>
                        </a:cubicBezTo>
                        <a:cubicBezTo>
                          <a:pt x="20" y="0"/>
                          <a:pt x="19" y="0"/>
                          <a:pt x="18" y="1"/>
                        </a:cubicBezTo>
                        <a:cubicBezTo>
                          <a:pt x="12" y="2"/>
                          <a:pt x="6" y="7"/>
                          <a:pt x="3" y="15"/>
                        </a:cubicBezTo>
                        <a:cubicBezTo>
                          <a:pt x="0" y="22"/>
                          <a:pt x="1" y="30"/>
                          <a:pt x="5" y="35"/>
                        </a:cubicBezTo>
                        <a:cubicBezTo>
                          <a:pt x="5" y="36"/>
                          <a:pt x="6" y="37"/>
                          <a:pt x="7" y="38"/>
                        </a:cubicBezTo>
                        <a:cubicBezTo>
                          <a:pt x="8" y="39"/>
                          <a:pt x="9" y="39"/>
                          <a:pt x="10" y="40"/>
                        </a:cubicBezTo>
                        <a:cubicBezTo>
                          <a:pt x="12" y="40"/>
                          <a:pt x="13" y="40"/>
                          <a:pt x="15" y="40"/>
                        </a:cubicBezTo>
                        <a:cubicBezTo>
                          <a:pt x="22" y="40"/>
                          <a:pt x="29" y="35"/>
                          <a:pt x="32" y="26"/>
                        </a:cubicBezTo>
                        <a:cubicBezTo>
                          <a:pt x="36" y="16"/>
                          <a:pt x="33" y="4"/>
                          <a:pt x="26" y="1"/>
                        </a:cubicBezTo>
                        <a:close/>
                        <a:moveTo>
                          <a:pt x="30" y="25"/>
                        </a:moveTo>
                        <a:cubicBezTo>
                          <a:pt x="27" y="33"/>
                          <a:pt x="21" y="38"/>
                          <a:pt x="15" y="38"/>
                        </a:cubicBezTo>
                        <a:cubicBezTo>
                          <a:pt x="13" y="38"/>
                          <a:pt x="12" y="38"/>
                          <a:pt x="11" y="38"/>
                        </a:cubicBezTo>
                        <a:cubicBezTo>
                          <a:pt x="11" y="38"/>
                          <a:pt x="11" y="38"/>
                          <a:pt x="11" y="38"/>
                        </a:cubicBezTo>
                        <a:cubicBezTo>
                          <a:pt x="10" y="37"/>
                          <a:pt x="9" y="37"/>
                          <a:pt x="8" y="36"/>
                        </a:cubicBezTo>
                        <a:cubicBezTo>
                          <a:pt x="3" y="32"/>
                          <a:pt x="2" y="23"/>
                          <a:pt x="5" y="15"/>
                        </a:cubicBezTo>
                        <a:cubicBezTo>
                          <a:pt x="8" y="8"/>
                          <a:pt x="15" y="2"/>
                          <a:pt x="21" y="2"/>
                        </a:cubicBezTo>
                        <a:cubicBezTo>
                          <a:pt x="21" y="2"/>
                          <a:pt x="21" y="2"/>
                          <a:pt x="21" y="2"/>
                        </a:cubicBezTo>
                        <a:cubicBezTo>
                          <a:pt x="23" y="2"/>
                          <a:pt x="24" y="3"/>
                          <a:pt x="25" y="3"/>
                        </a:cubicBezTo>
                        <a:cubicBezTo>
                          <a:pt x="25" y="3"/>
                          <a:pt x="25" y="3"/>
                          <a:pt x="25" y="3"/>
                        </a:cubicBezTo>
                        <a:cubicBezTo>
                          <a:pt x="32" y="6"/>
                          <a:pt x="34" y="16"/>
                          <a:pt x="30" y="25"/>
                        </a:cubicBezTo>
                        <a:close/>
                      </a:path>
                    </a:pathLst>
                  </a:custGeom>
                  <a:solidFill>
                    <a:schemeClr val="bg1">
                      <a:lumMod val="85000"/>
                    </a:schemeClr>
                  </a:solidFill>
                  <a:ln>
                    <a:noFill/>
                  </a:ln>
                </p:spPr>
                <p:txBody>
                  <a:bodyPr anchor="ctr"/>
                  <a:p>
                    <a:pPr algn="ctr"/>
                  </a:p>
                </p:txBody>
              </p:sp>
              <p:sp>
                <p:nvSpPr>
                  <p:cNvPr id="99" name="iŝļíḍè"/>
                  <p:cNvSpPr/>
                  <p:nvPr>
                    <p:custDataLst>
                      <p:tags r:id="rId35"/>
                    </p:custDataLst>
                  </p:nvPr>
                </p:nvSpPr>
                <p:spPr bwMode="auto">
                  <a:xfrm>
                    <a:off x="3984715" y="5647588"/>
                    <a:ext cx="274473" cy="395049"/>
                  </a:xfrm>
                  <a:custGeom>
                    <a:avLst/>
                    <a:gdLst>
                      <a:gd name="T0" fmla="*/ 125 w 173"/>
                      <a:gd name="T1" fmla="*/ 0 h 249"/>
                      <a:gd name="T2" fmla="*/ 2 w 173"/>
                      <a:gd name="T3" fmla="*/ 244 h 249"/>
                      <a:gd name="T4" fmla="*/ 0 w 173"/>
                      <a:gd name="T5" fmla="*/ 249 h 249"/>
                      <a:gd name="T6" fmla="*/ 0 w 173"/>
                      <a:gd name="T7" fmla="*/ 249 h 249"/>
                      <a:gd name="T8" fmla="*/ 47 w 173"/>
                      <a:gd name="T9" fmla="*/ 249 h 249"/>
                      <a:gd name="T10" fmla="*/ 173 w 173"/>
                      <a:gd name="T11" fmla="*/ 0 h 249"/>
                      <a:gd name="T12" fmla="*/ 125 w 173"/>
                      <a:gd name="T13" fmla="*/ 0 h 249"/>
                      <a:gd name="T14" fmla="*/ 45 w 173"/>
                      <a:gd name="T15" fmla="*/ 244 h 249"/>
                      <a:gd name="T16" fmla="*/ 7 w 173"/>
                      <a:gd name="T17" fmla="*/ 244 h 249"/>
                      <a:gd name="T18" fmla="*/ 128 w 173"/>
                      <a:gd name="T19" fmla="*/ 5 h 249"/>
                      <a:gd name="T20" fmla="*/ 166 w 173"/>
                      <a:gd name="T21" fmla="*/ 5 h 249"/>
                      <a:gd name="T22" fmla="*/ 130 w 173"/>
                      <a:gd name="T23" fmla="*/ 73 h 249"/>
                      <a:gd name="T24" fmla="*/ 45 w 173"/>
                      <a:gd name="T25" fmla="*/ 24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49">
                        <a:moveTo>
                          <a:pt x="125" y="0"/>
                        </a:moveTo>
                        <a:lnTo>
                          <a:pt x="2" y="244"/>
                        </a:lnTo>
                        <a:lnTo>
                          <a:pt x="0" y="249"/>
                        </a:lnTo>
                        <a:lnTo>
                          <a:pt x="0" y="249"/>
                        </a:lnTo>
                        <a:lnTo>
                          <a:pt x="47" y="249"/>
                        </a:lnTo>
                        <a:lnTo>
                          <a:pt x="173" y="0"/>
                        </a:lnTo>
                        <a:lnTo>
                          <a:pt x="125" y="0"/>
                        </a:lnTo>
                        <a:close/>
                        <a:moveTo>
                          <a:pt x="45" y="244"/>
                        </a:moveTo>
                        <a:lnTo>
                          <a:pt x="7" y="244"/>
                        </a:lnTo>
                        <a:lnTo>
                          <a:pt x="128" y="5"/>
                        </a:lnTo>
                        <a:lnTo>
                          <a:pt x="166" y="5"/>
                        </a:lnTo>
                        <a:lnTo>
                          <a:pt x="130" y="73"/>
                        </a:lnTo>
                        <a:lnTo>
                          <a:pt x="45" y="244"/>
                        </a:lnTo>
                        <a:close/>
                      </a:path>
                    </a:pathLst>
                  </a:custGeom>
                  <a:solidFill>
                    <a:schemeClr val="bg1">
                      <a:lumMod val="85000"/>
                    </a:schemeClr>
                  </a:solidFill>
                  <a:ln>
                    <a:noFill/>
                  </a:ln>
                </p:spPr>
                <p:txBody>
                  <a:bodyPr anchor="ctr"/>
                  <a:p>
                    <a:pPr algn="ctr"/>
                  </a:p>
                </p:txBody>
              </p:sp>
              <p:sp>
                <p:nvSpPr>
                  <p:cNvPr id="100" name="iṩļîḑé"/>
                  <p:cNvSpPr/>
                  <p:nvPr>
                    <p:custDataLst>
                      <p:tags r:id="rId36"/>
                    </p:custDataLst>
                  </p:nvPr>
                </p:nvSpPr>
                <p:spPr bwMode="auto">
                  <a:xfrm>
                    <a:off x="3968849" y="5628549"/>
                    <a:ext cx="290338" cy="414088"/>
                  </a:xfrm>
                  <a:custGeom>
                    <a:avLst/>
                    <a:gdLst>
                      <a:gd name="T0" fmla="*/ 166 w 183"/>
                      <a:gd name="T1" fmla="*/ 0 h 261"/>
                      <a:gd name="T2" fmla="*/ 126 w 183"/>
                      <a:gd name="T3" fmla="*/ 0 h 261"/>
                      <a:gd name="T4" fmla="*/ 0 w 183"/>
                      <a:gd name="T5" fmla="*/ 246 h 261"/>
                      <a:gd name="T6" fmla="*/ 0 w 183"/>
                      <a:gd name="T7" fmla="*/ 246 h 261"/>
                      <a:gd name="T8" fmla="*/ 10 w 183"/>
                      <a:gd name="T9" fmla="*/ 261 h 261"/>
                      <a:gd name="T10" fmla="*/ 10 w 183"/>
                      <a:gd name="T11" fmla="*/ 261 h 261"/>
                      <a:gd name="T12" fmla="*/ 40 w 183"/>
                      <a:gd name="T13" fmla="*/ 261 h 261"/>
                      <a:gd name="T14" fmla="*/ 43 w 183"/>
                      <a:gd name="T15" fmla="*/ 256 h 261"/>
                      <a:gd name="T16" fmla="*/ 12 w 183"/>
                      <a:gd name="T17" fmla="*/ 256 h 261"/>
                      <a:gd name="T18" fmla="*/ 12 w 183"/>
                      <a:gd name="T19" fmla="*/ 256 h 261"/>
                      <a:gd name="T20" fmla="*/ 5 w 183"/>
                      <a:gd name="T21" fmla="*/ 246 h 261"/>
                      <a:gd name="T22" fmla="*/ 128 w 183"/>
                      <a:gd name="T23" fmla="*/ 5 h 261"/>
                      <a:gd name="T24" fmla="*/ 164 w 183"/>
                      <a:gd name="T25" fmla="*/ 5 h 261"/>
                      <a:gd name="T26" fmla="*/ 173 w 183"/>
                      <a:gd name="T27" fmla="*/ 12 h 261"/>
                      <a:gd name="T28" fmla="*/ 176 w 183"/>
                      <a:gd name="T29" fmla="*/ 14 h 261"/>
                      <a:gd name="T30" fmla="*/ 173 w 183"/>
                      <a:gd name="T31" fmla="*/ 17 h 261"/>
                      <a:gd name="T32" fmla="*/ 176 w 183"/>
                      <a:gd name="T33" fmla="*/ 17 h 261"/>
                      <a:gd name="T34" fmla="*/ 140 w 183"/>
                      <a:gd name="T35" fmla="*/ 85 h 261"/>
                      <a:gd name="T36" fmla="*/ 183 w 183"/>
                      <a:gd name="T37" fmla="*/ 12 h 261"/>
                      <a:gd name="T38" fmla="*/ 183 w 183"/>
                      <a:gd name="T39" fmla="*/ 12 h 261"/>
                      <a:gd name="T40" fmla="*/ 166 w 183"/>
                      <a:gd name="T41"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3" h="261">
                        <a:moveTo>
                          <a:pt x="166" y="0"/>
                        </a:moveTo>
                        <a:lnTo>
                          <a:pt x="126" y="0"/>
                        </a:lnTo>
                        <a:lnTo>
                          <a:pt x="0" y="246"/>
                        </a:lnTo>
                        <a:lnTo>
                          <a:pt x="0" y="246"/>
                        </a:lnTo>
                        <a:lnTo>
                          <a:pt x="10" y="261"/>
                        </a:lnTo>
                        <a:lnTo>
                          <a:pt x="10" y="261"/>
                        </a:lnTo>
                        <a:lnTo>
                          <a:pt x="40" y="261"/>
                        </a:lnTo>
                        <a:lnTo>
                          <a:pt x="43" y="256"/>
                        </a:lnTo>
                        <a:lnTo>
                          <a:pt x="12" y="256"/>
                        </a:lnTo>
                        <a:lnTo>
                          <a:pt x="12" y="256"/>
                        </a:lnTo>
                        <a:lnTo>
                          <a:pt x="5" y="246"/>
                        </a:lnTo>
                        <a:lnTo>
                          <a:pt x="128" y="5"/>
                        </a:lnTo>
                        <a:lnTo>
                          <a:pt x="164" y="5"/>
                        </a:lnTo>
                        <a:lnTo>
                          <a:pt x="173" y="12"/>
                        </a:lnTo>
                        <a:lnTo>
                          <a:pt x="176" y="14"/>
                        </a:lnTo>
                        <a:lnTo>
                          <a:pt x="173" y="17"/>
                        </a:lnTo>
                        <a:lnTo>
                          <a:pt x="176" y="17"/>
                        </a:lnTo>
                        <a:lnTo>
                          <a:pt x="140" y="85"/>
                        </a:lnTo>
                        <a:lnTo>
                          <a:pt x="183" y="12"/>
                        </a:lnTo>
                        <a:lnTo>
                          <a:pt x="183" y="12"/>
                        </a:lnTo>
                        <a:lnTo>
                          <a:pt x="166" y="0"/>
                        </a:lnTo>
                        <a:close/>
                      </a:path>
                    </a:pathLst>
                  </a:custGeom>
                  <a:solidFill>
                    <a:schemeClr val="bg1">
                      <a:lumMod val="85000"/>
                    </a:schemeClr>
                  </a:solidFill>
                  <a:ln>
                    <a:noFill/>
                  </a:ln>
                </p:spPr>
                <p:txBody>
                  <a:bodyPr anchor="ctr"/>
                  <a:p>
                    <a:pPr algn="ctr"/>
                  </a:p>
                </p:txBody>
              </p:sp>
            </p:grpSp>
            <p:grpSp>
              <p:nvGrpSpPr>
                <p:cNvPr id="42" name="iṥliḍê"/>
                <p:cNvGrpSpPr/>
                <p:nvPr/>
              </p:nvGrpSpPr>
              <p:grpSpPr>
                <a:xfrm>
                  <a:off x="1882274" y="3689768"/>
                  <a:ext cx="414088" cy="488656"/>
                  <a:chOff x="4711354" y="5301720"/>
                  <a:chExt cx="414088" cy="488656"/>
                </a:xfrm>
              </p:grpSpPr>
              <p:sp>
                <p:nvSpPr>
                  <p:cNvPr id="91" name="ïṩḻîḑè"/>
                  <p:cNvSpPr/>
                  <p:nvPr>
                    <p:custDataLst>
                      <p:tags r:id="rId37"/>
                    </p:custDataLst>
                  </p:nvPr>
                </p:nvSpPr>
                <p:spPr bwMode="auto">
                  <a:xfrm>
                    <a:off x="4801786" y="5301720"/>
                    <a:ext cx="323656" cy="323656"/>
                  </a:xfrm>
                  <a:custGeom>
                    <a:avLst/>
                    <a:gdLst>
                      <a:gd name="T0" fmla="*/ 43 w 86"/>
                      <a:gd name="T1" fmla="*/ 86 h 86"/>
                      <a:gd name="T2" fmla="*/ 0 w 86"/>
                      <a:gd name="T3" fmla="*/ 43 h 86"/>
                      <a:gd name="T4" fmla="*/ 43 w 86"/>
                      <a:gd name="T5" fmla="*/ 0 h 86"/>
                      <a:gd name="T6" fmla="*/ 86 w 86"/>
                      <a:gd name="T7" fmla="*/ 43 h 86"/>
                      <a:gd name="T8" fmla="*/ 43 w 86"/>
                      <a:gd name="T9" fmla="*/ 86 h 86"/>
                      <a:gd name="T10" fmla="*/ 43 w 86"/>
                      <a:gd name="T11" fmla="*/ 3 h 86"/>
                      <a:gd name="T12" fmla="*/ 3 w 86"/>
                      <a:gd name="T13" fmla="*/ 43 h 86"/>
                      <a:gd name="T14" fmla="*/ 43 w 86"/>
                      <a:gd name="T15" fmla="*/ 83 h 86"/>
                      <a:gd name="T16" fmla="*/ 83 w 86"/>
                      <a:gd name="T17" fmla="*/ 43 h 86"/>
                      <a:gd name="T18" fmla="*/ 43 w 86"/>
                      <a:gd name="T19" fmla="*/ 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6">
                        <a:moveTo>
                          <a:pt x="43" y="86"/>
                        </a:moveTo>
                        <a:cubicBezTo>
                          <a:pt x="19" y="86"/>
                          <a:pt x="0" y="67"/>
                          <a:pt x="0" y="43"/>
                        </a:cubicBezTo>
                        <a:cubicBezTo>
                          <a:pt x="0" y="20"/>
                          <a:pt x="19" y="0"/>
                          <a:pt x="43" y="0"/>
                        </a:cubicBezTo>
                        <a:cubicBezTo>
                          <a:pt x="67" y="0"/>
                          <a:pt x="86" y="20"/>
                          <a:pt x="86" y="43"/>
                        </a:cubicBezTo>
                        <a:cubicBezTo>
                          <a:pt x="86" y="67"/>
                          <a:pt x="67" y="86"/>
                          <a:pt x="43" y="86"/>
                        </a:cubicBezTo>
                        <a:close/>
                        <a:moveTo>
                          <a:pt x="43" y="3"/>
                        </a:moveTo>
                        <a:cubicBezTo>
                          <a:pt x="21" y="3"/>
                          <a:pt x="3" y="21"/>
                          <a:pt x="3" y="43"/>
                        </a:cubicBezTo>
                        <a:cubicBezTo>
                          <a:pt x="3" y="65"/>
                          <a:pt x="21" y="83"/>
                          <a:pt x="43" y="83"/>
                        </a:cubicBezTo>
                        <a:cubicBezTo>
                          <a:pt x="65" y="83"/>
                          <a:pt x="83" y="65"/>
                          <a:pt x="83" y="43"/>
                        </a:cubicBezTo>
                        <a:cubicBezTo>
                          <a:pt x="83" y="21"/>
                          <a:pt x="65" y="3"/>
                          <a:pt x="43" y="3"/>
                        </a:cubicBezTo>
                        <a:close/>
                      </a:path>
                    </a:pathLst>
                  </a:custGeom>
                  <a:solidFill>
                    <a:schemeClr val="bg1">
                      <a:lumMod val="85000"/>
                    </a:schemeClr>
                  </a:solidFill>
                  <a:ln>
                    <a:noFill/>
                  </a:ln>
                </p:spPr>
                <p:txBody>
                  <a:bodyPr anchor="ctr"/>
                  <a:p>
                    <a:pPr algn="ctr"/>
                  </a:p>
                </p:txBody>
              </p:sp>
              <p:sp>
                <p:nvSpPr>
                  <p:cNvPr id="92" name="îšḷïḑé"/>
                  <p:cNvSpPr/>
                  <p:nvPr>
                    <p:custDataLst>
                      <p:tags r:id="rId38"/>
                    </p:custDataLst>
                  </p:nvPr>
                </p:nvSpPr>
                <p:spPr bwMode="auto">
                  <a:xfrm>
                    <a:off x="4835104" y="5335037"/>
                    <a:ext cx="257020" cy="260193"/>
                  </a:xfrm>
                  <a:custGeom>
                    <a:avLst/>
                    <a:gdLst>
                      <a:gd name="T0" fmla="*/ 34 w 68"/>
                      <a:gd name="T1" fmla="*/ 69 h 69"/>
                      <a:gd name="T2" fmla="*/ 0 w 68"/>
                      <a:gd name="T3" fmla="*/ 34 h 69"/>
                      <a:gd name="T4" fmla="*/ 34 w 68"/>
                      <a:gd name="T5" fmla="*/ 0 h 69"/>
                      <a:gd name="T6" fmla="*/ 68 w 68"/>
                      <a:gd name="T7" fmla="*/ 34 h 69"/>
                      <a:gd name="T8" fmla="*/ 34 w 68"/>
                      <a:gd name="T9" fmla="*/ 69 h 69"/>
                      <a:gd name="T10" fmla="*/ 34 w 68"/>
                      <a:gd name="T11" fmla="*/ 3 h 69"/>
                      <a:gd name="T12" fmla="*/ 3 w 68"/>
                      <a:gd name="T13" fmla="*/ 34 h 69"/>
                      <a:gd name="T14" fmla="*/ 34 w 68"/>
                      <a:gd name="T15" fmla="*/ 66 h 69"/>
                      <a:gd name="T16" fmla="*/ 65 w 68"/>
                      <a:gd name="T17" fmla="*/ 34 h 69"/>
                      <a:gd name="T18" fmla="*/ 34 w 68"/>
                      <a:gd name="T19" fmla="*/ 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69">
                        <a:moveTo>
                          <a:pt x="34" y="69"/>
                        </a:moveTo>
                        <a:cubicBezTo>
                          <a:pt x="15" y="69"/>
                          <a:pt x="0" y="53"/>
                          <a:pt x="0" y="34"/>
                        </a:cubicBezTo>
                        <a:cubicBezTo>
                          <a:pt x="0" y="15"/>
                          <a:pt x="15" y="0"/>
                          <a:pt x="34" y="0"/>
                        </a:cubicBezTo>
                        <a:cubicBezTo>
                          <a:pt x="53" y="0"/>
                          <a:pt x="68" y="15"/>
                          <a:pt x="68" y="34"/>
                        </a:cubicBezTo>
                        <a:cubicBezTo>
                          <a:pt x="68" y="53"/>
                          <a:pt x="53" y="69"/>
                          <a:pt x="34" y="69"/>
                        </a:cubicBezTo>
                        <a:close/>
                        <a:moveTo>
                          <a:pt x="34" y="3"/>
                        </a:moveTo>
                        <a:cubicBezTo>
                          <a:pt x="17" y="3"/>
                          <a:pt x="3" y="17"/>
                          <a:pt x="3" y="34"/>
                        </a:cubicBezTo>
                        <a:cubicBezTo>
                          <a:pt x="3" y="51"/>
                          <a:pt x="17" y="66"/>
                          <a:pt x="34" y="66"/>
                        </a:cubicBezTo>
                        <a:cubicBezTo>
                          <a:pt x="51" y="66"/>
                          <a:pt x="65" y="51"/>
                          <a:pt x="65" y="34"/>
                        </a:cubicBezTo>
                        <a:cubicBezTo>
                          <a:pt x="65" y="17"/>
                          <a:pt x="51" y="3"/>
                          <a:pt x="34" y="3"/>
                        </a:cubicBezTo>
                        <a:close/>
                      </a:path>
                    </a:pathLst>
                  </a:custGeom>
                  <a:solidFill>
                    <a:schemeClr val="bg1">
                      <a:lumMod val="85000"/>
                    </a:schemeClr>
                  </a:solidFill>
                  <a:ln>
                    <a:noFill/>
                  </a:ln>
                </p:spPr>
                <p:txBody>
                  <a:bodyPr anchor="ctr"/>
                  <a:p>
                    <a:pPr algn="ctr"/>
                  </a:p>
                </p:txBody>
              </p:sp>
              <p:sp>
                <p:nvSpPr>
                  <p:cNvPr id="93" name="ïṧḻîḋe"/>
                  <p:cNvSpPr/>
                  <p:nvPr>
                    <p:custDataLst>
                      <p:tags r:id="rId39"/>
                    </p:custDataLst>
                  </p:nvPr>
                </p:nvSpPr>
                <p:spPr bwMode="auto">
                  <a:xfrm>
                    <a:off x="4711354" y="5584125"/>
                    <a:ext cx="199905" cy="206251"/>
                  </a:xfrm>
                  <a:custGeom>
                    <a:avLst/>
                    <a:gdLst>
                      <a:gd name="T0" fmla="*/ 8 w 53"/>
                      <a:gd name="T1" fmla="*/ 55 h 55"/>
                      <a:gd name="T2" fmla="*/ 8 w 53"/>
                      <a:gd name="T3" fmla="*/ 55 h 55"/>
                      <a:gd name="T4" fmla="*/ 4 w 53"/>
                      <a:gd name="T5" fmla="*/ 53 h 55"/>
                      <a:gd name="T6" fmla="*/ 40 w 53"/>
                      <a:gd name="T7" fmla="*/ 0 h 55"/>
                      <a:gd name="T8" fmla="*/ 42 w 53"/>
                      <a:gd name="T9" fmla="*/ 2 h 55"/>
                      <a:gd name="T10" fmla="*/ 6 w 53"/>
                      <a:gd name="T11" fmla="*/ 51 h 55"/>
                      <a:gd name="T12" fmla="*/ 8 w 53"/>
                      <a:gd name="T13" fmla="*/ 52 h 55"/>
                      <a:gd name="T14" fmla="*/ 50 w 53"/>
                      <a:gd name="T15" fmla="*/ 6 h 55"/>
                      <a:gd name="T16" fmla="*/ 53 w 53"/>
                      <a:gd name="T17" fmla="*/ 8 h 55"/>
                      <a:gd name="T18" fmla="*/ 8 w 53"/>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5">
                        <a:moveTo>
                          <a:pt x="8" y="55"/>
                        </a:moveTo>
                        <a:cubicBezTo>
                          <a:pt x="8" y="55"/>
                          <a:pt x="8" y="55"/>
                          <a:pt x="8" y="55"/>
                        </a:cubicBezTo>
                        <a:cubicBezTo>
                          <a:pt x="6" y="55"/>
                          <a:pt x="5" y="54"/>
                          <a:pt x="4" y="53"/>
                        </a:cubicBezTo>
                        <a:cubicBezTo>
                          <a:pt x="0" y="45"/>
                          <a:pt x="31" y="10"/>
                          <a:pt x="40" y="0"/>
                        </a:cubicBezTo>
                        <a:cubicBezTo>
                          <a:pt x="42" y="2"/>
                          <a:pt x="42" y="2"/>
                          <a:pt x="42" y="2"/>
                        </a:cubicBezTo>
                        <a:cubicBezTo>
                          <a:pt x="23" y="23"/>
                          <a:pt x="4" y="47"/>
                          <a:pt x="6" y="51"/>
                        </a:cubicBezTo>
                        <a:cubicBezTo>
                          <a:pt x="7" y="52"/>
                          <a:pt x="7" y="52"/>
                          <a:pt x="8" y="52"/>
                        </a:cubicBezTo>
                        <a:cubicBezTo>
                          <a:pt x="15" y="52"/>
                          <a:pt x="32" y="38"/>
                          <a:pt x="50" y="6"/>
                        </a:cubicBezTo>
                        <a:cubicBezTo>
                          <a:pt x="53" y="8"/>
                          <a:pt x="53" y="8"/>
                          <a:pt x="53" y="8"/>
                        </a:cubicBezTo>
                        <a:cubicBezTo>
                          <a:pt x="35" y="39"/>
                          <a:pt x="17" y="55"/>
                          <a:pt x="8" y="55"/>
                        </a:cubicBezTo>
                        <a:close/>
                      </a:path>
                    </a:pathLst>
                  </a:custGeom>
                  <a:solidFill>
                    <a:schemeClr val="bg1">
                      <a:lumMod val="85000"/>
                    </a:schemeClr>
                  </a:solidFill>
                  <a:ln>
                    <a:noFill/>
                  </a:ln>
                </p:spPr>
                <p:txBody>
                  <a:bodyPr anchor="ctr"/>
                  <a:p>
                    <a:pPr algn="ctr"/>
                  </a:p>
                </p:txBody>
              </p:sp>
              <p:sp>
                <p:nvSpPr>
                  <p:cNvPr id="94" name="ïSļïḋè"/>
                  <p:cNvSpPr/>
                  <p:nvPr>
                    <p:custDataLst>
                      <p:tags r:id="rId40"/>
                    </p:custDataLst>
                  </p:nvPr>
                </p:nvSpPr>
                <p:spPr bwMode="auto">
                  <a:xfrm>
                    <a:off x="5009624" y="5376288"/>
                    <a:ext cx="52356" cy="82500"/>
                  </a:xfrm>
                  <a:custGeom>
                    <a:avLst/>
                    <a:gdLst>
                      <a:gd name="T0" fmla="*/ 11 w 14"/>
                      <a:gd name="T1" fmla="*/ 22 h 22"/>
                      <a:gd name="T2" fmla="*/ 0 w 14"/>
                      <a:gd name="T3" fmla="*/ 3 h 22"/>
                      <a:gd name="T4" fmla="*/ 1 w 14"/>
                      <a:gd name="T5" fmla="*/ 0 h 22"/>
                      <a:gd name="T6" fmla="*/ 14 w 14"/>
                      <a:gd name="T7" fmla="*/ 21 h 22"/>
                      <a:gd name="T8" fmla="*/ 11 w 14"/>
                      <a:gd name="T9" fmla="*/ 22 h 22"/>
                    </a:gdLst>
                    <a:ahLst/>
                    <a:cxnLst>
                      <a:cxn ang="0">
                        <a:pos x="T0" y="T1"/>
                      </a:cxn>
                      <a:cxn ang="0">
                        <a:pos x="T2" y="T3"/>
                      </a:cxn>
                      <a:cxn ang="0">
                        <a:pos x="T4" y="T5"/>
                      </a:cxn>
                      <a:cxn ang="0">
                        <a:pos x="T6" y="T7"/>
                      </a:cxn>
                      <a:cxn ang="0">
                        <a:pos x="T8" y="T9"/>
                      </a:cxn>
                    </a:cxnLst>
                    <a:rect l="0" t="0" r="r" b="b"/>
                    <a:pathLst>
                      <a:path w="14" h="22">
                        <a:moveTo>
                          <a:pt x="11" y="22"/>
                        </a:moveTo>
                        <a:cubicBezTo>
                          <a:pt x="9" y="7"/>
                          <a:pt x="0" y="3"/>
                          <a:pt x="0" y="3"/>
                        </a:cubicBezTo>
                        <a:cubicBezTo>
                          <a:pt x="1" y="0"/>
                          <a:pt x="1" y="0"/>
                          <a:pt x="1" y="0"/>
                        </a:cubicBezTo>
                        <a:cubicBezTo>
                          <a:pt x="2" y="0"/>
                          <a:pt x="12" y="5"/>
                          <a:pt x="14" y="21"/>
                        </a:cubicBezTo>
                        <a:lnTo>
                          <a:pt x="11" y="22"/>
                        </a:lnTo>
                        <a:close/>
                      </a:path>
                    </a:pathLst>
                  </a:custGeom>
                  <a:solidFill>
                    <a:schemeClr val="bg1">
                      <a:lumMod val="85000"/>
                    </a:schemeClr>
                  </a:solidFill>
                  <a:ln>
                    <a:noFill/>
                  </a:ln>
                </p:spPr>
                <p:txBody>
                  <a:bodyPr anchor="ctr"/>
                  <a:p>
                    <a:pPr algn="ctr"/>
                  </a:p>
                </p:txBody>
              </p:sp>
            </p:grpSp>
            <p:grpSp>
              <p:nvGrpSpPr>
                <p:cNvPr id="43" name="íṥḷiḓé"/>
                <p:cNvGrpSpPr/>
                <p:nvPr/>
              </p:nvGrpSpPr>
              <p:grpSpPr>
                <a:xfrm>
                  <a:off x="2627909" y="1485488"/>
                  <a:ext cx="339521" cy="337934"/>
                  <a:chOff x="5698186" y="4535417"/>
                  <a:chExt cx="339521" cy="337934"/>
                </a:xfrm>
              </p:grpSpPr>
              <p:sp>
                <p:nvSpPr>
                  <p:cNvPr id="86" name="íSlïḋè"/>
                  <p:cNvSpPr/>
                  <p:nvPr>
                    <p:custDataLst>
                      <p:tags r:id="rId41"/>
                    </p:custDataLst>
                  </p:nvPr>
                </p:nvSpPr>
                <p:spPr bwMode="auto">
                  <a:xfrm>
                    <a:off x="5698186" y="4535417"/>
                    <a:ext cx="339521" cy="337934"/>
                  </a:xfrm>
                  <a:custGeom>
                    <a:avLst/>
                    <a:gdLst>
                      <a:gd name="T0" fmla="*/ 45 w 90"/>
                      <a:gd name="T1" fmla="*/ 90 h 90"/>
                      <a:gd name="T2" fmla="*/ 0 w 90"/>
                      <a:gd name="T3" fmla="*/ 45 h 90"/>
                      <a:gd name="T4" fmla="*/ 45 w 90"/>
                      <a:gd name="T5" fmla="*/ 0 h 90"/>
                      <a:gd name="T6" fmla="*/ 90 w 90"/>
                      <a:gd name="T7" fmla="*/ 45 h 90"/>
                      <a:gd name="T8" fmla="*/ 45 w 90"/>
                      <a:gd name="T9" fmla="*/ 90 h 90"/>
                      <a:gd name="T10" fmla="*/ 45 w 90"/>
                      <a:gd name="T11" fmla="*/ 3 h 90"/>
                      <a:gd name="T12" fmla="*/ 3 w 90"/>
                      <a:gd name="T13" fmla="*/ 45 h 90"/>
                      <a:gd name="T14" fmla="*/ 45 w 90"/>
                      <a:gd name="T15" fmla="*/ 87 h 90"/>
                      <a:gd name="T16" fmla="*/ 87 w 90"/>
                      <a:gd name="T17" fmla="*/ 45 h 90"/>
                      <a:gd name="T18" fmla="*/ 45 w 90"/>
                      <a:gd name="T19" fmla="*/ 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90">
                        <a:moveTo>
                          <a:pt x="45" y="90"/>
                        </a:moveTo>
                        <a:cubicBezTo>
                          <a:pt x="20" y="90"/>
                          <a:pt x="0" y="70"/>
                          <a:pt x="0" y="45"/>
                        </a:cubicBezTo>
                        <a:cubicBezTo>
                          <a:pt x="0" y="21"/>
                          <a:pt x="20" y="0"/>
                          <a:pt x="45" y="0"/>
                        </a:cubicBezTo>
                        <a:cubicBezTo>
                          <a:pt x="70" y="0"/>
                          <a:pt x="90" y="21"/>
                          <a:pt x="90" y="45"/>
                        </a:cubicBezTo>
                        <a:cubicBezTo>
                          <a:pt x="90" y="70"/>
                          <a:pt x="70" y="90"/>
                          <a:pt x="45" y="90"/>
                        </a:cubicBezTo>
                        <a:close/>
                        <a:moveTo>
                          <a:pt x="45" y="3"/>
                        </a:moveTo>
                        <a:cubicBezTo>
                          <a:pt x="22" y="3"/>
                          <a:pt x="3" y="22"/>
                          <a:pt x="3" y="45"/>
                        </a:cubicBezTo>
                        <a:cubicBezTo>
                          <a:pt x="3" y="69"/>
                          <a:pt x="22" y="87"/>
                          <a:pt x="45" y="87"/>
                        </a:cubicBezTo>
                        <a:cubicBezTo>
                          <a:pt x="68" y="87"/>
                          <a:pt x="87" y="69"/>
                          <a:pt x="87" y="45"/>
                        </a:cubicBezTo>
                        <a:cubicBezTo>
                          <a:pt x="87" y="22"/>
                          <a:pt x="68" y="3"/>
                          <a:pt x="45" y="3"/>
                        </a:cubicBezTo>
                        <a:close/>
                      </a:path>
                    </a:pathLst>
                  </a:custGeom>
                  <a:solidFill>
                    <a:schemeClr val="bg1">
                      <a:lumMod val="85000"/>
                    </a:schemeClr>
                  </a:solidFill>
                  <a:ln>
                    <a:noFill/>
                  </a:ln>
                </p:spPr>
                <p:txBody>
                  <a:bodyPr anchor="ctr"/>
                  <a:p>
                    <a:pPr algn="ctr"/>
                  </a:p>
                </p:txBody>
              </p:sp>
              <p:sp>
                <p:nvSpPr>
                  <p:cNvPr id="87" name="i$ļíḑé"/>
                  <p:cNvSpPr/>
                  <p:nvPr>
                    <p:custDataLst>
                      <p:tags r:id="rId42"/>
                    </p:custDataLst>
                  </p:nvPr>
                </p:nvSpPr>
                <p:spPr bwMode="auto">
                  <a:xfrm>
                    <a:off x="5733090" y="4573495"/>
                    <a:ext cx="271300" cy="266540"/>
                  </a:xfrm>
                  <a:custGeom>
                    <a:avLst/>
                    <a:gdLst>
                      <a:gd name="T0" fmla="*/ 36 w 72"/>
                      <a:gd name="T1" fmla="*/ 71 h 71"/>
                      <a:gd name="T2" fmla="*/ 0 w 72"/>
                      <a:gd name="T3" fmla="*/ 35 h 71"/>
                      <a:gd name="T4" fmla="*/ 36 w 72"/>
                      <a:gd name="T5" fmla="*/ 0 h 71"/>
                      <a:gd name="T6" fmla="*/ 72 w 72"/>
                      <a:gd name="T7" fmla="*/ 35 h 71"/>
                      <a:gd name="T8" fmla="*/ 36 w 72"/>
                      <a:gd name="T9" fmla="*/ 71 h 71"/>
                      <a:gd name="T10" fmla="*/ 36 w 72"/>
                      <a:gd name="T11" fmla="*/ 3 h 71"/>
                      <a:gd name="T12" fmla="*/ 3 w 72"/>
                      <a:gd name="T13" fmla="*/ 35 h 71"/>
                      <a:gd name="T14" fmla="*/ 36 w 72"/>
                      <a:gd name="T15" fmla="*/ 68 h 71"/>
                      <a:gd name="T16" fmla="*/ 69 w 72"/>
                      <a:gd name="T17" fmla="*/ 35 h 71"/>
                      <a:gd name="T18" fmla="*/ 36 w 72"/>
                      <a:gd name="T19" fmla="*/ 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1">
                        <a:moveTo>
                          <a:pt x="36" y="71"/>
                        </a:moveTo>
                        <a:cubicBezTo>
                          <a:pt x="16" y="71"/>
                          <a:pt x="0" y="55"/>
                          <a:pt x="0" y="35"/>
                        </a:cubicBezTo>
                        <a:cubicBezTo>
                          <a:pt x="0" y="16"/>
                          <a:pt x="16" y="0"/>
                          <a:pt x="36" y="0"/>
                        </a:cubicBezTo>
                        <a:cubicBezTo>
                          <a:pt x="56" y="0"/>
                          <a:pt x="72" y="16"/>
                          <a:pt x="72" y="35"/>
                        </a:cubicBezTo>
                        <a:cubicBezTo>
                          <a:pt x="72" y="55"/>
                          <a:pt x="56" y="71"/>
                          <a:pt x="36" y="71"/>
                        </a:cubicBezTo>
                        <a:close/>
                        <a:moveTo>
                          <a:pt x="36" y="3"/>
                        </a:moveTo>
                        <a:cubicBezTo>
                          <a:pt x="18" y="3"/>
                          <a:pt x="3" y="17"/>
                          <a:pt x="3" y="35"/>
                        </a:cubicBezTo>
                        <a:cubicBezTo>
                          <a:pt x="3" y="53"/>
                          <a:pt x="18" y="68"/>
                          <a:pt x="36" y="68"/>
                        </a:cubicBezTo>
                        <a:cubicBezTo>
                          <a:pt x="54" y="68"/>
                          <a:pt x="69" y="53"/>
                          <a:pt x="69" y="35"/>
                        </a:cubicBezTo>
                        <a:cubicBezTo>
                          <a:pt x="69" y="17"/>
                          <a:pt x="54" y="3"/>
                          <a:pt x="36" y="3"/>
                        </a:cubicBezTo>
                        <a:close/>
                      </a:path>
                    </a:pathLst>
                  </a:custGeom>
                  <a:solidFill>
                    <a:schemeClr val="bg1">
                      <a:lumMod val="85000"/>
                    </a:schemeClr>
                  </a:solidFill>
                  <a:ln>
                    <a:noFill/>
                  </a:ln>
                </p:spPr>
                <p:txBody>
                  <a:bodyPr anchor="ctr"/>
                  <a:p>
                    <a:pPr algn="ctr"/>
                  </a:p>
                </p:txBody>
              </p:sp>
              <p:sp>
                <p:nvSpPr>
                  <p:cNvPr id="88" name="íš1íḓe"/>
                  <p:cNvSpPr/>
                  <p:nvPr>
                    <p:custDataLst>
                      <p:tags r:id="rId43"/>
                    </p:custDataLst>
                  </p:nvPr>
                </p:nvSpPr>
                <p:spPr bwMode="auto">
                  <a:xfrm>
                    <a:off x="5845734" y="4686140"/>
                    <a:ext cx="41250" cy="41250"/>
                  </a:xfrm>
                  <a:custGeom>
                    <a:avLst/>
                    <a:gdLst>
                      <a:gd name="T0" fmla="*/ 6 w 11"/>
                      <a:gd name="T1" fmla="*/ 11 h 11"/>
                      <a:gd name="T2" fmla="*/ 0 w 11"/>
                      <a:gd name="T3" fmla="*/ 5 h 11"/>
                      <a:gd name="T4" fmla="*/ 6 w 11"/>
                      <a:gd name="T5" fmla="*/ 0 h 11"/>
                      <a:gd name="T6" fmla="*/ 11 w 11"/>
                      <a:gd name="T7" fmla="*/ 5 h 11"/>
                      <a:gd name="T8" fmla="*/ 6 w 11"/>
                      <a:gd name="T9" fmla="*/ 11 h 11"/>
                      <a:gd name="T10" fmla="*/ 6 w 11"/>
                      <a:gd name="T11" fmla="*/ 3 h 11"/>
                      <a:gd name="T12" fmla="*/ 3 w 11"/>
                      <a:gd name="T13" fmla="*/ 5 h 11"/>
                      <a:gd name="T14" fmla="*/ 6 w 11"/>
                      <a:gd name="T15" fmla="*/ 8 h 11"/>
                      <a:gd name="T16" fmla="*/ 8 w 11"/>
                      <a:gd name="T17" fmla="*/ 5 h 11"/>
                      <a:gd name="T18" fmla="*/ 6 w 11"/>
                      <a:gd name="T19"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6" y="11"/>
                        </a:moveTo>
                        <a:cubicBezTo>
                          <a:pt x="3" y="11"/>
                          <a:pt x="0" y="9"/>
                          <a:pt x="0" y="5"/>
                        </a:cubicBezTo>
                        <a:cubicBezTo>
                          <a:pt x="0" y="2"/>
                          <a:pt x="3" y="0"/>
                          <a:pt x="6" y="0"/>
                        </a:cubicBezTo>
                        <a:cubicBezTo>
                          <a:pt x="9" y="0"/>
                          <a:pt x="11" y="2"/>
                          <a:pt x="11" y="5"/>
                        </a:cubicBezTo>
                        <a:cubicBezTo>
                          <a:pt x="11" y="9"/>
                          <a:pt x="9" y="11"/>
                          <a:pt x="6" y="11"/>
                        </a:cubicBezTo>
                        <a:close/>
                        <a:moveTo>
                          <a:pt x="6" y="3"/>
                        </a:moveTo>
                        <a:cubicBezTo>
                          <a:pt x="4" y="3"/>
                          <a:pt x="3" y="4"/>
                          <a:pt x="3" y="5"/>
                        </a:cubicBezTo>
                        <a:cubicBezTo>
                          <a:pt x="3" y="7"/>
                          <a:pt x="4" y="8"/>
                          <a:pt x="6" y="8"/>
                        </a:cubicBezTo>
                        <a:cubicBezTo>
                          <a:pt x="7" y="8"/>
                          <a:pt x="8" y="7"/>
                          <a:pt x="8" y="5"/>
                        </a:cubicBezTo>
                        <a:cubicBezTo>
                          <a:pt x="8" y="4"/>
                          <a:pt x="7" y="3"/>
                          <a:pt x="6" y="3"/>
                        </a:cubicBezTo>
                        <a:close/>
                      </a:path>
                    </a:pathLst>
                  </a:custGeom>
                  <a:solidFill>
                    <a:schemeClr val="bg1">
                      <a:lumMod val="85000"/>
                    </a:schemeClr>
                  </a:solidFill>
                  <a:ln>
                    <a:noFill/>
                  </a:ln>
                </p:spPr>
                <p:txBody>
                  <a:bodyPr anchor="ctr"/>
                  <a:p>
                    <a:pPr algn="ctr"/>
                  </a:p>
                </p:txBody>
              </p:sp>
              <p:sp>
                <p:nvSpPr>
                  <p:cNvPr id="89" name="ïślïḑé"/>
                  <p:cNvSpPr/>
                  <p:nvPr>
                    <p:custDataLst>
                      <p:tags r:id="rId44"/>
                    </p:custDataLst>
                  </p:nvPr>
                </p:nvSpPr>
                <p:spPr bwMode="auto">
                  <a:xfrm>
                    <a:off x="5853667" y="4598880"/>
                    <a:ext cx="30145" cy="98366"/>
                  </a:xfrm>
                  <a:custGeom>
                    <a:avLst/>
                    <a:gdLst>
                      <a:gd name="T0" fmla="*/ 5 w 8"/>
                      <a:gd name="T1" fmla="*/ 26 h 26"/>
                      <a:gd name="T2" fmla="*/ 4 w 8"/>
                      <a:gd name="T3" fmla="*/ 6 h 26"/>
                      <a:gd name="T4" fmla="*/ 3 w 8"/>
                      <a:gd name="T5" fmla="*/ 24 h 26"/>
                      <a:gd name="T6" fmla="*/ 0 w 8"/>
                      <a:gd name="T7" fmla="*/ 24 h 26"/>
                      <a:gd name="T8" fmla="*/ 3 w 8"/>
                      <a:gd name="T9" fmla="*/ 1 h 26"/>
                      <a:gd name="T10" fmla="*/ 5 w 8"/>
                      <a:gd name="T11" fmla="*/ 1 h 26"/>
                      <a:gd name="T12" fmla="*/ 8 w 8"/>
                      <a:gd name="T13" fmla="*/ 26 h 26"/>
                      <a:gd name="T14" fmla="*/ 5 w 8"/>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6">
                        <a:moveTo>
                          <a:pt x="5" y="26"/>
                        </a:moveTo>
                        <a:cubicBezTo>
                          <a:pt x="5" y="18"/>
                          <a:pt x="5" y="10"/>
                          <a:pt x="4" y="6"/>
                        </a:cubicBezTo>
                        <a:cubicBezTo>
                          <a:pt x="3" y="10"/>
                          <a:pt x="3" y="17"/>
                          <a:pt x="3" y="24"/>
                        </a:cubicBezTo>
                        <a:cubicBezTo>
                          <a:pt x="0" y="24"/>
                          <a:pt x="0" y="24"/>
                          <a:pt x="0" y="24"/>
                        </a:cubicBezTo>
                        <a:cubicBezTo>
                          <a:pt x="0" y="15"/>
                          <a:pt x="0" y="3"/>
                          <a:pt x="3" y="1"/>
                        </a:cubicBezTo>
                        <a:cubicBezTo>
                          <a:pt x="4" y="0"/>
                          <a:pt x="4" y="0"/>
                          <a:pt x="5" y="1"/>
                        </a:cubicBezTo>
                        <a:cubicBezTo>
                          <a:pt x="6" y="1"/>
                          <a:pt x="8" y="2"/>
                          <a:pt x="8" y="26"/>
                        </a:cubicBezTo>
                        <a:lnTo>
                          <a:pt x="5" y="26"/>
                        </a:lnTo>
                        <a:close/>
                      </a:path>
                    </a:pathLst>
                  </a:custGeom>
                  <a:solidFill>
                    <a:schemeClr val="bg1">
                      <a:lumMod val="85000"/>
                    </a:schemeClr>
                  </a:solidFill>
                  <a:ln>
                    <a:noFill/>
                  </a:ln>
                </p:spPr>
                <p:txBody>
                  <a:bodyPr anchor="ctr"/>
                  <a:p>
                    <a:pPr algn="ctr"/>
                  </a:p>
                </p:txBody>
              </p:sp>
              <p:sp>
                <p:nvSpPr>
                  <p:cNvPr id="90" name="íṣlîḑé"/>
                  <p:cNvSpPr/>
                  <p:nvPr>
                    <p:custDataLst>
                      <p:tags r:id="rId45"/>
                    </p:custDataLst>
                  </p:nvPr>
                </p:nvSpPr>
                <p:spPr bwMode="auto">
                  <a:xfrm>
                    <a:off x="5763233" y="4689313"/>
                    <a:ext cx="93606" cy="44423"/>
                  </a:xfrm>
                  <a:custGeom>
                    <a:avLst/>
                    <a:gdLst>
                      <a:gd name="T0" fmla="*/ 5 w 25"/>
                      <a:gd name="T1" fmla="*/ 12 h 12"/>
                      <a:gd name="T2" fmla="*/ 1 w 25"/>
                      <a:gd name="T3" fmla="*/ 11 h 12"/>
                      <a:gd name="T4" fmla="*/ 0 w 25"/>
                      <a:gd name="T5" fmla="*/ 9 h 12"/>
                      <a:gd name="T6" fmla="*/ 24 w 25"/>
                      <a:gd name="T7" fmla="*/ 0 h 12"/>
                      <a:gd name="T8" fmla="*/ 25 w 25"/>
                      <a:gd name="T9" fmla="*/ 3 h 12"/>
                      <a:gd name="T10" fmla="*/ 6 w 25"/>
                      <a:gd name="T11" fmla="*/ 9 h 12"/>
                      <a:gd name="T12" fmla="*/ 24 w 25"/>
                      <a:gd name="T13" fmla="*/ 6 h 12"/>
                      <a:gd name="T14" fmla="*/ 24 w 25"/>
                      <a:gd name="T15" fmla="*/ 8 h 12"/>
                      <a:gd name="T16" fmla="*/ 5 w 25"/>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2">
                        <a:moveTo>
                          <a:pt x="5" y="12"/>
                        </a:moveTo>
                        <a:cubicBezTo>
                          <a:pt x="3" y="12"/>
                          <a:pt x="2" y="11"/>
                          <a:pt x="1" y="11"/>
                        </a:cubicBezTo>
                        <a:cubicBezTo>
                          <a:pt x="0" y="10"/>
                          <a:pt x="0" y="9"/>
                          <a:pt x="0" y="9"/>
                        </a:cubicBezTo>
                        <a:cubicBezTo>
                          <a:pt x="1" y="8"/>
                          <a:pt x="1" y="6"/>
                          <a:pt x="24" y="0"/>
                        </a:cubicBezTo>
                        <a:cubicBezTo>
                          <a:pt x="25" y="3"/>
                          <a:pt x="25" y="3"/>
                          <a:pt x="25" y="3"/>
                        </a:cubicBezTo>
                        <a:cubicBezTo>
                          <a:pt x="18" y="5"/>
                          <a:pt x="10" y="7"/>
                          <a:pt x="6" y="9"/>
                        </a:cubicBezTo>
                        <a:cubicBezTo>
                          <a:pt x="10" y="8"/>
                          <a:pt x="17" y="7"/>
                          <a:pt x="24" y="6"/>
                        </a:cubicBezTo>
                        <a:cubicBezTo>
                          <a:pt x="24" y="8"/>
                          <a:pt x="24" y="8"/>
                          <a:pt x="24" y="8"/>
                        </a:cubicBezTo>
                        <a:cubicBezTo>
                          <a:pt x="18" y="10"/>
                          <a:pt x="10" y="12"/>
                          <a:pt x="5" y="12"/>
                        </a:cubicBezTo>
                        <a:close/>
                      </a:path>
                    </a:pathLst>
                  </a:custGeom>
                  <a:solidFill>
                    <a:schemeClr val="bg1">
                      <a:lumMod val="85000"/>
                    </a:schemeClr>
                  </a:solidFill>
                  <a:ln>
                    <a:noFill/>
                  </a:ln>
                </p:spPr>
                <p:txBody>
                  <a:bodyPr anchor="ctr"/>
                  <a:p>
                    <a:pPr algn="ctr"/>
                  </a:p>
                </p:txBody>
              </p:sp>
            </p:grpSp>
            <p:grpSp>
              <p:nvGrpSpPr>
                <p:cNvPr id="44" name="iśļïḍê"/>
                <p:cNvGrpSpPr/>
                <p:nvPr/>
              </p:nvGrpSpPr>
              <p:grpSpPr>
                <a:xfrm>
                  <a:off x="3272006" y="1596959"/>
                  <a:ext cx="425193" cy="425194"/>
                  <a:chOff x="5623618" y="3915078"/>
                  <a:chExt cx="425193" cy="425194"/>
                </a:xfrm>
              </p:grpSpPr>
              <p:sp>
                <p:nvSpPr>
                  <p:cNvPr id="81" name="iS1îdé"/>
                  <p:cNvSpPr/>
                  <p:nvPr>
                    <p:custDataLst>
                      <p:tags r:id="rId46"/>
                    </p:custDataLst>
                  </p:nvPr>
                </p:nvSpPr>
                <p:spPr bwMode="auto">
                  <a:xfrm>
                    <a:off x="5653762" y="3942049"/>
                    <a:ext cx="11106" cy="376011"/>
                  </a:xfrm>
                  <a:prstGeom prst="rect">
                    <a:avLst/>
                  </a:prstGeom>
                  <a:solidFill>
                    <a:schemeClr val="bg1">
                      <a:lumMod val="85000"/>
                    </a:schemeClr>
                  </a:solidFill>
                  <a:ln>
                    <a:noFill/>
                  </a:ln>
                </p:spPr>
                <p:txBody>
                  <a:bodyPr anchor="ctr"/>
                  <a:p>
                    <a:pPr algn="ctr"/>
                  </a:p>
                </p:txBody>
              </p:sp>
              <p:sp>
                <p:nvSpPr>
                  <p:cNvPr id="82" name="ïṧļíďè"/>
                  <p:cNvSpPr/>
                  <p:nvPr>
                    <p:custDataLst>
                      <p:tags r:id="rId47"/>
                    </p:custDataLst>
                  </p:nvPr>
                </p:nvSpPr>
                <p:spPr bwMode="auto">
                  <a:xfrm>
                    <a:off x="5623618" y="3915078"/>
                    <a:ext cx="60288" cy="82500"/>
                  </a:xfrm>
                  <a:custGeom>
                    <a:avLst/>
                    <a:gdLst>
                      <a:gd name="T0" fmla="*/ 7 w 38"/>
                      <a:gd name="T1" fmla="*/ 52 h 52"/>
                      <a:gd name="T2" fmla="*/ 0 w 38"/>
                      <a:gd name="T3" fmla="*/ 48 h 52"/>
                      <a:gd name="T4" fmla="*/ 21 w 38"/>
                      <a:gd name="T5" fmla="*/ 0 h 52"/>
                      <a:gd name="T6" fmla="*/ 38 w 38"/>
                      <a:gd name="T7" fmla="*/ 45 h 52"/>
                      <a:gd name="T8" fmla="*/ 31 w 38"/>
                      <a:gd name="T9" fmla="*/ 48 h 52"/>
                      <a:gd name="T10" fmla="*/ 21 w 38"/>
                      <a:gd name="T11" fmla="*/ 19 h 52"/>
                      <a:gd name="T12" fmla="*/ 7 w 38"/>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8" h="52">
                        <a:moveTo>
                          <a:pt x="7" y="52"/>
                        </a:moveTo>
                        <a:lnTo>
                          <a:pt x="0" y="48"/>
                        </a:lnTo>
                        <a:lnTo>
                          <a:pt x="21" y="0"/>
                        </a:lnTo>
                        <a:lnTo>
                          <a:pt x="38" y="45"/>
                        </a:lnTo>
                        <a:lnTo>
                          <a:pt x="31" y="48"/>
                        </a:lnTo>
                        <a:lnTo>
                          <a:pt x="21" y="19"/>
                        </a:lnTo>
                        <a:lnTo>
                          <a:pt x="7" y="52"/>
                        </a:lnTo>
                        <a:close/>
                      </a:path>
                    </a:pathLst>
                  </a:custGeom>
                  <a:solidFill>
                    <a:schemeClr val="bg1">
                      <a:lumMod val="85000"/>
                    </a:schemeClr>
                  </a:solidFill>
                  <a:ln>
                    <a:noFill/>
                  </a:ln>
                </p:spPr>
                <p:txBody>
                  <a:bodyPr anchor="ctr"/>
                  <a:p>
                    <a:pPr algn="ctr"/>
                  </a:p>
                </p:txBody>
              </p:sp>
              <p:sp>
                <p:nvSpPr>
                  <p:cNvPr id="83" name="iṥlidè"/>
                  <p:cNvSpPr/>
                  <p:nvPr>
                    <p:custDataLst>
                      <p:tags r:id="rId48"/>
                    </p:custDataLst>
                  </p:nvPr>
                </p:nvSpPr>
                <p:spPr bwMode="auto">
                  <a:xfrm>
                    <a:off x="5653762" y="4305369"/>
                    <a:ext cx="369666" cy="12692"/>
                  </a:xfrm>
                  <a:prstGeom prst="rect">
                    <a:avLst/>
                  </a:prstGeom>
                  <a:solidFill>
                    <a:schemeClr val="bg1">
                      <a:lumMod val="85000"/>
                    </a:schemeClr>
                  </a:solidFill>
                  <a:ln>
                    <a:noFill/>
                  </a:ln>
                </p:spPr>
                <p:txBody>
                  <a:bodyPr anchor="ctr"/>
                  <a:p>
                    <a:pPr algn="ctr"/>
                  </a:p>
                </p:txBody>
              </p:sp>
              <p:sp>
                <p:nvSpPr>
                  <p:cNvPr id="84" name="ïṥlídê"/>
                  <p:cNvSpPr/>
                  <p:nvPr>
                    <p:custDataLst>
                      <p:tags r:id="rId49"/>
                    </p:custDataLst>
                  </p:nvPr>
                </p:nvSpPr>
                <p:spPr bwMode="auto">
                  <a:xfrm>
                    <a:off x="5969484" y="4279984"/>
                    <a:ext cx="79327" cy="60288"/>
                  </a:xfrm>
                  <a:custGeom>
                    <a:avLst/>
                    <a:gdLst>
                      <a:gd name="T0" fmla="*/ 5 w 50"/>
                      <a:gd name="T1" fmla="*/ 38 h 38"/>
                      <a:gd name="T2" fmla="*/ 3 w 50"/>
                      <a:gd name="T3" fmla="*/ 31 h 38"/>
                      <a:gd name="T4" fmla="*/ 31 w 50"/>
                      <a:gd name="T5" fmla="*/ 21 h 38"/>
                      <a:gd name="T6" fmla="*/ 0 w 50"/>
                      <a:gd name="T7" fmla="*/ 7 h 38"/>
                      <a:gd name="T8" fmla="*/ 3 w 50"/>
                      <a:gd name="T9" fmla="*/ 0 h 38"/>
                      <a:gd name="T10" fmla="*/ 50 w 50"/>
                      <a:gd name="T11" fmla="*/ 21 h 38"/>
                      <a:gd name="T12" fmla="*/ 5 w 50"/>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50" h="38">
                        <a:moveTo>
                          <a:pt x="5" y="38"/>
                        </a:moveTo>
                        <a:lnTo>
                          <a:pt x="3" y="31"/>
                        </a:lnTo>
                        <a:lnTo>
                          <a:pt x="31" y="21"/>
                        </a:lnTo>
                        <a:lnTo>
                          <a:pt x="0" y="7"/>
                        </a:lnTo>
                        <a:lnTo>
                          <a:pt x="3" y="0"/>
                        </a:lnTo>
                        <a:lnTo>
                          <a:pt x="50" y="21"/>
                        </a:lnTo>
                        <a:lnTo>
                          <a:pt x="5" y="38"/>
                        </a:lnTo>
                        <a:close/>
                      </a:path>
                    </a:pathLst>
                  </a:custGeom>
                  <a:solidFill>
                    <a:schemeClr val="bg1">
                      <a:lumMod val="85000"/>
                    </a:schemeClr>
                  </a:solidFill>
                  <a:ln>
                    <a:noFill/>
                  </a:ln>
                </p:spPr>
                <p:txBody>
                  <a:bodyPr anchor="ctr"/>
                  <a:p>
                    <a:pPr algn="ctr"/>
                  </a:p>
                </p:txBody>
              </p:sp>
              <p:sp>
                <p:nvSpPr>
                  <p:cNvPr id="85" name="iŝľîḑé"/>
                  <p:cNvSpPr/>
                  <p:nvPr>
                    <p:custDataLst>
                      <p:tags r:id="rId50"/>
                    </p:custDataLst>
                  </p:nvPr>
                </p:nvSpPr>
                <p:spPr bwMode="auto">
                  <a:xfrm>
                    <a:off x="5653762" y="4084838"/>
                    <a:ext cx="304617" cy="228463"/>
                  </a:xfrm>
                  <a:custGeom>
                    <a:avLst/>
                    <a:gdLst>
                      <a:gd name="T0" fmla="*/ 78 w 81"/>
                      <a:gd name="T1" fmla="*/ 61 h 61"/>
                      <a:gd name="T2" fmla="*/ 63 w 81"/>
                      <a:gd name="T3" fmla="*/ 5 h 61"/>
                      <a:gd name="T4" fmla="*/ 55 w 81"/>
                      <a:gd name="T5" fmla="*/ 4 h 61"/>
                      <a:gd name="T6" fmla="*/ 48 w 81"/>
                      <a:gd name="T7" fmla="*/ 23 h 61"/>
                      <a:gd name="T8" fmla="*/ 39 w 81"/>
                      <a:gd name="T9" fmla="*/ 44 h 61"/>
                      <a:gd name="T10" fmla="*/ 23 w 81"/>
                      <a:gd name="T11" fmla="*/ 37 h 61"/>
                      <a:gd name="T12" fmla="*/ 15 w 81"/>
                      <a:gd name="T13" fmla="*/ 28 h 61"/>
                      <a:gd name="T14" fmla="*/ 13 w 81"/>
                      <a:gd name="T15" fmla="*/ 29 h 61"/>
                      <a:gd name="T16" fmla="*/ 3 w 81"/>
                      <a:gd name="T17" fmla="*/ 59 h 61"/>
                      <a:gd name="T18" fmla="*/ 0 w 81"/>
                      <a:gd name="T19" fmla="*/ 58 h 61"/>
                      <a:gd name="T20" fmla="*/ 11 w 81"/>
                      <a:gd name="T21" fmla="*/ 26 h 61"/>
                      <a:gd name="T22" fmla="*/ 16 w 81"/>
                      <a:gd name="T23" fmla="*/ 26 h 61"/>
                      <a:gd name="T24" fmla="*/ 26 w 81"/>
                      <a:gd name="T25" fmla="*/ 35 h 61"/>
                      <a:gd name="T26" fmla="*/ 38 w 81"/>
                      <a:gd name="T27" fmla="*/ 41 h 61"/>
                      <a:gd name="T28" fmla="*/ 45 w 81"/>
                      <a:gd name="T29" fmla="*/ 23 h 61"/>
                      <a:gd name="T30" fmla="*/ 54 w 81"/>
                      <a:gd name="T31" fmla="*/ 2 h 61"/>
                      <a:gd name="T32" fmla="*/ 64 w 81"/>
                      <a:gd name="T33" fmla="*/ 3 h 61"/>
                      <a:gd name="T34" fmla="*/ 81 w 81"/>
                      <a:gd name="T35" fmla="*/ 61 h 61"/>
                      <a:gd name="T36" fmla="*/ 78 w 81"/>
                      <a:gd name="T3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 h="61">
                        <a:moveTo>
                          <a:pt x="78" y="61"/>
                        </a:moveTo>
                        <a:cubicBezTo>
                          <a:pt x="78" y="47"/>
                          <a:pt x="75" y="11"/>
                          <a:pt x="63" y="5"/>
                        </a:cubicBezTo>
                        <a:cubicBezTo>
                          <a:pt x="60" y="4"/>
                          <a:pt x="57" y="3"/>
                          <a:pt x="55" y="4"/>
                        </a:cubicBezTo>
                        <a:cubicBezTo>
                          <a:pt x="51" y="7"/>
                          <a:pt x="50" y="15"/>
                          <a:pt x="48" y="23"/>
                        </a:cubicBezTo>
                        <a:cubicBezTo>
                          <a:pt x="47" y="33"/>
                          <a:pt x="45" y="41"/>
                          <a:pt x="39" y="44"/>
                        </a:cubicBezTo>
                        <a:cubicBezTo>
                          <a:pt x="31" y="48"/>
                          <a:pt x="27" y="42"/>
                          <a:pt x="23" y="37"/>
                        </a:cubicBezTo>
                        <a:cubicBezTo>
                          <a:pt x="21" y="33"/>
                          <a:pt x="19" y="30"/>
                          <a:pt x="15" y="28"/>
                        </a:cubicBezTo>
                        <a:cubicBezTo>
                          <a:pt x="14" y="28"/>
                          <a:pt x="13" y="28"/>
                          <a:pt x="13" y="29"/>
                        </a:cubicBezTo>
                        <a:cubicBezTo>
                          <a:pt x="7" y="32"/>
                          <a:pt x="4" y="51"/>
                          <a:pt x="3" y="59"/>
                        </a:cubicBezTo>
                        <a:cubicBezTo>
                          <a:pt x="0" y="58"/>
                          <a:pt x="0" y="58"/>
                          <a:pt x="0" y="58"/>
                        </a:cubicBezTo>
                        <a:cubicBezTo>
                          <a:pt x="0" y="55"/>
                          <a:pt x="3" y="30"/>
                          <a:pt x="11" y="26"/>
                        </a:cubicBezTo>
                        <a:cubicBezTo>
                          <a:pt x="13" y="25"/>
                          <a:pt x="14" y="25"/>
                          <a:pt x="16" y="26"/>
                        </a:cubicBezTo>
                        <a:cubicBezTo>
                          <a:pt x="21" y="28"/>
                          <a:pt x="23" y="32"/>
                          <a:pt x="26" y="35"/>
                        </a:cubicBezTo>
                        <a:cubicBezTo>
                          <a:pt x="30" y="41"/>
                          <a:pt x="32" y="44"/>
                          <a:pt x="38" y="41"/>
                        </a:cubicBezTo>
                        <a:cubicBezTo>
                          <a:pt x="42" y="39"/>
                          <a:pt x="44" y="31"/>
                          <a:pt x="45" y="23"/>
                        </a:cubicBezTo>
                        <a:cubicBezTo>
                          <a:pt x="47" y="13"/>
                          <a:pt x="48" y="5"/>
                          <a:pt x="54" y="2"/>
                        </a:cubicBezTo>
                        <a:cubicBezTo>
                          <a:pt x="57" y="0"/>
                          <a:pt x="60" y="1"/>
                          <a:pt x="64" y="3"/>
                        </a:cubicBezTo>
                        <a:cubicBezTo>
                          <a:pt x="80" y="10"/>
                          <a:pt x="81" y="59"/>
                          <a:pt x="81" y="61"/>
                        </a:cubicBezTo>
                        <a:lnTo>
                          <a:pt x="78" y="61"/>
                        </a:lnTo>
                        <a:close/>
                      </a:path>
                    </a:pathLst>
                  </a:custGeom>
                  <a:solidFill>
                    <a:schemeClr val="bg1">
                      <a:lumMod val="85000"/>
                    </a:schemeClr>
                  </a:solidFill>
                  <a:ln>
                    <a:noFill/>
                  </a:ln>
                </p:spPr>
                <p:txBody>
                  <a:bodyPr anchor="ctr"/>
                  <a:p>
                    <a:pPr algn="ctr"/>
                  </a:p>
                </p:txBody>
              </p:sp>
            </p:grpSp>
            <p:grpSp>
              <p:nvGrpSpPr>
                <p:cNvPr id="45" name="íṥlíḑê"/>
                <p:cNvGrpSpPr/>
                <p:nvPr/>
              </p:nvGrpSpPr>
              <p:grpSpPr>
                <a:xfrm>
                  <a:off x="4263837" y="2865836"/>
                  <a:ext cx="380772" cy="341108"/>
                  <a:chOff x="5100057" y="4749602"/>
                  <a:chExt cx="380772" cy="341108"/>
                </a:xfrm>
              </p:grpSpPr>
              <p:sp>
                <p:nvSpPr>
                  <p:cNvPr id="79" name="iṩļidè"/>
                  <p:cNvSpPr/>
                  <p:nvPr>
                    <p:custDataLst>
                      <p:tags r:id="rId51"/>
                    </p:custDataLst>
                  </p:nvPr>
                </p:nvSpPr>
                <p:spPr bwMode="auto">
                  <a:xfrm>
                    <a:off x="5100057" y="4809891"/>
                    <a:ext cx="282405" cy="280819"/>
                  </a:xfrm>
                  <a:custGeom>
                    <a:avLst/>
                    <a:gdLst>
                      <a:gd name="T0" fmla="*/ 72 w 75"/>
                      <a:gd name="T1" fmla="*/ 72 h 75"/>
                      <a:gd name="T2" fmla="*/ 3 w 75"/>
                      <a:gd name="T3" fmla="*/ 72 h 75"/>
                      <a:gd name="T4" fmla="*/ 3 w 75"/>
                      <a:gd name="T5" fmla="*/ 3 h 75"/>
                      <a:gd name="T6" fmla="*/ 16 w 75"/>
                      <a:gd name="T7" fmla="*/ 3 h 75"/>
                      <a:gd name="T8" fmla="*/ 15 w 75"/>
                      <a:gd name="T9" fmla="*/ 0 h 75"/>
                      <a:gd name="T10" fmla="*/ 0 w 75"/>
                      <a:gd name="T11" fmla="*/ 0 h 75"/>
                      <a:gd name="T12" fmla="*/ 0 w 75"/>
                      <a:gd name="T13" fmla="*/ 75 h 75"/>
                      <a:gd name="T14" fmla="*/ 75 w 75"/>
                      <a:gd name="T15" fmla="*/ 75 h 75"/>
                      <a:gd name="T16" fmla="*/ 75 w 75"/>
                      <a:gd name="T17" fmla="*/ 27 h 75"/>
                      <a:gd name="T18" fmla="*/ 72 w 75"/>
                      <a:gd name="T19" fmla="*/ 29 h 75"/>
                      <a:gd name="T20" fmla="*/ 72 w 75"/>
                      <a:gd name="T21" fmla="*/ 72 h 75"/>
                      <a:gd name="T22" fmla="*/ 28 w 75"/>
                      <a:gd name="T23" fmla="*/ 0 h 75"/>
                      <a:gd name="T24" fmla="*/ 29 w 75"/>
                      <a:gd name="T25" fmla="*/ 3 h 75"/>
                      <a:gd name="T26" fmla="*/ 72 w 75"/>
                      <a:gd name="T27" fmla="*/ 3 h 75"/>
                      <a:gd name="T28" fmla="*/ 72 w 75"/>
                      <a:gd name="T29" fmla="*/ 13 h 75"/>
                      <a:gd name="T30" fmla="*/ 75 w 75"/>
                      <a:gd name="T31" fmla="*/ 11 h 75"/>
                      <a:gd name="T32" fmla="*/ 75 w 75"/>
                      <a:gd name="T33" fmla="*/ 0 h 75"/>
                      <a:gd name="T34" fmla="*/ 28 w 75"/>
                      <a:gd name="T3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75">
                        <a:moveTo>
                          <a:pt x="72" y="72"/>
                        </a:moveTo>
                        <a:cubicBezTo>
                          <a:pt x="3" y="72"/>
                          <a:pt x="3" y="72"/>
                          <a:pt x="3" y="72"/>
                        </a:cubicBezTo>
                        <a:cubicBezTo>
                          <a:pt x="3" y="3"/>
                          <a:pt x="3" y="3"/>
                          <a:pt x="3" y="3"/>
                        </a:cubicBezTo>
                        <a:cubicBezTo>
                          <a:pt x="16" y="3"/>
                          <a:pt x="16" y="3"/>
                          <a:pt x="16" y="3"/>
                        </a:cubicBezTo>
                        <a:cubicBezTo>
                          <a:pt x="15" y="2"/>
                          <a:pt x="15" y="1"/>
                          <a:pt x="15" y="0"/>
                        </a:cubicBezTo>
                        <a:cubicBezTo>
                          <a:pt x="0" y="0"/>
                          <a:pt x="0" y="0"/>
                          <a:pt x="0" y="0"/>
                        </a:cubicBezTo>
                        <a:cubicBezTo>
                          <a:pt x="0" y="75"/>
                          <a:pt x="0" y="75"/>
                          <a:pt x="0" y="75"/>
                        </a:cubicBezTo>
                        <a:cubicBezTo>
                          <a:pt x="75" y="75"/>
                          <a:pt x="75" y="75"/>
                          <a:pt x="75" y="75"/>
                        </a:cubicBezTo>
                        <a:cubicBezTo>
                          <a:pt x="75" y="27"/>
                          <a:pt x="75" y="27"/>
                          <a:pt x="75" y="27"/>
                        </a:cubicBezTo>
                        <a:cubicBezTo>
                          <a:pt x="74" y="28"/>
                          <a:pt x="73" y="29"/>
                          <a:pt x="72" y="29"/>
                        </a:cubicBezTo>
                        <a:lnTo>
                          <a:pt x="72" y="72"/>
                        </a:lnTo>
                        <a:close/>
                        <a:moveTo>
                          <a:pt x="28" y="0"/>
                        </a:moveTo>
                        <a:cubicBezTo>
                          <a:pt x="28" y="1"/>
                          <a:pt x="29" y="2"/>
                          <a:pt x="29" y="3"/>
                        </a:cubicBezTo>
                        <a:cubicBezTo>
                          <a:pt x="72" y="3"/>
                          <a:pt x="72" y="3"/>
                          <a:pt x="72" y="3"/>
                        </a:cubicBezTo>
                        <a:cubicBezTo>
                          <a:pt x="72" y="13"/>
                          <a:pt x="72" y="13"/>
                          <a:pt x="72" y="13"/>
                        </a:cubicBezTo>
                        <a:cubicBezTo>
                          <a:pt x="73" y="13"/>
                          <a:pt x="74" y="12"/>
                          <a:pt x="75" y="11"/>
                        </a:cubicBezTo>
                        <a:cubicBezTo>
                          <a:pt x="75" y="0"/>
                          <a:pt x="75" y="0"/>
                          <a:pt x="75" y="0"/>
                        </a:cubicBezTo>
                        <a:lnTo>
                          <a:pt x="28" y="0"/>
                        </a:lnTo>
                        <a:close/>
                      </a:path>
                    </a:pathLst>
                  </a:custGeom>
                  <a:solidFill>
                    <a:schemeClr val="bg1">
                      <a:lumMod val="85000"/>
                    </a:schemeClr>
                  </a:solidFill>
                  <a:ln>
                    <a:noFill/>
                  </a:ln>
                </p:spPr>
                <p:txBody>
                  <a:bodyPr anchor="ctr"/>
                  <a:p>
                    <a:pPr algn="ctr"/>
                  </a:p>
                </p:txBody>
              </p:sp>
              <p:sp>
                <p:nvSpPr>
                  <p:cNvPr id="80" name="îṧḷîḍê"/>
                  <p:cNvSpPr/>
                  <p:nvPr>
                    <p:custDataLst>
                      <p:tags r:id="rId52"/>
                    </p:custDataLst>
                  </p:nvPr>
                </p:nvSpPr>
                <p:spPr bwMode="auto">
                  <a:xfrm>
                    <a:off x="5133375" y="4749602"/>
                    <a:ext cx="347454" cy="258607"/>
                  </a:xfrm>
                  <a:custGeom>
                    <a:avLst/>
                    <a:gdLst>
                      <a:gd name="T0" fmla="*/ 91 w 92"/>
                      <a:gd name="T1" fmla="*/ 22 h 69"/>
                      <a:gd name="T2" fmla="*/ 83 w 92"/>
                      <a:gd name="T3" fmla="*/ 17 h 69"/>
                      <a:gd name="T4" fmla="*/ 66 w 92"/>
                      <a:gd name="T5" fmla="*/ 24 h 69"/>
                      <a:gd name="T6" fmla="*/ 63 w 92"/>
                      <a:gd name="T7" fmla="*/ 26 h 69"/>
                      <a:gd name="T8" fmla="*/ 44 w 92"/>
                      <a:gd name="T9" fmla="*/ 39 h 69"/>
                      <a:gd name="T10" fmla="*/ 35 w 92"/>
                      <a:gd name="T11" fmla="*/ 46 h 69"/>
                      <a:gd name="T12" fmla="*/ 29 w 92"/>
                      <a:gd name="T13" fmla="*/ 31 h 69"/>
                      <a:gd name="T14" fmla="*/ 23 w 92"/>
                      <a:gd name="T15" fmla="*/ 19 h 69"/>
                      <a:gd name="T16" fmla="*/ 22 w 92"/>
                      <a:gd name="T17" fmla="*/ 16 h 69"/>
                      <a:gd name="T18" fmla="*/ 8 w 92"/>
                      <a:gd name="T19" fmla="*/ 0 h 69"/>
                      <a:gd name="T20" fmla="*/ 0 w 92"/>
                      <a:gd name="T21" fmla="*/ 7 h 69"/>
                      <a:gd name="T22" fmla="*/ 0 w 92"/>
                      <a:gd name="T23" fmla="*/ 8 h 69"/>
                      <a:gd name="T24" fmla="*/ 0 w 92"/>
                      <a:gd name="T25" fmla="*/ 8 h 69"/>
                      <a:gd name="T26" fmla="*/ 2 w 92"/>
                      <a:gd name="T27" fmla="*/ 16 h 69"/>
                      <a:gd name="T28" fmla="*/ 3 w 92"/>
                      <a:gd name="T29" fmla="*/ 19 h 69"/>
                      <a:gd name="T30" fmla="*/ 28 w 92"/>
                      <a:gd name="T31" fmla="*/ 69 h 69"/>
                      <a:gd name="T32" fmla="*/ 63 w 92"/>
                      <a:gd name="T33" fmla="*/ 49 h 69"/>
                      <a:gd name="T34" fmla="*/ 66 w 92"/>
                      <a:gd name="T35" fmla="*/ 47 h 69"/>
                      <a:gd name="T36" fmla="*/ 90 w 92"/>
                      <a:gd name="T37" fmla="*/ 26 h 69"/>
                      <a:gd name="T38" fmla="*/ 91 w 92"/>
                      <a:gd name="T39" fmla="*/ 22 h 69"/>
                      <a:gd name="T40" fmla="*/ 85 w 92"/>
                      <a:gd name="T41" fmla="*/ 27 h 69"/>
                      <a:gd name="T42" fmla="*/ 66 w 92"/>
                      <a:gd name="T43" fmla="*/ 43 h 69"/>
                      <a:gd name="T44" fmla="*/ 63 w 92"/>
                      <a:gd name="T45" fmla="*/ 45 h 69"/>
                      <a:gd name="T46" fmla="*/ 28 w 92"/>
                      <a:gd name="T47" fmla="*/ 66 h 69"/>
                      <a:gd name="T48" fmla="*/ 7 w 92"/>
                      <a:gd name="T49" fmla="*/ 19 h 69"/>
                      <a:gd name="T50" fmla="*/ 6 w 92"/>
                      <a:gd name="T51" fmla="*/ 16 h 69"/>
                      <a:gd name="T52" fmla="*/ 3 w 92"/>
                      <a:gd name="T53" fmla="*/ 8 h 69"/>
                      <a:gd name="T54" fmla="*/ 8 w 92"/>
                      <a:gd name="T55" fmla="*/ 3 h 69"/>
                      <a:gd name="T56" fmla="*/ 19 w 92"/>
                      <a:gd name="T57" fmla="*/ 16 h 69"/>
                      <a:gd name="T58" fmla="*/ 20 w 92"/>
                      <a:gd name="T59" fmla="*/ 19 h 69"/>
                      <a:gd name="T60" fmla="*/ 26 w 92"/>
                      <a:gd name="T61" fmla="*/ 33 h 69"/>
                      <a:gd name="T62" fmla="*/ 35 w 92"/>
                      <a:gd name="T63" fmla="*/ 49 h 69"/>
                      <a:gd name="T64" fmla="*/ 36 w 92"/>
                      <a:gd name="T65" fmla="*/ 49 h 69"/>
                      <a:gd name="T66" fmla="*/ 46 w 92"/>
                      <a:gd name="T67" fmla="*/ 41 h 69"/>
                      <a:gd name="T68" fmla="*/ 63 w 92"/>
                      <a:gd name="T69" fmla="*/ 29 h 69"/>
                      <a:gd name="T70" fmla="*/ 66 w 92"/>
                      <a:gd name="T71" fmla="*/ 27 h 69"/>
                      <a:gd name="T72" fmla="*/ 83 w 92"/>
                      <a:gd name="T73" fmla="*/ 20 h 69"/>
                      <a:gd name="T74" fmla="*/ 88 w 92"/>
                      <a:gd name="T75" fmla="*/ 23 h 69"/>
                      <a:gd name="T76" fmla="*/ 85 w 92"/>
                      <a:gd name="T77"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 h="69">
                        <a:moveTo>
                          <a:pt x="91" y="22"/>
                        </a:moveTo>
                        <a:cubicBezTo>
                          <a:pt x="89" y="19"/>
                          <a:pt x="87" y="17"/>
                          <a:pt x="83" y="17"/>
                        </a:cubicBezTo>
                        <a:cubicBezTo>
                          <a:pt x="78" y="17"/>
                          <a:pt x="72" y="20"/>
                          <a:pt x="66" y="24"/>
                        </a:cubicBezTo>
                        <a:cubicBezTo>
                          <a:pt x="65" y="24"/>
                          <a:pt x="64" y="25"/>
                          <a:pt x="63" y="26"/>
                        </a:cubicBezTo>
                        <a:cubicBezTo>
                          <a:pt x="56" y="30"/>
                          <a:pt x="50" y="35"/>
                          <a:pt x="44" y="39"/>
                        </a:cubicBezTo>
                        <a:cubicBezTo>
                          <a:pt x="41" y="42"/>
                          <a:pt x="37" y="45"/>
                          <a:pt x="35" y="46"/>
                        </a:cubicBezTo>
                        <a:cubicBezTo>
                          <a:pt x="34" y="44"/>
                          <a:pt x="31" y="37"/>
                          <a:pt x="29" y="31"/>
                        </a:cubicBezTo>
                        <a:cubicBezTo>
                          <a:pt x="27" y="27"/>
                          <a:pt x="25" y="23"/>
                          <a:pt x="23" y="19"/>
                        </a:cubicBezTo>
                        <a:cubicBezTo>
                          <a:pt x="23" y="18"/>
                          <a:pt x="23" y="17"/>
                          <a:pt x="22" y="16"/>
                        </a:cubicBezTo>
                        <a:cubicBezTo>
                          <a:pt x="17" y="6"/>
                          <a:pt x="13" y="0"/>
                          <a:pt x="8" y="0"/>
                        </a:cubicBezTo>
                        <a:cubicBezTo>
                          <a:pt x="5" y="0"/>
                          <a:pt x="2" y="2"/>
                          <a:pt x="0" y="7"/>
                        </a:cubicBezTo>
                        <a:cubicBezTo>
                          <a:pt x="0" y="8"/>
                          <a:pt x="0" y="8"/>
                          <a:pt x="0" y="8"/>
                        </a:cubicBezTo>
                        <a:cubicBezTo>
                          <a:pt x="0" y="8"/>
                          <a:pt x="0" y="8"/>
                          <a:pt x="0" y="8"/>
                        </a:cubicBezTo>
                        <a:cubicBezTo>
                          <a:pt x="1" y="10"/>
                          <a:pt x="1" y="13"/>
                          <a:pt x="2" y="16"/>
                        </a:cubicBezTo>
                        <a:cubicBezTo>
                          <a:pt x="3" y="17"/>
                          <a:pt x="3" y="18"/>
                          <a:pt x="3" y="19"/>
                        </a:cubicBezTo>
                        <a:cubicBezTo>
                          <a:pt x="10" y="38"/>
                          <a:pt x="21" y="69"/>
                          <a:pt x="28" y="69"/>
                        </a:cubicBezTo>
                        <a:cubicBezTo>
                          <a:pt x="32" y="69"/>
                          <a:pt x="48" y="59"/>
                          <a:pt x="63" y="49"/>
                        </a:cubicBezTo>
                        <a:cubicBezTo>
                          <a:pt x="64" y="48"/>
                          <a:pt x="65" y="48"/>
                          <a:pt x="66" y="47"/>
                        </a:cubicBezTo>
                        <a:cubicBezTo>
                          <a:pt x="77" y="39"/>
                          <a:pt x="88" y="30"/>
                          <a:pt x="90" y="26"/>
                        </a:cubicBezTo>
                        <a:cubicBezTo>
                          <a:pt x="91" y="25"/>
                          <a:pt x="92" y="23"/>
                          <a:pt x="91" y="22"/>
                        </a:cubicBezTo>
                        <a:close/>
                        <a:moveTo>
                          <a:pt x="85" y="27"/>
                        </a:moveTo>
                        <a:cubicBezTo>
                          <a:pt x="81" y="32"/>
                          <a:pt x="74" y="37"/>
                          <a:pt x="66" y="43"/>
                        </a:cubicBezTo>
                        <a:cubicBezTo>
                          <a:pt x="65" y="44"/>
                          <a:pt x="64" y="45"/>
                          <a:pt x="63" y="45"/>
                        </a:cubicBezTo>
                        <a:cubicBezTo>
                          <a:pt x="48" y="56"/>
                          <a:pt x="31" y="66"/>
                          <a:pt x="28" y="66"/>
                        </a:cubicBezTo>
                        <a:cubicBezTo>
                          <a:pt x="24" y="66"/>
                          <a:pt x="15" y="43"/>
                          <a:pt x="7" y="19"/>
                        </a:cubicBezTo>
                        <a:cubicBezTo>
                          <a:pt x="6" y="18"/>
                          <a:pt x="6" y="17"/>
                          <a:pt x="6" y="16"/>
                        </a:cubicBezTo>
                        <a:cubicBezTo>
                          <a:pt x="5" y="13"/>
                          <a:pt x="4" y="11"/>
                          <a:pt x="3" y="8"/>
                        </a:cubicBezTo>
                        <a:cubicBezTo>
                          <a:pt x="4" y="6"/>
                          <a:pt x="6" y="3"/>
                          <a:pt x="8" y="3"/>
                        </a:cubicBezTo>
                        <a:cubicBezTo>
                          <a:pt x="11" y="3"/>
                          <a:pt x="15" y="9"/>
                          <a:pt x="19" y="16"/>
                        </a:cubicBezTo>
                        <a:cubicBezTo>
                          <a:pt x="19" y="17"/>
                          <a:pt x="20" y="18"/>
                          <a:pt x="20" y="19"/>
                        </a:cubicBezTo>
                        <a:cubicBezTo>
                          <a:pt x="22" y="24"/>
                          <a:pt x="24" y="28"/>
                          <a:pt x="26" y="33"/>
                        </a:cubicBezTo>
                        <a:cubicBezTo>
                          <a:pt x="31" y="45"/>
                          <a:pt x="33" y="49"/>
                          <a:pt x="35" y="49"/>
                        </a:cubicBezTo>
                        <a:cubicBezTo>
                          <a:pt x="36" y="49"/>
                          <a:pt x="36" y="49"/>
                          <a:pt x="36" y="49"/>
                        </a:cubicBezTo>
                        <a:cubicBezTo>
                          <a:pt x="37" y="48"/>
                          <a:pt x="40" y="46"/>
                          <a:pt x="46" y="41"/>
                        </a:cubicBezTo>
                        <a:cubicBezTo>
                          <a:pt x="51" y="38"/>
                          <a:pt x="57" y="33"/>
                          <a:pt x="63" y="29"/>
                        </a:cubicBezTo>
                        <a:cubicBezTo>
                          <a:pt x="64" y="29"/>
                          <a:pt x="65" y="28"/>
                          <a:pt x="66" y="27"/>
                        </a:cubicBezTo>
                        <a:cubicBezTo>
                          <a:pt x="72" y="23"/>
                          <a:pt x="79" y="20"/>
                          <a:pt x="83" y="20"/>
                        </a:cubicBezTo>
                        <a:cubicBezTo>
                          <a:pt x="86" y="20"/>
                          <a:pt x="87" y="21"/>
                          <a:pt x="88" y="23"/>
                        </a:cubicBezTo>
                        <a:cubicBezTo>
                          <a:pt x="88" y="23"/>
                          <a:pt x="88" y="24"/>
                          <a:pt x="85" y="27"/>
                        </a:cubicBezTo>
                        <a:close/>
                      </a:path>
                    </a:pathLst>
                  </a:custGeom>
                  <a:solidFill>
                    <a:schemeClr val="bg1">
                      <a:lumMod val="85000"/>
                    </a:schemeClr>
                  </a:solidFill>
                  <a:ln>
                    <a:noFill/>
                  </a:ln>
                </p:spPr>
                <p:txBody>
                  <a:bodyPr anchor="ctr"/>
                  <a:p>
                    <a:pPr algn="ctr"/>
                  </a:p>
                </p:txBody>
              </p:sp>
            </p:grpSp>
            <p:grpSp>
              <p:nvGrpSpPr>
                <p:cNvPr id="46" name="iṣľîďé"/>
                <p:cNvGrpSpPr/>
                <p:nvPr/>
              </p:nvGrpSpPr>
              <p:grpSpPr>
                <a:xfrm>
                  <a:off x="4006816" y="3479570"/>
                  <a:ext cx="447407" cy="322069"/>
                  <a:chOff x="5141307" y="4268878"/>
                  <a:chExt cx="447407" cy="322069"/>
                </a:xfrm>
              </p:grpSpPr>
              <p:sp>
                <p:nvSpPr>
                  <p:cNvPr id="77" name="îṥľïḑê"/>
                  <p:cNvSpPr/>
                  <p:nvPr>
                    <p:custDataLst>
                      <p:tags r:id="rId53"/>
                    </p:custDataLst>
                  </p:nvPr>
                </p:nvSpPr>
                <p:spPr bwMode="auto">
                  <a:xfrm>
                    <a:off x="5141307" y="4268878"/>
                    <a:ext cx="339521" cy="225290"/>
                  </a:xfrm>
                  <a:custGeom>
                    <a:avLst/>
                    <a:gdLst>
                      <a:gd name="T0" fmla="*/ 5 w 90"/>
                      <a:gd name="T1" fmla="*/ 60 h 60"/>
                      <a:gd name="T2" fmla="*/ 10 w 90"/>
                      <a:gd name="T3" fmla="*/ 43 h 60"/>
                      <a:gd name="T4" fmla="*/ 0 w 90"/>
                      <a:gd name="T5" fmla="*/ 26 h 60"/>
                      <a:gd name="T6" fmla="*/ 45 w 90"/>
                      <a:gd name="T7" fmla="*/ 0 h 60"/>
                      <a:gd name="T8" fmla="*/ 90 w 90"/>
                      <a:gd name="T9" fmla="*/ 26 h 60"/>
                      <a:gd name="T10" fmla="*/ 45 w 90"/>
                      <a:gd name="T11" fmla="*/ 52 h 60"/>
                      <a:gd name="T12" fmla="*/ 35 w 90"/>
                      <a:gd name="T13" fmla="*/ 52 h 60"/>
                      <a:gd name="T14" fmla="*/ 5 w 90"/>
                      <a:gd name="T15" fmla="*/ 60 h 60"/>
                      <a:gd name="T16" fmla="*/ 45 w 90"/>
                      <a:gd name="T17" fmla="*/ 3 h 60"/>
                      <a:gd name="T18" fmla="*/ 3 w 90"/>
                      <a:gd name="T19" fmla="*/ 26 h 60"/>
                      <a:gd name="T20" fmla="*/ 13 w 90"/>
                      <a:gd name="T21" fmla="*/ 41 h 60"/>
                      <a:gd name="T22" fmla="*/ 13 w 90"/>
                      <a:gd name="T23" fmla="*/ 42 h 60"/>
                      <a:gd name="T24" fmla="*/ 9 w 90"/>
                      <a:gd name="T25" fmla="*/ 56 h 60"/>
                      <a:gd name="T26" fmla="*/ 32 w 90"/>
                      <a:gd name="T27" fmla="*/ 49 h 60"/>
                      <a:gd name="T28" fmla="*/ 31 w 90"/>
                      <a:gd name="T29" fmla="*/ 48 h 60"/>
                      <a:gd name="T30" fmla="*/ 35 w 90"/>
                      <a:gd name="T31" fmla="*/ 49 h 60"/>
                      <a:gd name="T32" fmla="*/ 45 w 90"/>
                      <a:gd name="T33" fmla="*/ 49 h 60"/>
                      <a:gd name="T34" fmla="*/ 87 w 90"/>
                      <a:gd name="T35" fmla="*/ 26 h 60"/>
                      <a:gd name="T36" fmla="*/ 45 w 90"/>
                      <a:gd name="T37" fmla="*/ 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60">
                        <a:moveTo>
                          <a:pt x="5" y="60"/>
                        </a:moveTo>
                        <a:cubicBezTo>
                          <a:pt x="10" y="43"/>
                          <a:pt x="10" y="43"/>
                          <a:pt x="10" y="43"/>
                        </a:cubicBezTo>
                        <a:cubicBezTo>
                          <a:pt x="3" y="38"/>
                          <a:pt x="0" y="32"/>
                          <a:pt x="0" y="26"/>
                        </a:cubicBezTo>
                        <a:cubicBezTo>
                          <a:pt x="0" y="12"/>
                          <a:pt x="20" y="0"/>
                          <a:pt x="45" y="0"/>
                        </a:cubicBezTo>
                        <a:cubicBezTo>
                          <a:pt x="70" y="0"/>
                          <a:pt x="90" y="12"/>
                          <a:pt x="90" y="26"/>
                        </a:cubicBezTo>
                        <a:cubicBezTo>
                          <a:pt x="90" y="41"/>
                          <a:pt x="70" y="52"/>
                          <a:pt x="45" y="52"/>
                        </a:cubicBezTo>
                        <a:cubicBezTo>
                          <a:pt x="42" y="52"/>
                          <a:pt x="38" y="52"/>
                          <a:pt x="35" y="52"/>
                        </a:cubicBezTo>
                        <a:lnTo>
                          <a:pt x="5" y="60"/>
                        </a:lnTo>
                        <a:close/>
                        <a:moveTo>
                          <a:pt x="45" y="3"/>
                        </a:moveTo>
                        <a:cubicBezTo>
                          <a:pt x="22" y="3"/>
                          <a:pt x="3" y="13"/>
                          <a:pt x="3" y="26"/>
                        </a:cubicBezTo>
                        <a:cubicBezTo>
                          <a:pt x="3" y="31"/>
                          <a:pt x="6" y="37"/>
                          <a:pt x="13" y="41"/>
                        </a:cubicBezTo>
                        <a:cubicBezTo>
                          <a:pt x="13" y="42"/>
                          <a:pt x="13" y="42"/>
                          <a:pt x="13" y="42"/>
                        </a:cubicBezTo>
                        <a:cubicBezTo>
                          <a:pt x="9" y="56"/>
                          <a:pt x="9" y="56"/>
                          <a:pt x="9" y="56"/>
                        </a:cubicBezTo>
                        <a:cubicBezTo>
                          <a:pt x="32" y="49"/>
                          <a:pt x="32" y="49"/>
                          <a:pt x="32" y="49"/>
                        </a:cubicBezTo>
                        <a:cubicBezTo>
                          <a:pt x="31" y="48"/>
                          <a:pt x="31" y="48"/>
                          <a:pt x="31" y="48"/>
                        </a:cubicBezTo>
                        <a:cubicBezTo>
                          <a:pt x="35" y="49"/>
                          <a:pt x="35" y="49"/>
                          <a:pt x="35" y="49"/>
                        </a:cubicBezTo>
                        <a:cubicBezTo>
                          <a:pt x="38" y="49"/>
                          <a:pt x="42" y="49"/>
                          <a:pt x="45" y="49"/>
                        </a:cubicBezTo>
                        <a:cubicBezTo>
                          <a:pt x="68" y="49"/>
                          <a:pt x="87" y="39"/>
                          <a:pt x="87" y="26"/>
                        </a:cubicBezTo>
                        <a:cubicBezTo>
                          <a:pt x="87" y="13"/>
                          <a:pt x="68" y="3"/>
                          <a:pt x="45" y="3"/>
                        </a:cubicBezTo>
                        <a:close/>
                      </a:path>
                    </a:pathLst>
                  </a:custGeom>
                  <a:solidFill>
                    <a:schemeClr val="bg1">
                      <a:lumMod val="85000"/>
                    </a:schemeClr>
                  </a:solidFill>
                  <a:ln>
                    <a:noFill/>
                  </a:ln>
                </p:spPr>
                <p:txBody>
                  <a:bodyPr anchor="ctr"/>
                  <a:p>
                    <a:pPr algn="ctr"/>
                  </a:p>
                </p:txBody>
              </p:sp>
              <p:sp>
                <p:nvSpPr>
                  <p:cNvPr id="78" name="í$ļïḑe"/>
                  <p:cNvSpPr/>
                  <p:nvPr>
                    <p:custDataLst>
                      <p:tags r:id="rId54"/>
                    </p:custDataLst>
                  </p:nvPr>
                </p:nvSpPr>
                <p:spPr bwMode="auto">
                  <a:xfrm>
                    <a:off x="5250779" y="4362484"/>
                    <a:ext cx="337935" cy="228463"/>
                  </a:xfrm>
                  <a:custGeom>
                    <a:avLst/>
                    <a:gdLst>
                      <a:gd name="T0" fmla="*/ 5 w 90"/>
                      <a:gd name="T1" fmla="*/ 61 h 61"/>
                      <a:gd name="T2" fmla="*/ 10 w 90"/>
                      <a:gd name="T3" fmla="*/ 44 h 61"/>
                      <a:gd name="T4" fmla="*/ 0 w 90"/>
                      <a:gd name="T5" fmla="*/ 27 h 61"/>
                      <a:gd name="T6" fmla="*/ 45 w 90"/>
                      <a:gd name="T7" fmla="*/ 0 h 61"/>
                      <a:gd name="T8" fmla="*/ 90 w 90"/>
                      <a:gd name="T9" fmla="*/ 27 h 61"/>
                      <a:gd name="T10" fmla="*/ 45 w 90"/>
                      <a:gd name="T11" fmla="*/ 53 h 61"/>
                      <a:gd name="T12" fmla="*/ 35 w 90"/>
                      <a:gd name="T13" fmla="*/ 53 h 61"/>
                      <a:gd name="T14" fmla="*/ 5 w 90"/>
                      <a:gd name="T15" fmla="*/ 61 h 61"/>
                      <a:gd name="T16" fmla="*/ 45 w 90"/>
                      <a:gd name="T17" fmla="*/ 3 h 61"/>
                      <a:gd name="T18" fmla="*/ 3 w 90"/>
                      <a:gd name="T19" fmla="*/ 27 h 61"/>
                      <a:gd name="T20" fmla="*/ 12 w 90"/>
                      <a:gd name="T21" fmla="*/ 42 h 61"/>
                      <a:gd name="T22" fmla="*/ 13 w 90"/>
                      <a:gd name="T23" fmla="*/ 42 h 61"/>
                      <a:gd name="T24" fmla="*/ 9 w 90"/>
                      <a:gd name="T25" fmla="*/ 57 h 61"/>
                      <a:gd name="T26" fmla="*/ 32 w 90"/>
                      <a:gd name="T27" fmla="*/ 50 h 61"/>
                      <a:gd name="T28" fmla="*/ 30 w 90"/>
                      <a:gd name="T29" fmla="*/ 49 h 61"/>
                      <a:gd name="T30" fmla="*/ 35 w 90"/>
                      <a:gd name="T31" fmla="*/ 49 h 61"/>
                      <a:gd name="T32" fmla="*/ 45 w 90"/>
                      <a:gd name="T33" fmla="*/ 50 h 61"/>
                      <a:gd name="T34" fmla="*/ 87 w 90"/>
                      <a:gd name="T35" fmla="*/ 27 h 61"/>
                      <a:gd name="T36" fmla="*/ 45 w 90"/>
                      <a:gd name="T37" fmla="*/ 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61">
                        <a:moveTo>
                          <a:pt x="5" y="61"/>
                        </a:moveTo>
                        <a:cubicBezTo>
                          <a:pt x="10" y="44"/>
                          <a:pt x="10" y="44"/>
                          <a:pt x="10" y="44"/>
                        </a:cubicBezTo>
                        <a:cubicBezTo>
                          <a:pt x="3" y="39"/>
                          <a:pt x="0" y="33"/>
                          <a:pt x="0" y="27"/>
                        </a:cubicBezTo>
                        <a:cubicBezTo>
                          <a:pt x="0" y="12"/>
                          <a:pt x="20" y="0"/>
                          <a:pt x="45" y="0"/>
                        </a:cubicBezTo>
                        <a:cubicBezTo>
                          <a:pt x="70" y="0"/>
                          <a:pt x="90" y="12"/>
                          <a:pt x="90" y="27"/>
                        </a:cubicBezTo>
                        <a:cubicBezTo>
                          <a:pt x="90" y="41"/>
                          <a:pt x="70" y="53"/>
                          <a:pt x="45" y="53"/>
                        </a:cubicBezTo>
                        <a:cubicBezTo>
                          <a:pt x="42" y="53"/>
                          <a:pt x="38" y="53"/>
                          <a:pt x="35" y="53"/>
                        </a:cubicBezTo>
                        <a:lnTo>
                          <a:pt x="5" y="61"/>
                        </a:lnTo>
                        <a:close/>
                        <a:moveTo>
                          <a:pt x="45" y="3"/>
                        </a:moveTo>
                        <a:cubicBezTo>
                          <a:pt x="22" y="3"/>
                          <a:pt x="3" y="14"/>
                          <a:pt x="3" y="27"/>
                        </a:cubicBezTo>
                        <a:cubicBezTo>
                          <a:pt x="3" y="32"/>
                          <a:pt x="6" y="37"/>
                          <a:pt x="12" y="42"/>
                        </a:cubicBezTo>
                        <a:cubicBezTo>
                          <a:pt x="13" y="42"/>
                          <a:pt x="13" y="42"/>
                          <a:pt x="13" y="42"/>
                        </a:cubicBezTo>
                        <a:cubicBezTo>
                          <a:pt x="9" y="57"/>
                          <a:pt x="9" y="57"/>
                          <a:pt x="9" y="57"/>
                        </a:cubicBezTo>
                        <a:cubicBezTo>
                          <a:pt x="32" y="50"/>
                          <a:pt x="32" y="50"/>
                          <a:pt x="32" y="50"/>
                        </a:cubicBezTo>
                        <a:cubicBezTo>
                          <a:pt x="30" y="49"/>
                          <a:pt x="30" y="49"/>
                          <a:pt x="30" y="49"/>
                        </a:cubicBezTo>
                        <a:cubicBezTo>
                          <a:pt x="35" y="49"/>
                          <a:pt x="35" y="49"/>
                          <a:pt x="35" y="49"/>
                        </a:cubicBezTo>
                        <a:cubicBezTo>
                          <a:pt x="38" y="50"/>
                          <a:pt x="42" y="50"/>
                          <a:pt x="45" y="50"/>
                        </a:cubicBezTo>
                        <a:cubicBezTo>
                          <a:pt x="68" y="50"/>
                          <a:pt x="87" y="40"/>
                          <a:pt x="87" y="27"/>
                        </a:cubicBezTo>
                        <a:cubicBezTo>
                          <a:pt x="87" y="14"/>
                          <a:pt x="68" y="3"/>
                          <a:pt x="45" y="3"/>
                        </a:cubicBezTo>
                        <a:close/>
                      </a:path>
                    </a:pathLst>
                  </a:custGeom>
                  <a:solidFill>
                    <a:schemeClr val="bg1">
                      <a:lumMod val="85000"/>
                    </a:schemeClr>
                  </a:solidFill>
                  <a:ln>
                    <a:noFill/>
                  </a:ln>
                </p:spPr>
                <p:txBody>
                  <a:bodyPr anchor="ctr"/>
                  <a:p>
                    <a:pPr algn="ctr"/>
                  </a:p>
                </p:txBody>
              </p:sp>
            </p:grpSp>
            <p:grpSp>
              <p:nvGrpSpPr>
                <p:cNvPr id="47" name="íşḷîḓe"/>
                <p:cNvGrpSpPr/>
                <p:nvPr/>
              </p:nvGrpSpPr>
              <p:grpSpPr>
                <a:xfrm>
                  <a:off x="3748713" y="3953154"/>
                  <a:ext cx="285578" cy="412502"/>
                  <a:chOff x="4651064" y="4359311"/>
                  <a:chExt cx="285578" cy="412502"/>
                </a:xfrm>
              </p:grpSpPr>
              <p:sp>
                <p:nvSpPr>
                  <p:cNvPr id="72" name="iṧḻiḍè"/>
                  <p:cNvSpPr/>
                  <p:nvPr>
                    <p:custDataLst>
                      <p:tags r:id="rId55"/>
                    </p:custDataLst>
                  </p:nvPr>
                </p:nvSpPr>
                <p:spPr bwMode="auto">
                  <a:xfrm>
                    <a:off x="4738324" y="4456090"/>
                    <a:ext cx="55530" cy="315723"/>
                  </a:xfrm>
                  <a:custGeom>
                    <a:avLst/>
                    <a:gdLst>
                      <a:gd name="T0" fmla="*/ 8 w 15"/>
                      <a:gd name="T1" fmla="*/ 84 h 84"/>
                      <a:gd name="T2" fmla="*/ 0 w 15"/>
                      <a:gd name="T3" fmla="*/ 76 h 84"/>
                      <a:gd name="T4" fmla="*/ 0 w 15"/>
                      <a:gd name="T5" fmla="*/ 8 h 84"/>
                      <a:gd name="T6" fmla="*/ 8 w 15"/>
                      <a:gd name="T7" fmla="*/ 0 h 84"/>
                      <a:gd name="T8" fmla="*/ 15 w 15"/>
                      <a:gd name="T9" fmla="*/ 8 h 84"/>
                      <a:gd name="T10" fmla="*/ 15 w 15"/>
                      <a:gd name="T11" fmla="*/ 76 h 84"/>
                      <a:gd name="T12" fmla="*/ 8 w 15"/>
                      <a:gd name="T13" fmla="*/ 84 h 84"/>
                      <a:gd name="T14" fmla="*/ 8 w 15"/>
                      <a:gd name="T15" fmla="*/ 3 h 84"/>
                      <a:gd name="T16" fmla="*/ 3 w 15"/>
                      <a:gd name="T17" fmla="*/ 8 h 84"/>
                      <a:gd name="T18" fmla="*/ 3 w 15"/>
                      <a:gd name="T19" fmla="*/ 76 h 84"/>
                      <a:gd name="T20" fmla="*/ 8 w 15"/>
                      <a:gd name="T21" fmla="*/ 81 h 84"/>
                      <a:gd name="T22" fmla="*/ 12 w 15"/>
                      <a:gd name="T23" fmla="*/ 76 h 84"/>
                      <a:gd name="T24" fmla="*/ 12 w 15"/>
                      <a:gd name="T25" fmla="*/ 8 h 84"/>
                      <a:gd name="T26" fmla="*/ 8 w 15"/>
                      <a:gd name="T27" fmla="*/ 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84">
                        <a:moveTo>
                          <a:pt x="8" y="84"/>
                        </a:moveTo>
                        <a:cubicBezTo>
                          <a:pt x="4" y="84"/>
                          <a:pt x="0" y="80"/>
                          <a:pt x="0" y="76"/>
                        </a:cubicBezTo>
                        <a:cubicBezTo>
                          <a:pt x="0" y="8"/>
                          <a:pt x="0" y="8"/>
                          <a:pt x="0" y="8"/>
                        </a:cubicBezTo>
                        <a:cubicBezTo>
                          <a:pt x="0" y="3"/>
                          <a:pt x="4" y="0"/>
                          <a:pt x="8" y="0"/>
                        </a:cubicBezTo>
                        <a:cubicBezTo>
                          <a:pt x="12" y="0"/>
                          <a:pt x="15" y="3"/>
                          <a:pt x="15" y="8"/>
                        </a:cubicBezTo>
                        <a:cubicBezTo>
                          <a:pt x="15" y="76"/>
                          <a:pt x="15" y="76"/>
                          <a:pt x="15" y="76"/>
                        </a:cubicBezTo>
                        <a:cubicBezTo>
                          <a:pt x="15" y="80"/>
                          <a:pt x="12" y="84"/>
                          <a:pt x="8" y="84"/>
                        </a:cubicBezTo>
                        <a:close/>
                        <a:moveTo>
                          <a:pt x="8" y="3"/>
                        </a:moveTo>
                        <a:cubicBezTo>
                          <a:pt x="5" y="3"/>
                          <a:pt x="3" y="5"/>
                          <a:pt x="3" y="8"/>
                        </a:cubicBezTo>
                        <a:cubicBezTo>
                          <a:pt x="3" y="76"/>
                          <a:pt x="3" y="76"/>
                          <a:pt x="3" y="76"/>
                        </a:cubicBezTo>
                        <a:cubicBezTo>
                          <a:pt x="3" y="79"/>
                          <a:pt x="5" y="81"/>
                          <a:pt x="8" y="81"/>
                        </a:cubicBezTo>
                        <a:cubicBezTo>
                          <a:pt x="10" y="81"/>
                          <a:pt x="12" y="79"/>
                          <a:pt x="12" y="76"/>
                        </a:cubicBezTo>
                        <a:cubicBezTo>
                          <a:pt x="12" y="8"/>
                          <a:pt x="12" y="8"/>
                          <a:pt x="12" y="8"/>
                        </a:cubicBezTo>
                        <a:cubicBezTo>
                          <a:pt x="12" y="5"/>
                          <a:pt x="10" y="3"/>
                          <a:pt x="8" y="3"/>
                        </a:cubicBezTo>
                        <a:close/>
                      </a:path>
                    </a:pathLst>
                  </a:custGeom>
                  <a:solidFill>
                    <a:schemeClr val="bg1">
                      <a:lumMod val="85000"/>
                    </a:schemeClr>
                  </a:solidFill>
                  <a:ln>
                    <a:noFill/>
                  </a:ln>
                </p:spPr>
                <p:txBody>
                  <a:bodyPr anchor="ctr"/>
                  <a:p>
                    <a:pPr algn="ctr"/>
                  </a:p>
                </p:txBody>
              </p:sp>
              <p:sp>
                <p:nvSpPr>
                  <p:cNvPr id="73" name="iślïdè"/>
                  <p:cNvSpPr/>
                  <p:nvPr>
                    <p:custDataLst>
                      <p:tags r:id="rId56"/>
                    </p:custDataLst>
                  </p:nvPr>
                </p:nvSpPr>
                <p:spPr bwMode="auto">
                  <a:xfrm>
                    <a:off x="4820824" y="4524312"/>
                    <a:ext cx="55530" cy="247501"/>
                  </a:xfrm>
                  <a:custGeom>
                    <a:avLst/>
                    <a:gdLst>
                      <a:gd name="T0" fmla="*/ 7 w 15"/>
                      <a:gd name="T1" fmla="*/ 66 h 66"/>
                      <a:gd name="T2" fmla="*/ 0 w 15"/>
                      <a:gd name="T3" fmla="*/ 58 h 66"/>
                      <a:gd name="T4" fmla="*/ 0 w 15"/>
                      <a:gd name="T5" fmla="*/ 8 h 66"/>
                      <a:gd name="T6" fmla="*/ 7 w 15"/>
                      <a:gd name="T7" fmla="*/ 0 h 66"/>
                      <a:gd name="T8" fmla="*/ 15 w 15"/>
                      <a:gd name="T9" fmla="*/ 8 h 66"/>
                      <a:gd name="T10" fmla="*/ 15 w 15"/>
                      <a:gd name="T11" fmla="*/ 58 h 66"/>
                      <a:gd name="T12" fmla="*/ 7 w 15"/>
                      <a:gd name="T13" fmla="*/ 66 h 66"/>
                      <a:gd name="T14" fmla="*/ 7 w 15"/>
                      <a:gd name="T15" fmla="*/ 3 h 66"/>
                      <a:gd name="T16" fmla="*/ 3 w 15"/>
                      <a:gd name="T17" fmla="*/ 8 h 66"/>
                      <a:gd name="T18" fmla="*/ 3 w 15"/>
                      <a:gd name="T19" fmla="*/ 58 h 66"/>
                      <a:gd name="T20" fmla="*/ 7 w 15"/>
                      <a:gd name="T21" fmla="*/ 63 h 66"/>
                      <a:gd name="T22" fmla="*/ 12 w 15"/>
                      <a:gd name="T23" fmla="*/ 58 h 66"/>
                      <a:gd name="T24" fmla="*/ 12 w 15"/>
                      <a:gd name="T25" fmla="*/ 8 h 66"/>
                      <a:gd name="T26" fmla="*/ 7 w 15"/>
                      <a:gd name="T27" fmla="*/ 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66">
                        <a:moveTo>
                          <a:pt x="7" y="66"/>
                        </a:moveTo>
                        <a:cubicBezTo>
                          <a:pt x="3" y="66"/>
                          <a:pt x="0" y="62"/>
                          <a:pt x="0" y="58"/>
                        </a:cubicBezTo>
                        <a:cubicBezTo>
                          <a:pt x="0" y="8"/>
                          <a:pt x="0" y="8"/>
                          <a:pt x="0" y="8"/>
                        </a:cubicBezTo>
                        <a:cubicBezTo>
                          <a:pt x="0" y="3"/>
                          <a:pt x="3" y="0"/>
                          <a:pt x="7" y="0"/>
                        </a:cubicBezTo>
                        <a:cubicBezTo>
                          <a:pt x="11" y="0"/>
                          <a:pt x="15" y="3"/>
                          <a:pt x="15" y="8"/>
                        </a:cubicBezTo>
                        <a:cubicBezTo>
                          <a:pt x="15" y="58"/>
                          <a:pt x="15" y="58"/>
                          <a:pt x="15" y="58"/>
                        </a:cubicBezTo>
                        <a:cubicBezTo>
                          <a:pt x="15" y="62"/>
                          <a:pt x="11" y="66"/>
                          <a:pt x="7" y="66"/>
                        </a:cubicBezTo>
                        <a:close/>
                        <a:moveTo>
                          <a:pt x="7" y="3"/>
                        </a:moveTo>
                        <a:cubicBezTo>
                          <a:pt x="5" y="3"/>
                          <a:pt x="3" y="5"/>
                          <a:pt x="3" y="8"/>
                        </a:cubicBezTo>
                        <a:cubicBezTo>
                          <a:pt x="3" y="58"/>
                          <a:pt x="3" y="58"/>
                          <a:pt x="3" y="58"/>
                        </a:cubicBezTo>
                        <a:cubicBezTo>
                          <a:pt x="3" y="61"/>
                          <a:pt x="5" y="63"/>
                          <a:pt x="7" y="63"/>
                        </a:cubicBezTo>
                        <a:cubicBezTo>
                          <a:pt x="10" y="63"/>
                          <a:pt x="12" y="61"/>
                          <a:pt x="12" y="58"/>
                        </a:cubicBezTo>
                        <a:cubicBezTo>
                          <a:pt x="12" y="8"/>
                          <a:pt x="12" y="8"/>
                          <a:pt x="12" y="8"/>
                        </a:cubicBezTo>
                        <a:cubicBezTo>
                          <a:pt x="12" y="5"/>
                          <a:pt x="10" y="3"/>
                          <a:pt x="7" y="3"/>
                        </a:cubicBezTo>
                        <a:close/>
                      </a:path>
                    </a:pathLst>
                  </a:custGeom>
                  <a:solidFill>
                    <a:schemeClr val="bg1">
                      <a:lumMod val="85000"/>
                    </a:schemeClr>
                  </a:solidFill>
                  <a:ln>
                    <a:noFill/>
                  </a:ln>
                </p:spPr>
                <p:txBody>
                  <a:bodyPr anchor="ctr"/>
                  <a:p>
                    <a:pPr algn="ctr"/>
                  </a:p>
                </p:txBody>
              </p:sp>
              <p:sp>
                <p:nvSpPr>
                  <p:cNvPr id="74" name="îsľïḑè"/>
                  <p:cNvSpPr/>
                  <p:nvPr>
                    <p:custDataLst>
                      <p:tags r:id="rId57"/>
                    </p:custDataLst>
                  </p:nvPr>
                </p:nvSpPr>
                <p:spPr bwMode="auto">
                  <a:xfrm>
                    <a:off x="4651064" y="4636957"/>
                    <a:ext cx="52356" cy="134856"/>
                  </a:xfrm>
                  <a:custGeom>
                    <a:avLst/>
                    <a:gdLst>
                      <a:gd name="T0" fmla="*/ 7 w 14"/>
                      <a:gd name="T1" fmla="*/ 36 h 36"/>
                      <a:gd name="T2" fmla="*/ 0 w 14"/>
                      <a:gd name="T3" fmla="*/ 28 h 36"/>
                      <a:gd name="T4" fmla="*/ 0 w 14"/>
                      <a:gd name="T5" fmla="*/ 7 h 36"/>
                      <a:gd name="T6" fmla="*/ 7 w 14"/>
                      <a:gd name="T7" fmla="*/ 0 h 36"/>
                      <a:gd name="T8" fmla="*/ 14 w 14"/>
                      <a:gd name="T9" fmla="*/ 7 h 36"/>
                      <a:gd name="T10" fmla="*/ 14 w 14"/>
                      <a:gd name="T11" fmla="*/ 28 h 36"/>
                      <a:gd name="T12" fmla="*/ 7 w 14"/>
                      <a:gd name="T13" fmla="*/ 36 h 36"/>
                      <a:gd name="T14" fmla="*/ 7 w 14"/>
                      <a:gd name="T15" fmla="*/ 3 h 36"/>
                      <a:gd name="T16" fmla="*/ 3 w 14"/>
                      <a:gd name="T17" fmla="*/ 7 h 36"/>
                      <a:gd name="T18" fmla="*/ 3 w 14"/>
                      <a:gd name="T19" fmla="*/ 28 h 36"/>
                      <a:gd name="T20" fmla="*/ 7 w 14"/>
                      <a:gd name="T21" fmla="*/ 33 h 36"/>
                      <a:gd name="T22" fmla="*/ 11 w 14"/>
                      <a:gd name="T23" fmla="*/ 28 h 36"/>
                      <a:gd name="T24" fmla="*/ 11 w 14"/>
                      <a:gd name="T25" fmla="*/ 7 h 36"/>
                      <a:gd name="T26" fmla="*/ 7 w 14"/>
                      <a:gd name="T27"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36">
                        <a:moveTo>
                          <a:pt x="7" y="36"/>
                        </a:moveTo>
                        <a:cubicBezTo>
                          <a:pt x="3" y="36"/>
                          <a:pt x="0" y="32"/>
                          <a:pt x="0" y="28"/>
                        </a:cubicBezTo>
                        <a:cubicBezTo>
                          <a:pt x="0" y="7"/>
                          <a:pt x="0" y="7"/>
                          <a:pt x="0" y="7"/>
                        </a:cubicBezTo>
                        <a:cubicBezTo>
                          <a:pt x="0" y="3"/>
                          <a:pt x="3" y="0"/>
                          <a:pt x="7" y="0"/>
                        </a:cubicBezTo>
                        <a:cubicBezTo>
                          <a:pt x="11" y="0"/>
                          <a:pt x="14" y="3"/>
                          <a:pt x="14" y="7"/>
                        </a:cubicBezTo>
                        <a:cubicBezTo>
                          <a:pt x="14" y="28"/>
                          <a:pt x="14" y="28"/>
                          <a:pt x="14" y="28"/>
                        </a:cubicBezTo>
                        <a:cubicBezTo>
                          <a:pt x="14" y="32"/>
                          <a:pt x="11" y="36"/>
                          <a:pt x="7" y="36"/>
                        </a:cubicBezTo>
                        <a:close/>
                        <a:moveTo>
                          <a:pt x="7" y="3"/>
                        </a:moveTo>
                        <a:cubicBezTo>
                          <a:pt x="5" y="3"/>
                          <a:pt x="3" y="5"/>
                          <a:pt x="3" y="7"/>
                        </a:cubicBezTo>
                        <a:cubicBezTo>
                          <a:pt x="3" y="28"/>
                          <a:pt x="3" y="28"/>
                          <a:pt x="3" y="28"/>
                        </a:cubicBezTo>
                        <a:cubicBezTo>
                          <a:pt x="3" y="31"/>
                          <a:pt x="5" y="33"/>
                          <a:pt x="7" y="33"/>
                        </a:cubicBezTo>
                        <a:cubicBezTo>
                          <a:pt x="9" y="33"/>
                          <a:pt x="11" y="31"/>
                          <a:pt x="11" y="28"/>
                        </a:cubicBezTo>
                        <a:cubicBezTo>
                          <a:pt x="11" y="7"/>
                          <a:pt x="11" y="7"/>
                          <a:pt x="11" y="7"/>
                        </a:cubicBezTo>
                        <a:cubicBezTo>
                          <a:pt x="11" y="5"/>
                          <a:pt x="9" y="3"/>
                          <a:pt x="7" y="3"/>
                        </a:cubicBezTo>
                        <a:close/>
                      </a:path>
                    </a:pathLst>
                  </a:custGeom>
                  <a:solidFill>
                    <a:schemeClr val="bg1">
                      <a:lumMod val="85000"/>
                    </a:schemeClr>
                  </a:solidFill>
                  <a:ln>
                    <a:noFill/>
                  </a:ln>
                </p:spPr>
                <p:txBody>
                  <a:bodyPr anchor="ctr"/>
                  <a:p>
                    <a:pPr algn="ctr"/>
                  </a:p>
                </p:txBody>
              </p:sp>
              <p:sp>
                <p:nvSpPr>
                  <p:cNvPr id="75" name="îṩlíḓé"/>
                  <p:cNvSpPr/>
                  <p:nvPr>
                    <p:custDataLst>
                      <p:tags r:id="rId58"/>
                    </p:custDataLst>
                  </p:nvPr>
                </p:nvSpPr>
                <p:spPr bwMode="auto">
                  <a:xfrm>
                    <a:off x="4651064" y="4359311"/>
                    <a:ext cx="285578" cy="118991"/>
                  </a:xfrm>
                  <a:custGeom>
                    <a:avLst/>
                    <a:gdLst>
                      <a:gd name="T0" fmla="*/ 2 w 180"/>
                      <a:gd name="T1" fmla="*/ 75 h 75"/>
                      <a:gd name="T2" fmla="*/ 0 w 180"/>
                      <a:gd name="T3" fmla="*/ 68 h 75"/>
                      <a:gd name="T4" fmla="*/ 97 w 180"/>
                      <a:gd name="T5" fmla="*/ 19 h 75"/>
                      <a:gd name="T6" fmla="*/ 114 w 180"/>
                      <a:gd name="T7" fmla="*/ 42 h 75"/>
                      <a:gd name="T8" fmla="*/ 159 w 180"/>
                      <a:gd name="T9" fmla="*/ 7 h 75"/>
                      <a:gd name="T10" fmla="*/ 152 w 180"/>
                      <a:gd name="T11" fmla="*/ 7 h 75"/>
                      <a:gd name="T12" fmla="*/ 152 w 180"/>
                      <a:gd name="T13" fmla="*/ 0 h 75"/>
                      <a:gd name="T14" fmla="*/ 180 w 180"/>
                      <a:gd name="T15" fmla="*/ 0 h 75"/>
                      <a:gd name="T16" fmla="*/ 112 w 180"/>
                      <a:gd name="T17" fmla="*/ 52 h 75"/>
                      <a:gd name="T18" fmla="*/ 95 w 180"/>
                      <a:gd name="T19" fmla="*/ 28 h 75"/>
                      <a:gd name="T20" fmla="*/ 2 w 180"/>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0" h="75">
                        <a:moveTo>
                          <a:pt x="2" y="75"/>
                        </a:moveTo>
                        <a:lnTo>
                          <a:pt x="0" y="68"/>
                        </a:lnTo>
                        <a:lnTo>
                          <a:pt x="97" y="19"/>
                        </a:lnTo>
                        <a:lnTo>
                          <a:pt x="114" y="42"/>
                        </a:lnTo>
                        <a:lnTo>
                          <a:pt x="159" y="7"/>
                        </a:lnTo>
                        <a:lnTo>
                          <a:pt x="152" y="7"/>
                        </a:lnTo>
                        <a:lnTo>
                          <a:pt x="152" y="0"/>
                        </a:lnTo>
                        <a:lnTo>
                          <a:pt x="180" y="0"/>
                        </a:lnTo>
                        <a:lnTo>
                          <a:pt x="112" y="52"/>
                        </a:lnTo>
                        <a:lnTo>
                          <a:pt x="95" y="28"/>
                        </a:lnTo>
                        <a:lnTo>
                          <a:pt x="2" y="75"/>
                        </a:lnTo>
                        <a:close/>
                      </a:path>
                    </a:pathLst>
                  </a:custGeom>
                  <a:solidFill>
                    <a:schemeClr val="bg1">
                      <a:lumMod val="85000"/>
                    </a:schemeClr>
                  </a:solidFill>
                  <a:ln>
                    <a:noFill/>
                  </a:ln>
                </p:spPr>
                <p:txBody>
                  <a:bodyPr anchor="ctr"/>
                  <a:p>
                    <a:pPr algn="ctr"/>
                  </a:p>
                </p:txBody>
              </p:sp>
              <p:sp>
                <p:nvSpPr>
                  <p:cNvPr id="76" name="îś1îḍè"/>
                  <p:cNvSpPr/>
                  <p:nvPr>
                    <p:custDataLst>
                      <p:tags r:id="rId59"/>
                    </p:custDataLst>
                  </p:nvPr>
                </p:nvSpPr>
                <p:spPr bwMode="auto">
                  <a:xfrm>
                    <a:off x="4906498" y="4362484"/>
                    <a:ext cx="23799" cy="30144"/>
                  </a:xfrm>
                  <a:custGeom>
                    <a:avLst/>
                    <a:gdLst>
                      <a:gd name="T0" fmla="*/ 8 w 15"/>
                      <a:gd name="T1" fmla="*/ 19 h 19"/>
                      <a:gd name="T2" fmla="*/ 0 w 15"/>
                      <a:gd name="T3" fmla="*/ 17 h 19"/>
                      <a:gd name="T4" fmla="*/ 8 w 15"/>
                      <a:gd name="T5" fmla="*/ 0 h 19"/>
                      <a:gd name="T6" fmla="*/ 15 w 15"/>
                      <a:gd name="T7" fmla="*/ 2 h 19"/>
                      <a:gd name="T8" fmla="*/ 8 w 15"/>
                      <a:gd name="T9" fmla="*/ 19 h 19"/>
                    </a:gdLst>
                    <a:ahLst/>
                    <a:cxnLst>
                      <a:cxn ang="0">
                        <a:pos x="T0" y="T1"/>
                      </a:cxn>
                      <a:cxn ang="0">
                        <a:pos x="T2" y="T3"/>
                      </a:cxn>
                      <a:cxn ang="0">
                        <a:pos x="T4" y="T5"/>
                      </a:cxn>
                      <a:cxn ang="0">
                        <a:pos x="T6" y="T7"/>
                      </a:cxn>
                      <a:cxn ang="0">
                        <a:pos x="T8" y="T9"/>
                      </a:cxn>
                    </a:cxnLst>
                    <a:rect l="0" t="0" r="r" b="b"/>
                    <a:pathLst>
                      <a:path w="15" h="19">
                        <a:moveTo>
                          <a:pt x="8" y="19"/>
                        </a:moveTo>
                        <a:lnTo>
                          <a:pt x="0" y="17"/>
                        </a:lnTo>
                        <a:lnTo>
                          <a:pt x="8" y="0"/>
                        </a:lnTo>
                        <a:lnTo>
                          <a:pt x="15" y="2"/>
                        </a:lnTo>
                        <a:lnTo>
                          <a:pt x="8" y="19"/>
                        </a:lnTo>
                        <a:close/>
                      </a:path>
                    </a:pathLst>
                  </a:custGeom>
                  <a:solidFill>
                    <a:schemeClr val="bg1">
                      <a:lumMod val="85000"/>
                    </a:schemeClr>
                  </a:solidFill>
                  <a:ln>
                    <a:noFill/>
                  </a:ln>
                </p:spPr>
                <p:txBody>
                  <a:bodyPr anchor="ctr"/>
                  <a:p>
                    <a:pPr algn="ctr"/>
                  </a:p>
                </p:txBody>
              </p:sp>
            </p:grpSp>
            <p:grpSp>
              <p:nvGrpSpPr>
                <p:cNvPr id="48" name="í$ľîḓe"/>
                <p:cNvGrpSpPr/>
                <p:nvPr/>
              </p:nvGrpSpPr>
              <p:grpSpPr>
                <a:xfrm>
                  <a:off x="3835973" y="2208213"/>
                  <a:ext cx="490243" cy="463271"/>
                  <a:chOff x="5607752" y="3426422"/>
                  <a:chExt cx="490243" cy="463271"/>
                </a:xfrm>
              </p:grpSpPr>
              <p:sp>
                <p:nvSpPr>
                  <p:cNvPr id="64" name="iṩḷíḓè"/>
                  <p:cNvSpPr/>
                  <p:nvPr>
                    <p:custDataLst>
                      <p:tags r:id="rId60"/>
                    </p:custDataLst>
                  </p:nvPr>
                </p:nvSpPr>
                <p:spPr bwMode="auto">
                  <a:xfrm>
                    <a:off x="5607752" y="3426422"/>
                    <a:ext cx="490243" cy="463271"/>
                  </a:xfrm>
                  <a:custGeom>
                    <a:avLst/>
                    <a:gdLst>
                      <a:gd name="T0" fmla="*/ 86 w 130"/>
                      <a:gd name="T1" fmla="*/ 123 h 123"/>
                      <a:gd name="T2" fmla="*/ 0 w 130"/>
                      <a:gd name="T3" fmla="*/ 102 h 123"/>
                      <a:gd name="T4" fmla="*/ 3 w 130"/>
                      <a:gd name="T5" fmla="*/ 100 h 123"/>
                      <a:gd name="T6" fmla="*/ 54 w 130"/>
                      <a:gd name="T7" fmla="*/ 1 h 123"/>
                      <a:gd name="T8" fmla="*/ 54 w 130"/>
                      <a:gd name="T9" fmla="*/ 0 h 123"/>
                      <a:gd name="T10" fmla="*/ 130 w 130"/>
                      <a:gd name="T11" fmla="*/ 18 h 123"/>
                      <a:gd name="T12" fmla="*/ 130 w 130"/>
                      <a:gd name="T13" fmla="*/ 20 h 123"/>
                      <a:gd name="T14" fmla="*/ 86 w 130"/>
                      <a:gd name="T15" fmla="*/ 123 h 123"/>
                      <a:gd name="T16" fmla="*/ 7 w 130"/>
                      <a:gd name="T17" fmla="*/ 101 h 123"/>
                      <a:gd name="T18" fmla="*/ 86 w 130"/>
                      <a:gd name="T19" fmla="*/ 120 h 123"/>
                      <a:gd name="T20" fmla="*/ 127 w 130"/>
                      <a:gd name="T21" fmla="*/ 20 h 123"/>
                      <a:gd name="T22" fmla="*/ 56 w 130"/>
                      <a:gd name="T23" fmla="*/ 4 h 123"/>
                      <a:gd name="T24" fmla="*/ 7 w 130"/>
                      <a:gd name="T25" fmla="*/ 10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123">
                        <a:moveTo>
                          <a:pt x="86" y="123"/>
                        </a:moveTo>
                        <a:cubicBezTo>
                          <a:pt x="0" y="102"/>
                          <a:pt x="0" y="102"/>
                          <a:pt x="0" y="102"/>
                        </a:cubicBezTo>
                        <a:cubicBezTo>
                          <a:pt x="3" y="100"/>
                          <a:pt x="3" y="100"/>
                          <a:pt x="3" y="100"/>
                        </a:cubicBezTo>
                        <a:cubicBezTo>
                          <a:pt x="28" y="85"/>
                          <a:pt x="53" y="2"/>
                          <a:pt x="54" y="1"/>
                        </a:cubicBezTo>
                        <a:cubicBezTo>
                          <a:pt x="54" y="0"/>
                          <a:pt x="54" y="0"/>
                          <a:pt x="54" y="0"/>
                        </a:cubicBezTo>
                        <a:cubicBezTo>
                          <a:pt x="130" y="18"/>
                          <a:pt x="130" y="18"/>
                          <a:pt x="130" y="18"/>
                        </a:cubicBezTo>
                        <a:cubicBezTo>
                          <a:pt x="130" y="20"/>
                          <a:pt x="130" y="20"/>
                          <a:pt x="130" y="20"/>
                        </a:cubicBezTo>
                        <a:cubicBezTo>
                          <a:pt x="117" y="108"/>
                          <a:pt x="88" y="122"/>
                          <a:pt x="86" y="123"/>
                        </a:cubicBezTo>
                        <a:close/>
                        <a:moveTo>
                          <a:pt x="7" y="101"/>
                        </a:moveTo>
                        <a:cubicBezTo>
                          <a:pt x="86" y="120"/>
                          <a:pt x="86" y="120"/>
                          <a:pt x="86" y="120"/>
                        </a:cubicBezTo>
                        <a:cubicBezTo>
                          <a:pt x="89" y="117"/>
                          <a:pt x="115" y="100"/>
                          <a:pt x="127" y="20"/>
                        </a:cubicBezTo>
                        <a:cubicBezTo>
                          <a:pt x="56" y="4"/>
                          <a:pt x="56" y="4"/>
                          <a:pt x="56" y="4"/>
                        </a:cubicBezTo>
                        <a:cubicBezTo>
                          <a:pt x="53" y="14"/>
                          <a:pt x="30" y="82"/>
                          <a:pt x="7" y="101"/>
                        </a:cubicBezTo>
                        <a:close/>
                      </a:path>
                    </a:pathLst>
                  </a:custGeom>
                  <a:solidFill>
                    <a:schemeClr val="bg1">
                      <a:lumMod val="85000"/>
                    </a:schemeClr>
                  </a:solidFill>
                  <a:ln>
                    <a:noFill/>
                  </a:ln>
                </p:spPr>
                <p:txBody>
                  <a:bodyPr anchor="ctr"/>
                  <a:p>
                    <a:pPr algn="ctr"/>
                  </a:p>
                </p:txBody>
              </p:sp>
              <p:sp>
                <p:nvSpPr>
                  <p:cNvPr id="65" name="íṡliḍe"/>
                  <p:cNvSpPr/>
                  <p:nvPr>
                    <p:custDataLst>
                      <p:tags r:id="rId61"/>
                    </p:custDataLst>
                  </p:nvPr>
                </p:nvSpPr>
                <p:spPr bwMode="auto">
                  <a:xfrm>
                    <a:off x="5829869" y="3516854"/>
                    <a:ext cx="193559" cy="57115"/>
                  </a:xfrm>
                  <a:custGeom>
                    <a:avLst/>
                    <a:gdLst>
                      <a:gd name="T0" fmla="*/ 122 w 122"/>
                      <a:gd name="T1" fmla="*/ 36 h 36"/>
                      <a:gd name="T2" fmla="*/ 0 w 122"/>
                      <a:gd name="T3" fmla="*/ 7 h 36"/>
                      <a:gd name="T4" fmla="*/ 3 w 122"/>
                      <a:gd name="T5" fmla="*/ 0 h 36"/>
                      <a:gd name="T6" fmla="*/ 122 w 122"/>
                      <a:gd name="T7" fmla="*/ 29 h 36"/>
                      <a:gd name="T8" fmla="*/ 122 w 122"/>
                      <a:gd name="T9" fmla="*/ 36 h 36"/>
                    </a:gdLst>
                    <a:ahLst/>
                    <a:cxnLst>
                      <a:cxn ang="0">
                        <a:pos x="T0" y="T1"/>
                      </a:cxn>
                      <a:cxn ang="0">
                        <a:pos x="T2" y="T3"/>
                      </a:cxn>
                      <a:cxn ang="0">
                        <a:pos x="T4" y="T5"/>
                      </a:cxn>
                      <a:cxn ang="0">
                        <a:pos x="T6" y="T7"/>
                      </a:cxn>
                      <a:cxn ang="0">
                        <a:pos x="T8" y="T9"/>
                      </a:cxn>
                    </a:cxnLst>
                    <a:rect l="0" t="0" r="r" b="b"/>
                    <a:pathLst>
                      <a:path w="122" h="36">
                        <a:moveTo>
                          <a:pt x="122" y="36"/>
                        </a:moveTo>
                        <a:lnTo>
                          <a:pt x="0" y="7"/>
                        </a:lnTo>
                        <a:lnTo>
                          <a:pt x="3" y="0"/>
                        </a:lnTo>
                        <a:lnTo>
                          <a:pt x="122" y="29"/>
                        </a:lnTo>
                        <a:lnTo>
                          <a:pt x="122" y="36"/>
                        </a:lnTo>
                        <a:close/>
                      </a:path>
                    </a:pathLst>
                  </a:custGeom>
                  <a:solidFill>
                    <a:schemeClr val="bg1">
                      <a:lumMod val="85000"/>
                    </a:schemeClr>
                  </a:solidFill>
                  <a:ln>
                    <a:noFill/>
                  </a:ln>
                </p:spPr>
                <p:txBody>
                  <a:bodyPr anchor="ctr"/>
                  <a:p>
                    <a:pPr algn="ctr"/>
                  </a:p>
                </p:txBody>
              </p:sp>
              <p:sp>
                <p:nvSpPr>
                  <p:cNvPr id="66" name="îŝľïdé"/>
                  <p:cNvSpPr/>
                  <p:nvPr>
                    <p:custDataLst>
                      <p:tags r:id="rId62"/>
                    </p:custDataLst>
                  </p:nvPr>
                </p:nvSpPr>
                <p:spPr bwMode="auto">
                  <a:xfrm>
                    <a:off x="5823523" y="3558104"/>
                    <a:ext cx="176108" cy="52355"/>
                  </a:xfrm>
                  <a:custGeom>
                    <a:avLst/>
                    <a:gdLst>
                      <a:gd name="T0" fmla="*/ 111 w 111"/>
                      <a:gd name="T1" fmla="*/ 33 h 33"/>
                      <a:gd name="T2" fmla="*/ 0 w 111"/>
                      <a:gd name="T3" fmla="*/ 7 h 33"/>
                      <a:gd name="T4" fmla="*/ 0 w 111"/>
                      <a:gd name="T5" fmla="*/ 0 h 33"/>
                      <a:gd name="T6" fmla="*/ 111 w 111"/>
                      <a:gd name="T7" fmla="*/ 26 h 33"/>
                      <a:gd name="T8" fmla="*/ 111 w 111"/>
                      <a:gd name="T9" fmla="*/ 33 h 33"/>
                    </a:gdLst>
                    <a:ahLst/>
                    <a:cxnLst>
                      <a:cxn ang="0">
                        <a:pos x="T0" y="T1"/>
                      </a:cxn>
                      <a:cxn ang="0">
                        <a:pos x="T2" y="T3"/>
                      </a:cxn>
                      <a:cxn ang="0">
                        <a:pos x="T4" y="T5"/>
                      </a:cxn>
                      <a:cxn ang="0">
                        <a:pos x="T6" y="T7"/>
                      </a:cxn>
                      <a:cxn ang="0">
                        <a:pos x="T8" y="T9"/>
                      </a:cxn>
                    </a:cxnLst>
                    <a:rect l="0" t="0" r="r" b="b"/>
                    <a:pathLst>
                      <a:path w="111" h="33">
                        <a:moveTo>
                          <a:pt x="111" y="33"/>
                        </a:moveTo>
                        <a:lnTo>
                          <a:pt x="0" y="7"/>
                        </a:lnTo>
                        <a:lnTo>
                          <a:pt x="0" y="0"/>
                        </a:lnTo>
                        <a:lnTo>
                          <a:pt x="111" y="26"/>
                        </a:lnTo>
                        <a:lnTo>
                          <a:pt x="111" y="33"/>
                        </a:lnTo>
                        <a:close/>
                      </a:path>
                    </a:pathLst>
                  </a:custGeom>
                  <a:solidFill>
                    <a:schemeClr val="bg1">
                      <a:lumMod val="85000"/>
                    </a:schemeClr>
                  </a:solidFill>
                  <a:ln>
                    <a:noFill/>
                  </a:ln>
                </p:spPr>
                <p:txBody>
                  <a:bodyPr anchor="ctr"/>
                  <a:p>
                    <a:pPr algn="ctr"/>
                  </a:p>
                </p:txBody>
              </p:sp>
              <p:sp>
                <p:nvSpPr>
                  <p:cNvPr id="67" name="îṩļide"/>
                  <p:cNvSpPr/>
                  <p:nvPr>
                    <p:custDataLst>
                      <p:tags r:id="rId63"/>
                    </p:custDataLst>
                  </p:nvPr>
                </p:nvSpPr>
                <p:spPr bwMode="auto">
                  <a:xfrm>
                    <a:off x="5812417" y="3604115"/>
                    <a:ext cx="176108" cy="52355"/>
                  </a:xfrm>
                  <a:custGeom>
                    <a:avLst/>
                    <a:gdLst>
                      <a:gd name="T0" fmla="*/ 111 w 111"/>
                      <a:gd name="T1" fmla="*/ 33 h 33"/>
                      <a:gd name="T2" fmla="*/ 0 w 111"/>
                      <a:gd name="T3" fmla="*/ 7 h 33"/>
                      <a:gd name="T4" fmla="*/ 0 w 111"/>
                      <a:gd name="T5" fmla="*/ 0 h 33"/>
                      <a:gd name="T6" fmla="*/ 111 w 111"/>
                      <a:gd name="T7" fmla="*/ 26 h 33"/>
                      <a:gd name="T8" fmla="*/ 111 w 111"/>
                      <a:gd name="T9" fmla="*/ 33 h 33"/>
                    </a:gdLst>
                    <a:ahLst/>
                    <a:cxnLst>
                      <a:cxn ang="0">
                        <a:pos x="T0" y="T1"/>
                      </a:cxn>
                      <a:cxn ang="0">
                        <a:pos x="T2" y="T3"/>
                      </a:cxn>
                      <a:cxn ang="0">
                        <a:pos x="T4" y="T5"/>
                      </a:cxn>
                      <a:cxn ang="0">
                        <a:pos x="T6" y="T7"/>
                      </a:cxn>
                      <a:cxn ang="0">
                        <a:pos x="T8" y="T9"/>
                      </a:cxn>
                    </a:cxnLst>
                    <a:rect l="0" t="0" r="r" b="b"/>
                    <a:pathLst>
                      <a:path w="111" h="33">
                        <a:moveTo>
                          <a:pt x="111" y="33"/>
                        </a:moveTo>
                        <a:lnTo>
                          <a:pt x="0" y="7"/>
                        </a:lnTo>
                        <a:lnTo>
                          <a:pt x="0" y="0"/>
                        </a:lnTo>
                        <a:lnTo>
                          <a:pt x="111" y="26"/>
                        </a:lnTo>
                        <a:lnTo>
                          <a:pt x="111" y="33"/>
                        </a:lnTo>
                        <a:close/>
                      </a:path>
                    </a:pathLst>
                  </a:custGeom>
                  <a:solidFill>
                    <a:schemeClr val="bg1">
                      <a:lumMod val="85000"/>
                    </a:schemeClr>
                  </a:solidFill>
                  <a:ln>
                    <a:noFill/>
                  </a:ln>
                </p:spPr>
                <p:txBody>
                  <a:bodyPr anchor="ctr"/>
                  <a:p>
                    <a:pPr algn="ctr"/>
                  </a:p>
                </p:txBody>
              </p:sp>
              <p:sp>
                <p:nvSpPr>
                  <p:cNvPr id="68" name="ïš1íḑe"/>
                  <p:cNvSpPr/>
                  <p:nvPr>
                    <p:custDataLst>
                      <p:tags r:id="rId64"/>
                    </p:custDataLst>
                  </p:nvPr>
                </p:nvSpPr>
                <p:spPr bwMode="auto">
                  <a:xfrm>
                    <a:off x="5788618" y="3634259"/>
                    <a:ext cx="177693" cy="52355"/>
                  </a:xfrm>
                  <a:custGeom>
                    <a:avLst/>
                    <a:gdLst>
                      <a:gd name="T0" fmla="*/ 112 w 112"/>
                      <a:gd name="T1" fmla="*/ 33 h 33"/>
                      <a:gd name="T2" fmla="*/ 0 w 112"/>
                      <a:gd name="T3" fmla="*/ 7 h 33"/>
                      <a:gd name="T4" fmla="*/ 0 w 112"/>
                      <a:gd name="T5" fmla="*/ 0 h 33"/>
                      <a:gd name="T6" fmla="*/ 112 w 112"/>
                      <a:gd name="T7" fmla="*/ 26 h 33"/>
                      <a:gd name="T8" fmla="*/ 112 w 112"/>
                      <a:gd name="T9" fmla="*/ 33 h 33"/>
                    </a:gdLst>
                    <a:ahLst/>
                    <a:cxnLst>
                      <a:cxn ang="0">
                        <a:pos x="T0" y="T1"/>
                      </a:cxn>
                      <a:cxn ang="0">
                        <a:pos x="T2" y="T3"/>
                      </a:cxn>
                      <a:cxn ang="0">
                        <a:pos x="T4" y="T5"/>
                      </a:cxn>
                      <a:cxn ang="0">
                        <a:pos x="T6" y="T7"/>
                      </a:cxn>
                      <a:cxn ang="0">
                        <a:pos x="T8" y="T9"/>
                      </a:cxn>
                    </a:cxnLst>
                    <a:rect l="0" t="0" r="r" b="b"/>
                    <a:pathLst>
                      <a:path w="112" h="33">
                        <a:moveTo>
                          <a:pt x="112" y="33"/>
                        </a:moveTo>
                        <a:lnTo>
                          <a:pt x="0" y="7"/>
                        </a:lnTo>
                        <a:lnTo>
                          <a:pt x="0" y="0"/>
                        </a:lnTo>
                        <a:lnTo>
                          <a:pt x="112" y="26"/>
                        </a:lnTo>
                        <a:lnTo>
                          <a:pt x="112" y="33"/>
                        </a:lnTo>
                        <a:close/>
                      </a:path>
                    </a:pathLst>
                  </a:custGeom>
                  <a:solidFill>
                    <a:schemeClr val="bg1">
                      <a:lumMod val="85000"/>
                    </a:schemeClr>
                  </a:solidFill>
                  <a:ln>
                    <a:noFill/>
                  </a:ln>
                </p:spPr>
                <p:txBody>
                  <a:bodyPr anchor="ctr"/>
                  <a:p>
                    <a:pPr algn="ctr"/>
                  </a:p>
                </p:txBody>
              </p:sp>
              <p:sp>
                <p:nvSpPr>
                  <p:cNvPr id="69" name="íṥḻïḓé"/>
                  <p:cNvSpPr/>
                  <p:nvPr>
                    <p:custDataLst>
                      <p:tags r:id="rId65"/>
                    </p:custDataLst>
                  </p:nvPr>
                </p:nvSpPr>
                <p:spPr bwMode="auto">
                  <a:xfrm>
                    <a:off x="5769579" y="3675509"/>
                    <a:ext cx="180866" cy="52355"/>
                  </a:xfrm>
                  <a:custGeom>
                    <a:avLst/>
                    <a:gdLst>
                      <a:gd name="T0" fmla="*/ 112 w 114"/>
                      <a:gd name="T1" fmla="*/ 33 h 33"/>
                      <a:gd name="T2" fmla="*/ 0 w 114"/>
                      <a:gd name="T3" fmla="*/ 7 h 33"/>
                      <a:gd name="T4" fmla="*/ 3 w 114"/>
                      <a:gd name="T5" fmla="*/ 0 h 33"/>
                      <a:gd name="T6" fmla="*/ 114 w 114"/>
                      <a:gd name="T7" fmla="*/ 28 h 33"/>
                      <a:gd name="T8" fmla="*/ 112 w 114"/>
                      <a:gd name="T9" fmla="*/ 33 h 33"/>
                    </a:gdLst>
                    <a:ahLst/>
                    <a:cxnLst>
                      <a:cxn ang="0">
                        <a:pos x="T0" y="T1"/>
                      </a:cxn>
                      <a:cxn ang="0">
                        <a:pos x="T2" y="T3"/>
                      </a:cxn>
                      <a:cxn ang="0">
                        <a:pos x="T4" y="T5"/>
                      </a:cxn>
                      <a:cxn ang="0">
                        <a:pos x="T6" y="T7"/>
                      </a:cxn>
                      <a:cxn ang="0">
                        <a:pos x="T8" y="T9"/>
                      </a:cxn>
                    </a:cxnLst>
                    <a:rect l="0" t="0" r="r" b="b"/>
                    <a:pathLst>
                      <a:path w="114" h="33">
                        <a:moveTo>
                          <a:pt x="112" y="33"/>
                        </a:moveTo>
                        <a:lnTo>
                          <a:pt x="0" y="7"/>
                        </a:lnTo>
                        <a:lnTo>
                          <a:pt x="3" y="0"/>
                        </a:lnTo>
                        <a:lnTo>
                          <a:pt x="114" y="28"/>
                        </a:lnTo>
                        <a:lnTo>
                          <a:pt x="112" y="33"/>
                        </a:lnTo>
                        <a:close/>
                      </a:path>
                    </a:pathLst>
                  </a:custGeom>
                  <a:solidFill>
                    <a:schemeClr val="bg1">
                      <a:lumMod val="85000"/>
                    </a:schemeClr>
                  </a:solidFill>
                  <a:ln>
                    <a:noFill/>
                  </a:ln>
                </p:spPr>
                <p:txBody>
                  <a:bodyPr anchor="ctr"/>
                  <a:p>
                    <a:pPr algn="ctr"/>
                  </a:p>
                </p:txBody>
              </p:sp>
              <p:sp>
                <p:nvSpPr>
                  <p:cNvPr id="70" name="îśliḍè"/>
                  <p:cNvSpPr/>
                  <p:nvPr>
                    <p:custDataLst>
                      <p:tags r:id="rId66"/>
                    </p:custDataLst>
                  </p:nvPr>
                </p:nvSpPr>
                <p:spPr bwMode="auto">
                  <a:xfrm>
                    <a:off x="5980591" y="3434354"/>
                    <a:ext cx="76154" cy="90433"/>
                  </a:xfrm>
                  <a:custGeom>
                    <a:avLst/>
                    <a:gdLst>
                      <a:gd name="T0" fmla="*/ 0 w 48"/>
                      <a:gd name="T1" fmla="*/ 38 h 57"/>
                      <a:gd name="T2" fmla="*/ 29 w 48"/>
                      <a:gd name="T3" fmla="*/ 0 h 57"/>
                      <a:gd name="T4" fmla="*/ 48 w 48"/>
                      <a:gd name="T5" fmla="*/ 12 h 57"/>
                      <a:gd name="T6" fmla="*/ 12 w 48"/>
                      <a:gd name="T7" fmla="*/ 57 h 57"/>
                      <a:gd name="T8" fmla="*/ 0 w 48"/>
                      <a:gd name="T9" fmla="*/ 38 h 57"/>
                    </a:gdLst>
                    <a:ahLst/>
                    <a:cxnLst>
                      <a:cxn ang="0">
                        <a:pos x="T0" y="T1"/>
                      </a:cxn>
                      <a:cxn ang="0">
                        <a:pos x="T2" y="T3"/>
                      </a:cxn>
                      <a:cxn ang="0">
                        <a:pos x="T4" y="T5"/>
                      </a:cxn>
                      <a:cxn ang="0">
                        <a:pos x="T6" y="T7"/>
                      </a:cxn>
                      <a:cxn ang="0">
                        <a:pos x="T8" y="T9"/>
                      </a:cxn>
                    </a:cxnLst>
                    <a:rect l="0" t="0" r="r" b="b"/>
                    <a:pathLst>
                      <a:path w="48" h="57">
                        <a:moveTo>
                          <a:pt x="0" y="38"/>
                        </a:moveTo>
                        <a:lnTo>
                          <a:pt x="29" y="0"/>
                        </a:lnTo>
                        <a:lnTo>
                          <a:pt x="48" y="12"/>
                        </a:lnTo>
                        <a:lnTo>
                          <a:pt x="12" y="57"/>
                        </a:lnTo>
                        <a:lnTo>
                          <a:pt x="0" y="38"/>
                        </a:lnTo>
                        <a:close/>
                      </a:path>
                    </a:pathLst>
                  </a:custGeom>
                  <a:solidFill>
                    <a:schemeClr val="bg1">
                      <a:lumMod val="85000"/>
                    </a:schemeClr>
                  </a:solidFill>
                  <a:ln>
                    <a:noFill/>
                  </a:ln>
                </p:spPr>
                <p:txBody>
                  <a:bodyPr anchor="ctr"/>
                  <a:p>
                    <a:pPr algn="ctr"/>
                  </a:p>
                </p:txBody>
              </p:sp>
              <p:sp>
                <p:nvSpPr>
                  <p:cNvPr id="71" name="iṥḻiḓê"/>
                  <p:cNvSpPr/>
                  <p:nvPr>
                    <p:custDataLst>
                      <p:tags r:id="rId67"/>
                    </p:custDataLst>
                  </p:nvPr>
                </p:nvSpPr>
                <p:spPr bwMode="auto">
                  <a:xfrm>
                    <a:off x="5974244" y="3426422"/>
                    <a:ext cx="93606" cy="106298"/>
                  </a:xfrm>
                  <a:custGeom>
                    <a:avLst/>
                    <a:gdLst>
                      <a:gd name="T0" fmla="*/ 14 w 59"/>
                      <a:gd name="T1" fmla="*/ 67 h 67"/>
                      <a:gd name="T2" fmla="*/ 0 w 59"/>
                      <a:gd name="T3" fmla="*/ 43 h 67"/>
                      <a:gd name="T4" fmla="*/ 33 w 59"/>
                      <a:gd name="T5" fmla="*/ 0 h 67"/>
                      <a:gd name="T6" fmla="*/ 59 w 59"/>
                      <a:gd name="T7" fmla="*/ 15 h 67"/>
                      <a:gd name="T8" fmla="*/ 14 w 59"/>
                      <a:gd name="T9" fmla="*/ 67 h 67"/>
                      <a:gd name="T10" fmla="*/ 9 w 59"/>
                      <a:gd name="T11" fmla="*/ 45 h 67"/>
                      <a:gd name="T12" fmla="*/ 16 w 59"/>
                      <a:gd name="T13" fmla="*/ 55 h 67"/>
                      <a:gd name="T14" fmla="*/ 47 w 59"/>
                      <a:gd name="T15" fmla="*/ 17 h 67"/>
                      <a:gd name="T16" fmla="*/ 35 w 59"/>
                      <a:gd name="T17" fmla="*/ 10 h 67"/>
                      <a:gd name="T18" fmla="*/ 9 w 59"/>
                      <a:gd name="T19" fmla="*/ 4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7">
                        <a:moveTo>
                          <a:pt x="14" y="67"/>
                        </a:moveTo>
                        <a:lnTo>
                          <a:pt x="0" y="43"/>
                        </a:lnTo>
                        <a:lnTo>
                          <a:pt x="33" y="0"/>
                        </a:lnTo>
                        <a:lnTo>
                          <a:pt x="59" y="15"/>
                        </a:lnTo>
                        <a:lnTo>
                          <a:pt x="14" y="67"/>
                        </a:lnTo>
                        <a:close/>
                        <a:moveTo>
                          <a:pt x="9" y="45"/>
                        </a:moveTo>
                        <a:lnTo>
                          <a:pt x="16" y="55"/>
                        </a:lnTo>
                        <a:lnTo>
                          <a:pt x="47" y="17"/>
                        </a:lnTo>
                        <a:lnTo>
                          <a:pt x="35" y="10"/>
                        </a:lnTo>
                        <a:lnTo>
                          <a:pt x="9" y="45"/>
                        </a:lnTo>
                        <a:close/>
                      </a:path>
                    </a:pathLst>
                  </a:custGeom>
                  <a:solidFill>
                    <a:schemeClr val="bg1">
                      <a:lumMod val="85000"/>
                    </a:schemeClr>
                  </a:solidFill>
                  <a:ln>
                    <a:noFill/>
                  </a:ln>
                </p:spPr>
                <p:txBody>
                  <a:bodyPr anchor="ctr"/>
                  <a:p>
                    <a:pPr algn="ctr"/>
                  </a:p>
                </p:txBody>
              </p:sp>
            </p:grpSp>
            <p:grpSp>
              <p:nvGrpSpPr>
                <p:cNvPr id="49" name="ïṡliḑè"/>
                <p:cNvGrpSpPr/>
                <p:nvPr/>
              </p:nvGrpSpPr>
              <p:grpSpPr>
                <a:xfrm>
                  <a:off x="4009701" y="3982239"/>
                  <a:ext cx="547357" cy="255434"/>
                  <a:chOff x="5057221" y="3151948"/>
                  <a:chExt cx="547357" cy="255434"/>
                </a:xfrm>
              </p:grpSpPr>
              <p:sp>
                <p:nvSpPr>
                  <p:cNvPr id="59" name="iŝ1íďê"/>
                  <p:cNvSpPr/>
                  <p:nvPr>
                    <p:custDataLst>
                      <p:tags r:id="rId68"/>
                    </p:custDataLst>
                  </p:nvPr>
                </p:nvSpPr>
                <p:spPr bwMode="auto">
                  <a:xfrm>
                    <a:off x="5220634" y="3151948"/>
                    <a:ext cx="383944" cy="255434"/>
                  </a:xfrm>
                  <a:custGeom>
                    <a:avLst/>
                    <a:gdLst>
                      <a:gd name="T0" fmla="*/ 53 w 102"/>
                      <a:gd name="T1" fmla="*/ 68 h 68"/>
                      <a:gd name="T2" fmla="*/ 53 w 102"/>
                      <a:gd name="T3" fmla="*/ 68 h 68"/>
                      <a:gd name="T4" fmla="*/ 19 w 102"/>
                      <a:gd name="T5" fmla="*/ 67 h 68"/>
                      <a:gd name="T6" fmla="*/ 6 w 102"/>
                      <a:gd name="T7" fmla="*/ 4 h 68"/>
                      <a:gd name="T8" fmla="*/ 6 w 102"/>
                      <a:gd name="T9" fmla="*/ 3 h 68"/>
                      <a:gd name="T10" fmla="*/ 11 w 102"/>
                      <a:gd name="T11" fmla="*/ 2 h 68"/>
                      <a:gd name="T12" fmla="*/ 62 w 102"/>
                      <a:gd name="T13" fmla="*/ 0 h 68"/>
                      <a:gd name="T14" fmla="*/ 89 w 102"/>
                      <a:gd name="T15" fmla="*/ 3 h 68"/>
                      <a:gd name="T16" fmla="*/ 94 w 102"/>
                      <a:gd name="T17" fmla="*/ 66 h 68"/>
                      <a:gd name="T18" fmla="*/ 94 w 102"/>
                      <a:gd name="T19" fmla="*/ 67 h 68"/>
                      <a:gd name="T20" fmla="*/ 93 w 102"/>
                      <a:gd name="T21" fmla="*/ 67 h 68"/>
                      <a:gd name="T22" fmla="*/ 53 w 102"/>
                      <a:gd name="T23" fmla="*/ 68 h 68"/>
                      <a:gd name="T24" fmla="*/ 9 w 102"/>
                      <a:gd name="T25" fmla="*/ 6 h 68"/>
                      <a:gd name="T26" fmla="*/ 19 w 102"/>
                      <a:gd name="T27" fmla="*/ 64 h 68"/>
                      <a:gd name="T28" fmla="*/ 53 w 102"/>
                      <a:gd name="T29" fmla="*/ 65 h 68"/>
                      <a:gd name="T30" fmla="*/ 91 w 102"/>
                      <a:gd name="T31" fmla="*/ 64 h 68"/>
                      <a:gd name="T32" fmla="*/ 88 w 102"/>
                      <a:gd name="T33" fmla="*/ 6 h 68"/>
                      <a:gd name="T34" fmla="*/ 62 w 102"/>
                      <a:gd name="T35" fmla="*/ 3 h 68"/>
                      <a:gd name="T36" fmla="*/ 12 w 102"/>
                      <a:gd name="T37" fmla="*/ 5 h 68"/>
                      <a:gd name="T38" fmla="*/ 9 w 102"/>
                      <a:gd name="T39" fmla="*/ 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68">
                        <a:moveTo>
                          <a:pt x="53" y="68"/>
                        </a:moveTo>
                        <a:cubicBezTo>
                          <a:pt x="53" y="68"/>
                          <a:pt x="53" y="68"/>
                          <a:pt x="53" y="68"/>
                        </a:cubicBezTo>
                        <a:cubicBezTo>
                          <a:pt x="36" y="68"/>
                          <a:pt x="25" y="67"/>
                          <a:pt x="19" y="67"/>
                        </a:cubicBezTo>
                        <a:cubicBezTo>
                          <a:pt x="0" y="64"/>
                          <a:pt x="5" y="10"/>
                          <a:pt x="6" y="4"/>
                        </a:cubicBezTo>
                        <a:cubicBezTo>
                          <a:pt x="6" y="3"/>
                          <a:pt x="6" y="3"/>
                          <a:pt x="6" y="3"/>
                        </a:cubicBezTo>
                        <a:cubicBezTo>
                          <a:pt x="11" y="2"/>
                          <a:pt x="11" y="2"/>
                          <a:pt x="11" y="2"/>
                        </a:cubicBezTo>
                        <a:cubicBezTo>
                          <a:pt x="20" y="2"/>
                          <a:pt x="43" y="0"/>
                          <a:pt x="62" y="0"/>
                        </a:cubicBezTo>
                        <a:cubicBezTo>
                          <a:pt x="76" y="0"/>
                          <a:pt x="85" y="1"/>
                          <a:pt x="89" y="3"/>
                        </a:cubicBezTo>
                        <a:cubicBezTo>
                          <a:pt x="102" y="10"/>
                          <a:pt x="95" y="60"/>
                          <a:pt x="94" y="66"/>
                        </a:cubicBezTo>
                        <a:cubicBezTo>
                          <a:pt x="94" y="67"/>
                          <a:pt x="94" y="67"/>
                          <a:pt x="94" y="67"/>
                        </a:cubicBezTo>
                        <a:cubicBezTo>
                          <a:pt x="93" y="67"/>
                          <a:pt x="93" y="67"/>
                          <a:pt x="93" y="67"/>
                        </a:cubicBezTo>
                        <a:cubicBezTo>
                          <a:pt x="93" y="67"/>
                          <a:pt x="72" y="68"/>
                          <a:pt x="53" y="68"/>
                        </a:cubicBezTo>
                        <a:close/>
                        <a:moveTo>
                          <a:pt x="9" y="6"/>
                        </a:moveTo>
                        <a:cubicBezTo>
                          <a:pt x="7" y="22"/>
                          <a:pt x="6" y="62"/>
                          <a:pt x="19" y="64"/>
                        </a:cubicBezTo>
                        <a:cubicBezTo>
                          <a:pt x="25" y="64"/>
                          <a:pt x="37" y="65"/>
                          <a:pt x="53" y="65"/>
                        </a:cubicBezTo>
                        <a:cubicBezTo>
                          <a:pt x="70" y="65"/>
                          <a:pt x="87" y="64"/>
                          <a:pt x="91" y="64"/>
                        </a:cubicBezTo>
                        <a:cubicBezTo>
                          <a:pt x="93" y="48"/>
                          <a:pt x="96" y="10"/>
                          <a:pt x="88" y="6"/>
                        </a:cubicBezTo>
                        <a:cubicBezTo>
                          <a:pt x="85" y="4"/>
                          <a:pt x="79" y="3"/>
                          <a:pt x="62" y="3"/>
                        </a:cubicBezTo>
                        <a:cubicBezTo>
                          <a:pt x="43" y="3"/>
                          <a:pt x="20" y="5"/>
                          <a:pt x="12" y="5"/>
                        </a:cubicBezTo>
                        <a:lnTo>
                          <a:pt x="9" y="6"/>
                        </a:lnTo>
                        <a:close/>
                      </a:path>
                    </a:pathLst>
                  </a:custGeom>
                  <a:solidFill>
                    <a:schemeClr val="bg1">
                      <a:lumMod val="85000"/>
                    </a:schemeClr>
                  </a:solidFill>
                  <a:ln>
                    <a:noFill/>
                  </a:ln>
                </p:spPr>
                <p:txBody>
                  <a:bodyPr anchor="ctr"/>
                  <a:p>
                    <a:pPr algn="ctr"/>
                  </a:p>
                </p:txBody>
              </p:sp>
              <p:sp>
                <p:nvSpPr>
                  <p:cNvPr id="60" name="îSľîḍê"/>
                  <p:cNvSpPr/>
                  <p:nvPr>
                    <p:custDataLst>
                      <p:tags r:id="rId69"/>
                    </p:custDataLst>
                  </p:nvPr>
                </p:nvSpPr>
                <p:spPr bwMode="auto">
                  <a:xfrm>
                    <a:off x="5242846" y="3164641"/>
                    <a:ext cx="312550" cy="123751"/>
                  </a:xfrm>
                  <a:custGeom>
                    <a:avLst/>
                    <a:gdLst>
                      <a:gd name="T0" fmla="*/ 46 w 83"/>
                      <a:gd name="T1" fmla="*/ 33 h 33"/>
                      <a:gd name="T2" fmla="*/ 44 w 83"/>
                      <a:gd name="T3" fmla="*/ 32 h 33"/>
                      <a:gd name="T4" fmla="*/ 0 w 83"/>
                      <a:gd name="T5" fmla="*/ 2 h 33"/>
                      <a:gd name="T6" fmla="*/ 2 w 83"/>
                      <a:gd name="T7" fmla="*/ 0 h 33"/>
                      <a:gd name="T8" fmla="*/ 45 w 83"/>
                      <a:gd name="T9" fmla="*/ 30 h 33"/>
                      <a:gd name="T10" fmla="*/ 81 w 83"/>
                      <a:gd name="T11" fmla="*/ 0 h 33"/>
                      <a:gd name="T12" fmla="*/ 83 w 83"/>
                      <a:gd name="T13" fmla="*/ 2 h 33"/>
                      <a:gd name="T14" fmla="*/ 46 w 83"/>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33">
                        <a:moveTo>
                          <a:pt x="46" y="33"/>
                        </a:moveTo>
                        <a:cubicBezTo>
                          <a:pt x="45" y="33"/>
                          <a:pt x="45" y="33"/>
                          <a:pt x="44" y="32"/>
                        </a:cubicBezTo>
                        <a:cubicBezTo>
                          <a:pt x="36" y="29"/>
                          <a:pt x="2" y="3"/>
                          <a:pt x="0" y="2"/>
                        </a:cubicBezTo>
                        <a:cubicBezTo>
                          <a:pt x="2" y="0"/>
                          <a:pt x="2" y="0"/>
                          <a:pt x="2" y="0"/>
                        </a:cubicBezTo>
                        <a:cubicBezTo>
                          <a:pt x="2" y="0"/>
                          <a:pt x="37" y="26"/>
                          <a:pt x="45" y="30"/>
                        </a:cubicBezTo>
                        <a:cubicBezTo>
                          <a:pt x="50" y="32"/>
                          <a:pt x="69" y="14"/>
                          <a:pt x="81" y="0"/>
                        </a:cubicBezTo>
                        <a:cubicBezTo>
                          <a:pt x="83" y="2"/>
                          <a:pt x="83" y="2"/>
                          <a:pt x="83" y="2"/>
                        </a:cubicBezTo>
                        <a:cubicBezTo>
                          <a:pt x="79" y="8"/>
                          <a:pt x="56" y="33"/>
                          <a:pt x="46" y="33"/>
                        </a:cubicBezTo>
                        <a:close/>
                      </a:path>
                    </a:pathLst>
                  </a:custGeom>
                  <a:solidFill>
                    <a:schemeClr val="bg1">
                      <a:lumMod val="85000"/>
                    </a:schemeClr>
                  </a:solidFill>
                  <a:ln>
                    <a:noFill/>
                  </a:ln>
                </p:spPr>
                <p:txBody>
                  <a:bodyPr anchor="ctr"/>
                  <a:p>
                    <a:pPr algn="ctr"/>
                  </a:p>
                </p:txBody>
              </p:sp>
              <p:sp>
                <p:nvSpPr>
                  <p:cNvPr id="61" name="isḷiḓê"/>
                  <p:cNvSpPr/>
                  <p:nvPr>
                    <p:custDataLst>
                      <p:tags r:id="rId70"/>
                    </p:custDataLst>
                  </p:nvPr>
                </p:nvSpPr>
                <p:spPr bwMode="auto">
                  <a:xfrm>
                    <a:off x="5100057" y="3220170"/>
                    <a:ext cx="93606" cy="11105"/>
                  </a:xfrm>
                  <a:prstGeom prst="rect">
                    <a:avLst/>
                  </a:prstGeom>
                  <a:solidFill>
                    <a:schemeClr val="bg1">
                      <a:lumMod val="85000"/>
                    </a:schemeClr>
                  </a:solidFill>
                  <a:ln>
                    <a:noFill/>
                  </a:ln>
                </p:spPr>
                <p:txBody>
                  <a:bodyPr anchor="ctr"/>
                  <a:p>
                    <a:pPr algn="ctr"/>
                  </a:p>
                </p:txBody>
              </p:sp>
              <p:sp>
                <p:nvSpPr>
                  <p:cNvPr id="62" name="iṧ1ïḋê"/>
                  <p:cNvSpPr/>
                  <p:nvPr>
                    <p:custDataLst>
                      <p:tags r:id="rId71"/>
                    </p:custDataLst>
                  </p:nvPr>
                </p:nvSpPr>
                <p:spPr bwMode="auto">
                  <a:xfrm>
                    <a:off x="5111163" y="3332815"/>
                    <a:ext cx="98366" cy="11105"/>
                  </a:xfrm>
                  <a:prstGeom prst="rect">
                    <a:avLst/>
                  </a:prstGeom>
                  <a:solidFill>
                    <a:schemeClr val="bg1">
                      <a:lumMod val="85000"/>
                    </a:schemeClr>
                  </a:solidFill>
                  <a:ln>
                    <a:noFill/>
                  </a:ln>
                </p:spPr>
                <p:txBody>
                  <a:bodyPr anchor="ctr"/>
                  <a:p>
                    <a:pPr algn="ctr"/>
                  </a:p>
                </p:txBody>
              </p:sp>
              <p:sp>
                <p:nvSpPr>
                  <p:cNvPr id="63" name="íṡ1ídé"/>
                  <p:cNvSpPr/>
                  <p:nvPr>
                    <p:custDataLst>
                      <p:tags r:id="rId72"/>
                    </p:custDataLst>
                  </p:nvPr>
                </p:nvSpPr>
                <p:spPr bwMode="auto">
                  <a:xfrm>
                    <a:off x="5057221" y="3277286"/>
                    <a:ext cx="136443" cy="11105"/>
                  </a:xfrm>
                  <a:prstGeom prst="rect">
                    <a:avLst/>
                  </a:prstGeom>
                  <a:solidFill>
                    <a:schemeClr val="bg1">
                      <a:lumMod val="85000"/>
                    </a:schemeClr>
                  </a:solidFill>
                  <a:ln>
                    <a:noFill/>
                  </a:ln>
                </p:spPr>
                <p:txBody>
                  <a:bodyPr anchor="ctr"/>
                  <a:p>
                    <a:pPr algn="ctr"/>
                  </a:p>
                </p:txBody>
              </p:sp>
            </p:grpSp>
            <p:grpSp>
              <p:nvGrpSpPr>
                <p:cNvPr id="50" name="ïṡ1ïḑè"/>
                <p:cNvGrpSpPr/>
                <p:nvPr/>
              </p:nvGrpSpPr>
              <p:grpSpPr>
                <a:xfrm>
                  <a:off x="3859160" y="4537310"/>
                  <a:ext cx="325243" cy="337935"/>
                  <a:chOff x="5125442" y="3615221"/>
                  <a:chExt cx="325243" cy="337935"/>
                </a:xfrm>
              </p:grpSpPr>
              <p:sp>
                <p:nvSpPr>
                  <p:cNvPr id="55" name="iš1iḋê"/>
                  <p:cNvSpPr/>
                  <p:nvPr>
                    <p:custDataLst>
                      <p:tags r:id="rId73"/>
                    </p:custDataLst>
                  </p:nvPr>
                </p:nvSpPr>
                <p:spPr bwMode="auto">
                  <a:xfrm>
                    <a:off x="5204769" y="3615221"/>
                    <a:ext cx="166588" cy="165001"/>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3 h 44"/>
                      <a:gd name="T12" fmla="*/ 3 w 44"/>
                      <a:gd name="T13" fmla="*/ 22 h 44"/>
                      <a:gd name="T14" fmla="*/ 22 w 44"/>
                      <a:gd name="T15" fmla="*/ 41 h 44"/>
                      <a:gd name="T16" fmla="*/ 41 w 44"/>
                      <a:gd name="T17" fmla="*/ 22 h 44"/>
                      <a:gd name="T18" fmla="*/ 22 w 44"/>
                      <a:gd name="T19"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3"/>
                        </a:moveTo>
                        <a:cubicBezTo>
                          <a:pt x="11" y="3"/>
                          <a:pt x="3" y="12"/>
                          <a:pt x="3" y="22"/>
                        </a:cubicBezTo>
                        <a:cubicBezTo>
                          <a:pt x="3" y="33"/>
                          <a:pt x="11" y="41"/>
                          <a:pt x="22" y="41"/>
                        </a:cubicBezTo>
                        <a:cubicBezTo>
                          <a:pt x="32" y="41"/>
                          <a:pt x="41" y="33"/>
                          <a:pt x="41" y="22"/>
                        </a:cubicBezTo>
                        <a:cubicBezTo>
                          <a:pt x="41" y="12"/>
                          <a:pt x="32" y="3"/>
                          <a:pt x="22" y="3"/>
                        </a:cubicBezTo>
                        <a:close/>
                      </a:path>
                    </a:pathLst>
                  </a:custGeom>
                  <a:solidFill>
                    <a:schemeClr val="bg1">
                      <a:lumMod val="85000"/>
                    </a:schemeClr>
                  </a:solidFill>
                  <a:ln>
                    <a:noFill/>
                  </a:ln>
                </p:spPr>
                <p:txBody>
                  <a:bodyPr anchor="ctr"/>
                  <a:p>
                    <a:pPr algn="ctr"/>
                  </a:p>
                </p:txBody>
              </p:sp>
              <p:sp>
                <p:nvSpPr>
                  <p:cNvPr id="56" name="işļiḋé"/>
                  <p:cNvSpPr/>
                  <p:nvPr>
                    <p:custDataLst>
                      <p:tags r:id="rId74"/>
                    </p:custDataLst>
                  </p:nvPr>
                </p:nvSpPr>
                <p:spPr bwMode="auto">
                  <a:xfrm>
                    <a:off x="5125442" y="3783394"/>
                    <a:ext cx="325243" cy="169760"/>
                  </a:xfrm>
                  <a:custGeom>
                    <a:avLst/>
                    <a:gdLst>
                      <a:gd name="T0" fmla="*/ 86 w 86"/>
                      <a:gd name="T1" fmla="*/ 45 h 45"/>
                      <a:gd name="T2" fmla="*/ 0 w 86"/>
                      <a:gd name="T3" fmla="*/ 45 h 45"/>
                      <a:gd name="T4" fmla="*/ 0 w 86"/>
                      <a:gd name="T5" fmla="*/ 44 h 45"/>
                      <a:gd name="T6" fmla="*/ 43 w 86"/>
                      <a:gd name="T7" fmla="*/ 0 h 45"/>
                      <a:gd name="T8" fmla="*/ 86 w 86"/>
                      <a:gd name="T9" fmla="*/ 44 h 45"/>
                      <a:gd name="T10" fmla="*/ 86 w 86"/>
                      <a:gd name="T11" fmla="*/ 45 h 45"/>
                      <a:gd name="T12" fmla="*/ 3 w 86"/>
                      <a:gd name="T13" fmla="*/ 42 h 45"/>
                      <a:gd name="T14" fmla="*/ 83 w 86"/>
                      <a:gd name="T15" fmla="*/ 42 h 45"/>
                      <a:gd name="T16" fmla="*/ 43 w 86"/>
                      <a:gd name="T17" fmla="*/ 3 h 45"/>
                      <a:gd name="T18" fmla="*/ 3 w 86"/>
                      <a:gd name="T19" fmla="*/ 4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45">
                        <a:moveTo>
                          <a:pt x="86" y="45"/>
                        </a:moveTo>
                        <a:cubicBezTo>
                          <a:pt x="0" y="45"/>
                          <a:pt x="0" y="45"/>
                          <a:pt x="0" y="45"/>
                        </a:cubicBezTo>
                        <a:cubicBezTo>
                          <a:pt x="0" y="44"/>
                          <a:pt x="0" y="44"/>
                          <a:pt x="0" y="44"/>
                        </a:cubicBezTo>
                        <a:cubicBezTo>
                          <a:pt x="0" y="20"/>
                          <a:pt x="19" y="0"/>
                          <a:pt x="43" y="0"/>
                        </a:cubicBezTo>
                        <a:cubicBezTo>
                          <a:pt x="67" y="0"/>
                          <a:pt x="86" y="20"/>
                          <a:pt x="86" y="44"/>
                        </a:cubicBezTo>
                        <a:lnTo>
                          <a:pt x="86" y="45"/>
                        </a:lnTo>
                        <a:close/>
                        <a:moveTo>
                          <a:pt x="3" y="42"/>
                        </a:moveTo>
                        <a:cubicBezTo>
                          <a:pt x="83" y="42"/>
                          <a:pt x="83" y="42"/>
                          <a:pt x="83" y="42"/>
                        </a:cubicBezTo>
                        <a:cubicBezTo>
                          <a:pt x="82" y="21"/>
                          <a:pt x="64" y="3"/>
                          <a:pt x="43" y="3"/>
                        </a:cubicBezTo>
                        <a:cubicBezTo>
                          <a:pt x="21" y="3"/>
                          <a:pt x="4" y="21"/>
                          <a:pt x="3" y="42"/>
                        </a:cubicBezTo>
                        <a:close/>
                      </a:path>
                    </a:pathLst>
                  </a:custGeom>
                  <a:solidFill>
                    <a:schemeClr val="bg1">
                      <a:lumMod val="85000"/>
                    </a:schemeClr>
                  </a:solidFill>
                  <a:ln>
                    <a:noFill/>
                  </a:ln>
                </p:spPr>
                <p:txBody>
                  <a:bodyPr anchor="ctr"/>
                  <a:p>
                    <a:pPr algn="ctr"/>
                  </a:p>
                </p:txBody>
              </p:sp>
              <p:sp>
                <p:nvSpPr>
                  <p:cNvPr id="57" name="işḻíďè"/>
                  <p:cNvSpPr/>
                  <p:nvPr>
                    <p:custDataLst>
                      <p:tags r:id="rId75"/>
                    </p:custDataLst>
                  </p:nvPr>
                </p:nvSpPr>
                <p:spPr bwMode="auto">
                  <a:xfrm>
                    <a:off x="5250779" y="3791327"/>
                    <a:ext cx="71395" cy="49182"/>
                  </a:xfrm>
                  <a:custGeom>
                    <a:avLst/>
                    <a:gdLst>
                      <a:gd name="T0" fmla="*/ 10 w 19"/>
                      <a:gd name="T1" fmla="*/ 13 h 13"/>
                      <a:gd name="T2" fmla="*/ 0 w 19"/>
                      <a:gd name="T3" fmla="*/ 1 h 13"/>
                      <a:gd name="T4" fmla="*/ 3 w 19"/>
                      <a:gd name="T5" fmla="*/ 0 h 13"/>
                      <a:gd name="T6" fmla="*/ 10 w 19"/>
                      <a:gd name="T7" fmla="*/ 10 h 13"/>
                      <a:gd name="T8" fmla="*/ 16 w 19"/>
                      <a:gd name="T9" fmla="*/ 0 h 13"/>
                      <a:gd name="T10" fmla="*/ 19 w 19"/>
                      <a:gd name="T11" fmla="*/ 1 h 13"/>
                      <a:gd name="T12" fmla="*/ 10 w 19"/>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9" h="13">
                        <a:moveTo>
                          <a:pt x="10" y="13"/>
                        </a:moveTo>
                        <a:cubicBezTo>
                          <a:pt x="4" y="13"/>
                          <a:pt x="1" y="3"/>
                          <a:pt x="0" y="1"/>
                        </a:cubicBezTo>
                        <a:cubicBezTo>
                          <a:pt x="3" y="0"/>
                          <a:pt x="3" y="0"/>
                          <a:pt x="3" y="0"/>
                        </a:cubicBezTo>
                        <a:cubicBezTo>
                          <a:pt x="4" y="4"/>
                          <a:pt x="7" y="10"/>
                          <a:pt x="10" y="10"/>
                        </a:cubicBezTo>
                        <a:cubicBezTo>
                          <a:pt x="12" y="10"/>
                          <a:pt x="15" y="4"/>
                          <a:pt x="16" y="0"/>
                        </a:cubicBezTo>
                        <a:cubicBezTo>
                          <a:pt x="19" y="1"/>
                          <a:pt x="19" y="1"/>
                          <a:pt x="19" y="1"/>
                        </a:cubicBezTo>
                        <a:cubicBezTo>
                          <a:pt x="19" y="3"/>
                          <a:pt x="15" y="13"/>
                          <a:pt x="10" y="13"/>
                        </a:cubicBezTo>
                        <a:close/>
                      </a:path>
                    </a:pathLst>
                  </a:custGeom>
                  <a:solidFill>
                    <a:schemeClr val="bg1">
                      <a:lumMod val="85000"/>
                    </a:schemeClr>
                  </a:solidFill>
                  <a:ln>
                    <a:noFill/>
                  </a:ln>
                </p:spPr>
                <p:txBody>
                  <a:bodyPr anchor="ctr"/>
                  <a:p>
                    <a:pPr algn="ctr"/>
                  </a:p>
                </p:txBody>
              </p:sp>
              <p:sp>
                <p:nvSpPr>
                  <p:cNvPr id="58" name="íşḷidê"/>
                  <p:cNvSpPr/>
                  <p:nvPr>
                    <p:custDataLst>
                      <p:tags r:id="rId76"/>
                    </p:custDataLst>
                  </p:nvPr>
                </p:nvSpPr>
                <p:spPr bwMode="auto">
                  <a:xfrm>
                    <a:off x="5250779" y="3829405"/>
                    <a:ext cx="79327" cy="123751"/>
                  </a:xfrm>
                  <a:custGeom>
                    <a:avLst/>
                    <a:gdLst>
                      <a:gd name="T0" fmla="*/ 21 w 21"/>
                      <a:gd name="T1" fmla="*/ 33 h 33"/>
                      <a:gd name="T2" fmla="*/ 0 w 21"/>
                      <a:gd name="T3" fmla="*/ 33 h 33"/>
                      <a:gd name="T4" fmla="*/ 0 w 21"/>
                      <a:gd name="T5" fmla="*/ 32 h 33"/>
                      <a:gd name="T6" fmla="*/ 10 w 21"/>
                      <a:gd name="T7" fmla="*/ 0 h 33"/>
                      <a:gd name="T8" fmla="*/ 21 w 21"/>
                      <a:gd name="T9" fmla="*/ 32 h 33"/>
                      <a:gd name="T10" fmla="*/ 21 w 21"/>
                      <a:gd name="T11" fmla="*/ 33 h 33"/>
                      <a:gd name="T12" fmla="*/ 3 w 21"/>
                      <a:gd name="T13" fmla="*/ 30 h 33"/>
                      <a:gd name="T14" fmla="*/ 17 w 21"/>
                      <a:gd name="T15" fmla="*/ 30 h 33"/>
                      <a:gd name="T16" fmla="*/ 10 w 21"/>
                      <a:gd name="T17" fmla="*/ 3 h 33"/>
                      <a:gd name="T18" fmla="*/ 3 w 21"/>
                      <a:gd name="T19"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3">
                        <a:moveTo>
                          <a:pt x="21" y="33"/>
                        </a:moveTo>
                        <a:cubicBezTo>
                          <a:pt x="0" y="33"/>
                          <a:pt x="0" y="33"/>
                          <a:pt x="0" y="33"/>
                        </a:cubicBezTo>
                        <a:cubicBezTo>
                          <a:pt x="0" y="32"/>
                          <a:pt x="0" y="32"/>
                          <a:pt x="0" y="32"/>
                        </a:cubicBezTo>
                        <a:cubicBezTo>
                          <a:pt x="1" y="22"/>
                          <a:pt x="3" y="0"/>
                          <a:pt x="10" y="0"/>
                        </a:cubicBezTo>
                        <a:cubicBezTo>
                          <a:pt x="17" y="0"/>
                          <a:pt x="20" y="22"/>
                          <a:pt x="21" y="32"/>
                        </a:cubicBezTo>
                        <a:lnTo>
                          <a:pt x="21" y="33"/>
                        </a:lnTo>
                        <a:close/>
                        <a:moveTo>
                          <a:pt x="3" y="30"/>
                        </a:moveTo>
                        <a:cubicBezTo>
                          <a:pt x="17" y="30"/>
                          <a:pt x="17" y="30"/>
                          <a:pt x="17" y="30"/>
                        </a:cubicBezTo>
                        <a:cubicBezTo>
                          <a:pt x="16" y="15"/>
                          <a:pt x="12" y="3"/>
                          <a:pt x="10" y="3"/>
                        </a:cubicBezTo>
                        <a:cubicBezTo>
                          <a:pt x="7" y="3"/>
                          <a:pt x="4" y="15"/>
                          <a:pt x="3" y="30"/>
                        </a:cubicBezTo>
                        <a:close/>
                      </a:path>
                    </a:pathLst>
                  </a:custGeom>
                  <a:solidFill>
                    <a:schemeClr val="bg1">
                      <a:lumMod val="85000"/>
                    </a:schemeClr>
                  </a:solidFill>
                  <a:ln>
                    <a:noFill/>
                  </a:ln>
                </p:spPr>
                <p:txBody>
                  <a:bodyPr anchor="ctr"/>
                  <a:p>
                    <a:pPr algn="ctr"/>
                  </a:p>
                </p:txBody>
              </p:sp>
            </p:grpSp>
            <p:grpSp>
              <p:nvGrpSpPr>
                <p:cNvPr id="51" name="îṥ1ídê"/>
                <p:cNvGrpSpPr/>
                <p:nvPr/>
              </p:nvGrpSpPr>
              <p:grpSpPr>
                <a:xfrm>
                  <a:off x="1682532" y="3174341"/>
                  <a:ext cx="214184" cy="315721"/>
                  <a:chOff x="5303135" y="5279509"/>
                  <a:chExt cx="214184" cy="315721"/>
                </a:xfrm>
              </p:grpSpPr>
              <p:sp>
                <p:nvSpPr>
                  <p:cNvPr id="52" name="ïśľíḋé"/>
                  <p:cNvSpPr/>
                  <p:nvPr>
                    <p:custDataLst>
                      <p:tags r:id="rId77"/>
                    </p:custDataLst>
                  </p:nvPr>
                </p:nvSpPr>
                <p:spPr bwMode="auto">
                  <a:xfrm>
                    <a:off x="5303135" y="5323932"/>
                    <a:ext cx="214184" cy="236395"/>
                  </a:xfrm>
                  <a:custGeom>
                    <a:avLst/>
                    <a:gdLst>
                      <a:gd name="T0" fmla="*/ 34 w 57"/>
                      <a:gd name="T1" fmla="*/ 63 h 63"/>
                      <a:gd name="T2" fmla="*/ 5 w 57"/>
                      <a:gd name="T3" fmla="*/ 54 h 63"/>
                      <a:gd name="T4" fmla="*/ 5 w 57"/>
                      <a:gd name="T5" fmla="*/ 54 h 63"/>
                      <a:gd name="T6" fmla="*/ 7 w 57"/>
                      <a:gd name="T7" fmla="*/ 45 h 63"/>
                      <a:gd name="T8" fmla="*/ 9 w 57"/>
                      <a:gd name="T9" fmla="*/ 44 h 63"/>
                      <a:gd name="T10" fmla="*/ 12 w 57"/>
                      <a:gd name="T11" fmla="*/ 44 h 63"/>
                      <a:gd name="T12" fmla="*/ 22 w 57"/>
                      <a:gd name="T13" fmla="*/ 44 h 63"/>
                      <a:gd name="T14" fmla="*/ 32 w 57"/>
                      <a:gd name="T15" fmla="*/ 43 h 63"/>
                      <a:gd name="T16" fmla="*/ 24 w 57"/>
                      <a:gd name="T17" fmla="*/ 40 h 63"/>
                      <a:gd name="T18" fmla="*/ 16 w 57"/>
                      <a:gd name="T19" fmla="*/ 38 h 63"/>
                      <a:gd name="T20" fmla="*/ 0 w 57"/>
                      <a:gd name="T21" fmla="*/ 18 h 63"/>
                      <a:gd name="T22" fmla="*/ 22 w 57"/>
                      <a:gd name="T23" fmla="*/ 0 h 63"/>
                      <a:gd name="T24" fmla="*/ 50 w 57"/>
                      <a:gd name="T25" fmla="*/ 9 h 63"/>
                      <a:gd name="T26" fmla="*/ 50 w 57"/>
                      <a:gd name="T27" fmla="*/ 10 h 63"/>
                      <a:gd name="T28" fmla="*/ 50 w 57"/>
                      <a:gd name="T29" fmla="*/ 23 h 63"/>
                      <a:gd name="T30" fmla="*/ 47 w 57"/>
                      <a:gd name="T31" fmla="*/ 23 h 63"/>
                      <a:gd name="T32" fmla="*/ 47 w 57"/>
                      <a:gd name="T33" fmla="*/ 23 h 63"/>
                      <a:gd name="T34" fmla="*/ 27 w 57"/>
                      <a:gd name="T35" fmla="*/ 16 h 63"/>
                      <a:gd name="T36" fmla="*/ 24 w 57"/>
                      <a:gd name="T37" fmla="*/ 19 h 63"/>
                      <a:gd name="T38" fmla="*/ 33 w 57"/>
                      <a:gd name="T39" fmla="*/ 23 h 63"/>
                      <a:gd name="T40" fmla="*/ 38 w 57"/>
                      <a:gd name="T41" fmla="*/ 24 h 63"/>
                      <a:gd name="T42" fmla="*/ 57 w 57"/>
                      <a:gd name="T43" fmla="*/ 44 h 63"/>
                      <a:gd name="T44" fmla="*/ 34 w 57"/>
                      <a:gd name="T45" fmla="*/ 63 h 63"/>
                      <a:gd name="T46" fmla="*/ 8 w 57"/>
                      <a:gd name="T47" fmla="*/ 53 h 63"/>
                      <a:gd name="T48" fmla="*/ 34 w 57"/>
                      <a:gd name="T49" fmla="*/ 60 h 63"/>
                      <a:gd name="T50" fmla="*/ 54 w 57"/>
                      <a:gd name="T51" fmla="*/ 44 h 63"/>
                      <a:gd name="T52" fmla="*/ 37 w 57"/>
                      <a:gd name="T53" fmla="*/ 27 h 63"/>
                      <a:gd name="T54" fmla="*/ 32 w 57"/>
                      <a:gd name="T55" fmla="*/ 26 h 63"/>
                      <a:gd name="T56" fmla="*/ 21 w 57"/>
                      <a:gd name="T57" fmla="*/ 19 h 63"/>
                      <a:gd name="T58" fmla="*/ 27 w 57"/>
                      <a:gd name="T59" fmla="*/ 13 h 63"/>
                      <a:gd name="T60" fmla="*/ 47 w 57"/>
                      <a:gd name="T61" fmla="*/ 19 h 63"/>
                      <a:gd name="T62" fmla="*/ 47 w 57"/>
                      <a:gd name="T63" fmla="*/ 10 h 63"/>
                      <a:gd name="T64" fmla="*/ 22 w 57"/>
                      <a:gd name="T65" fmla="*/ 3 h 63"/>
                      <a:gd name="T66" fmla="*/ 3 w 57"/>
                      <a:gd name="T67" fmla="*/ 18 h 63"/>
                      <a:gd name="T68" fmla="*/ 17 w 57"/>
                      <a:gd name="T69" fmla="*/ 35 h 63"/>
                      <a:gd name="T70" fmla="*/ 25 w 57"/>
                      <a:gd name="T71" fmla="*/ 37 h 63"/>
                      <a:gd name="T72" fmla="*/ 35 w 57"/>
                      <a:gd name="T73" fmla="*/ 43 h 63"/>
                      <a:gd name="T74" fmla="*/ 22 w 57"/>
                      <a:gd name="T75" fmla="*/ 47 h 63"/>
                      <a:gd name="T76" fmla="*/ 11 w 57"/>
                      <a:gd name="T77" fmla="*/ 47 h 63"/>
                      <a:gd name="T78" fmla="*/ 9 w 57"/>
                      <a:gd name="T79" fmla="*/ 47 h 63"/>
                      <a:gd name="T80" fmla="*/ 8 w 57"/>
                      <a:gd name="T81"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7" h="63">
                        <a:moveTo>
                          <a:pt x="34" y="63"/>
                        </a:moveTo>
                        <a:cubicBezTo>
                          <a:pt x="26" y="63"/>
                          <a:pt x="9" y="59"/>
                          <a:pt x="5" y="54"/>
                        </a:cubicBezTo>
                        <a:cubicBezTo>
                          <a:pt x="5" y="54"/>
                          <a:pt x="5" y="54"/>
                          <a:pt x="5" y="54"/>
                        </a:cubicBezTo>
                        <a:cubicBezTo>
                          <a:pt x="5" y="52"/>
                          <a:pt x="5" y="47"/>
                          <a:pt x="7" y="45"/>
                        </a:cubicBezTo>
                        <a:cubicBezTo>
                          <a:pt x="7" y="44"/>
                          <a:pt x="8" y="44"/>
                          <a:pt x="9" y="44"/>
                        </a:cubicBezTo>
                        <a:cubicBezTo>
                          <a:pt x="10" y="44"/>
                          <a:pt x="10" y="44"/>
                          <a:pt x="12" y="44"/>
                        </a:cubicBezTo>
                        <a:cubicBezTo>
                          <a:pt x="14" y="44"/>
                          <a:pt x="18" y="44"/>
                          <a:pt x="22" y="44"/>
                        </a:cubicBezTo>
                        <a:cubicBezTo>
                          <a:pt x="29" y="44"/>
                          <a:pt x="31" y="43"/>
                          <a:pt x="32" y="43"/>
                        </a:cubicBezTo>
                        <a:cubicBezTo>
                          <a:pt x="31" y="42"/>
                          <a:pt x="27" y="41"/>
                          <a:pt x="24" y="40"/>
                        </a:cubicBezTo>
                        <a:cubicBezTo>
                          <a:pt x="22" y="39"/>
                          <a:pt x="19" y="39"/>
                          <a:pt x="16" y="38"/>
                        </a:cubicBezTo>
                        <a:cubicBezTo>
                          <a:pt x="5" y="34"/>
                          <a:pt x="0" y="27"/>
                          <a:pt x="0" y="18"/>
                        </a:cubicBezTo>
                        <a:cubicBezTo>
                          <a:pt x="0" y="5"/>
                          <a:pt x="13" y="0"/>
                          <a:pt x="22" y="0"/>
                        </a:cubicBezTo>
                        <a:cubicBezTo>
                          <a:pt x="29" y="0"/>
                          <a:pt x="47" y="3"/>
                          <a:pt x="50" y="9"/>
                        </a:cubicBezTo>
                        <a:cubicBezTo>
                          <a:pt x="50" y="10"/>
                          <a:pt x="50" y="10"/>
                          <a:pt x="50" y="10"/>
                        </a:cubicBezTo>
                        <a:cubicBezTo>
                          <a:pt x="50" y="23"/>
                          <a:pt x="50" y="23"/>
                          <a:pt x="50" y="23"/>
                        </a:cubicBezTo>
                        <a:cubicBezTo>
                          <a:pt x="47" y="23"/>
                          <a:pt x="47" y="23"/>
                          <a:pt x="47" y="23"/>
                        </a:cubicBezTo>
                        <a:cubicBezTo>
                          <a:pt x="47" y="23"/>
                          <a:pt x="47" y="23"/>
                          <a:pt x="47" y="23"/>
                        </a:cubicBezTo>
                        <a:cubicBezTo>
                          <a:pt x="47" y="20"/>
                          <a:pt x="34" y="16"/>
                          <a:pt x="27" y="16"/>
                        </a:cubicBezTo>
                        <a:cubicBezTo>
                          <a:pt x="26" y="16"/>
                          <a:pt x="24" y="16"/>
                          <a:pt x="24" y="19"/>
                        </a:cubicBezTo>
                        <a:cubicBezTo>
                          <a:pt x="24" y="20"/>
                          <a:pt x="29" y="22"/>
                          <a:pt x="33" y="23"/>
                        </a:cubicBezTo>
                        <a:cubicBezTo>
                          <a:pt x="35" y="23"/>
                          <a:pt x="36" y="24"/>
                          <a:pt x="38" y="24"/>
                        </a:cubicBezTo>
                        <a:cubicBezTo>
                          <a:pt x="46" y="27"/>
                          <a:pt x="57" y="31"/>
                          <a:pt x="57" y="44"/>
                        </a:cubicBezTo>
                        <a:cubicBezTo>
                          <a:pt x="57" y="57"/>
                          <a:pt x="45" y="63"/>
                          <a:pt x="34" y="63"/>
                        </a:cubicBezTo>
                        <a:close/>
                        <a:moveTo>
                          <a:pt x="8" y="53"/>
                        </a:moveTo>
                        <a:cubicBezTo>
                          <a:pt x="11" y="56"/>
                          <a:pt x="26" y="60"/>
                          <a:pt x="34" y="60"/>
                        </a:cubicBezTo>
                        <a:cubicBezTo>
                          <a:pt x="44" y="60"/>
                          <a:pt x="54" y="55"/>
                          <a:pt x="54" y="44"/>
                        </a:cubicBezTo>
                        <a:cubicBezTo>
                          <a:pt x="54" y="33"/>
                          <a:pt x="45" y="30"/>
                          <a:pt x="37" y="27"/>
                        </a:cubicBezTo>
                        <a:cubicBezTo>
                          <a:pt x="35" y="27"/>
                          <a:pt x="34" y="26"/>
                          <a:pt x="32" y="26"/>
                        </a:cubicBezTo>
                        <a:cubicBezTo>
                          <a:pt x="26" y="24"/>
                          <a:pt x="21" y="22"/>
                          <a:pt x="21" y="19"/>
                        </a:cubicBezTo>
                        <a:cubicBezTo>
                          <a:pt x="21" y="15"/>
                          <a:pt x="24" y="13"/>
                          <a:pt x="27" y="13"/>
                        </a:cubicBezTo>
                        <a:cubicBezTo>
                          <a:pt x="31" y="13"/>
                          <a:pt x="42" y="15"/>
                          <a:pt x="47" y="19"/>
                        </a:cubicBezTo>
                        <a:cubicBezTo>
                          <a:pt x="47" y="10"/>
                          <a:pt x="47" y="10"/>
                          <a:pt x="47" y="10"/>
                        </a:cubicBezTo>
                        <a:cubicBezTo>
                          <a:pt x="45" y="7"/>
                          <a:pt x="30" y="3"/>
                          <a:pt x="22" y="3"/>
                        </a:cubicBezTo>
                        <a:cubicBezTo>
                          <a:pt x="14" y="3"/>
                          <a:pt x="3" y="7"/>
                          <a:pt x="3" y="18"/>
                        </a:cubicBezTo>
                        <a:cubicBezTo>
                          <a:pt x="3" y="26"/>
                          <a:pt x="7" y="32"/>
                          <a:pt x="17" y="35"/>
                        </a:cubicBezTo>
                        <a:cubicBezTo>
                          <a:pt x="20" y="36"/>
                          <a:pt x="23" y="37"/>
                          <a:pt x="25" y="37"/>
                        </a:cubicBezTo>
                        <a:cubicBezTo>
                          <a:pt x="31" y="39"/>
                          <a:pt x="35" y="40"/>
                          <a:pt x="35" y="43"/>
                        </a:cubicBezTo>
                        <a:cubicBezTo>
                          <a:pt x="35" y="46"/>
                          <a:pt x="32" y="47"/>
                          <a:pt x="22" y="47"/>
                        </a:cubicBezTo>
                        <a:cubicBezTo>
                          <a:pt x="18" y="47"/>
                          <a:pt x="14" y="47"/>
                          <a:pt x="11" y="47"/>
                        </a:cubicBezTo>
                        <a:cubicBezTo>
                          <a:pt x="10" y="47"/>
                          <a:pt x="10" y="47"/>
                          <a:pt x="9" y="47"/>
                        </a:cubicBezTo>
                        <a:cubicBezTo>
                          <a:pt x="8" y="48"/>
                          <a:pt x="8" y="51"/>
                          <a:pt x="8" y="53"/>
                        </a:cubicBezTo>
                        <a:close/>
                      </a:path>
                    </a:pathLst>
                  </a:custGeom>
                  <a:solidFill>
                    <a:schemeClr val="bg1">
                      <a:lumMod val="85000"/>
                    </a:schemeClr>
                  </a:solidFill>
                  <a:ln>
                    <a:noFill/>
                  </a:ln>
                </p:spPr>
                <p:txBody>
                  <a:bodyPr anchor="ctr"/>
                  <a:p>
                    <a:pPr algn="ctr"/>
                  </a:p>
                </p:txBody>
              </p:sp>
              <p:sp>
                <p:nvSpPr>
                  <p:cNvPr id="53" name="ïṩḻïḑé"/>
                  <p:cNvSpPr/>
                  <p:nvPr>
                    <p:custDataLst>
                      <p:tags r:id="rId78"/>
                    </p:custDataLst>
                  </p:nvPr>
                </p:nvSpPr>
                <p:spPr bwMode="auto">
                  <a:xfrm>
                    <a:off x="5371357" y="5279509"/>
                    <a:ext cx="82500" cy="60288"/>
                  </a:xfrm>
                  <a:custGeom>
                    <a:avLst/>
                    <a:gdLst>
                      <a:gd name="T0" fmla="*/ 45 w 52"/>
                      <a:gd name="T1" fmla="*/ 38 h 38"/>
                      <a:gd name="T2" fmla="*/ 38 w 52"/>
                      <a:gd name="T3" fmla="*/ 35 h 38"/>
                      <a:gd name="T4" fmla="*/ 42 w 52"/>
                      <a:gd name="T5" fmla="*/ 14 h 38"/>
                      <a:gd name="T6" fmla="*/ 7 w 52"/>
                      <a:gd name="T7" fmla="*/ 9 h 38"/>
                      <a:gd name="T8" fmla="*/ 12 w 52"/>
                      <a:gd name="T9" fmla="*/ 31 h 38"/>
                      <a:gd name="T10" fmla="*/ 4 w 52"/>
                      <a:gd name="T11" fmla="*/ 31 h 38"/>
                      <a:gd name="T12" fmla="*/ 0 w 52"/>
                      <a:gd name="T13" fmla="*/ 0 h 38"/>
                      <a:gd name="T14" fmla="*/ 52 w 52"/>
                      <a:gd name="T15" fmla="*/ 9 h 38"/>
                      <a:gd name="T16" fmla="*/ 45 w 52"/>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38">
                        <a:moveTo>
                          <a:pt x="45" y="38"/>
                        </a:moveTo>
                        <a:lnTo>
                          <a:pt x="38" y="35"/>
                        </a:lnTo>
                        <a:lnTo>
                          <a:pt x="42" y="14"/>
                        </a:lnTo>
                        <a:lnTo>
                          <a:pt x="7" y="9"/>
                        </a:lnTo>
                        <a:lnTo>
                          <a:pt x="12" y="31"/>
                        </a:lnTo>
                        <a:lnTo>
                          <a:pt x="4" y="31"/>
                        </a:lnTo>
                        <a:lnTo>
                          <a:pt x="0" y="0"/>
                        </a:lnTo>
                        <a:lnTo>
                          <a:pt x="52" y="9"/>
                        </a:lnTo>
                        <a:lnTo>
                          <a:pt x="45" y="38"/>
                        </a:lnTo>
                        <a:close/>
                      </a:path>
                    </a:pathLst>
                  </a:custGeom>
                  <a:solidFill>
                    <a:schemeClr val="bg1">
                      <a:lumMod val="85000"/>
                    </a:schemeClr>
                  </a:solidFill>
                  <a:ln>
                    <a:noFill/>
                  </a:ln>
                </p:spPr>
                <p:txBody>
                  <a:bodyPr anchor="ctr"/>
                  <a:p>
                    <a:pPr algn="ctr"/>
                  </a:p>
                </p:txBody>
              </p:sp>
              <p:sp>
                <p:nvSpPr>
                  <p:cNvPr id="54" name="ïsḻïdê"/>
                  <p:cNvSpPr/>
                  <p:nvPr>
                    <p:custDataLst>
                      <p:tags r:id="rId79"/>
                    </p:custDataLst>
                  </p:nvPr>
                </p:nvSpPr>
                <p:spPr bwMode="auto">
                  <a:xfrm>
                    <a:off x="5377703" y="5549221"/>
                    <a:ext cx="84087" cy="46009"/>
                  </a:xfrm>
                  <a:custGeom>
                    <a:avLst/>
                    <a:gdLst>
                      <a:gd name="T0" fmla="*/ 53 w 53"/>
                      <a:gd name="T1" fmla="*/ 29 h 29"/>
                      <a:gd name="T2" fmla="*/ 0 w 53"/>
                      <a:gd name="T3" fmla="*/ 29 h 29"/>
                      <a:gd name="T4" fmla="*/ 0 w 53"/>
                      <a:gd name="T5" fmla="*/ 0 h 29"/>
                      <a:gd name="T6" fmla="*/ 8 w 53"/>
                      <a:gd name="T7" fmla="*/ 0 h 29"/>
                      <a:gd name="T8" fmla="*/ 8 w 53"/>
                      <a:gd name="T9" fmla="*/ 22 h 29"/>
                      <a:gd name="T10" fmla="*/ 43 w 53"/>
                      <a:gd name="T11" fmla="*/ 22 h 29"/>
                      <a:gd name="T12" fmla="*/ 38 w 53"/>
                      <a:gd name="T13" fmla="*/ 5 h 29"/>
                      <a:gd name="T14" fmla="*/ 46 w 53"/>
                      <a:gd name="T15" fmla="*/ 3 h 29"/>
                      <a:gd name="T16" fmla="*/ 53 w 53"/>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29">
                        <a:moveTo>
                          <a:pt x="53" y="29"/>
                        </a:moveTo>
                        <a:lnTo>
                          <a:pt x="0" y="29"/>
                        </a:lnTo>
                        <a:lnTo>
                          <a:pt x="0" y="0"/>
                        </a:lnTo>
                        <a:lnTo>
                          <a:pt x="8" y="0"/>
                        </a:lnTo>
                        <a:lnTo>
                          <a:pt x="8" y="22"/>
                        </a:lnTo>
                        <a:lnTo>
                          <a:pt x="43" y="22"/>
                        </a:lnTo>
                        <a:lnTo>
                          <a:pt x="38" y="5"/>
                        </a:lnTo>
                        <a:lnTo>
                          <a:pt x="46" y="3"/>
                        </a:lnTo>
                        <a:lnTo>
                          <a:pt x="53" y="29"/>
                        </a:lnTo>
                        <a:close/>
                      </a:path>
                    </a:pathLst>
                  </a:custGeom>
                  <a:solidFill>
                    <a:schemeClr val="bg1">
                      <a:lumMod val="85000"/>
                    </a:schemeClr>
                  </a:solidFill>
                  <a:ln>
                    <a:noFill/>
                  </a:ln>
                </p:spPr>
                <p:txBody>
                  <a:bodyPr anchor="ctr"/>
                  <a:p>
                    <a:pPr algn="ctr"/>
                  </a:p>
                </p:txBody>
              </p:sp>
            </p:grpSp>
          </p:grpSp>
          <p:grpSp>
            <p:nvGrpSpPr>
              <p:cNvPr id="28" name="íṥļíďê"/>
              <p:cNvGrpSpPr/>
              <p:nvPr/>
            </p:nvGrpSpPr>
            <p:grpSpPr>
              <a:xfrm>
                <a:off x="1811797" y="1791124"/>
                <a:ext cx="2339288" cy="3761336"/>
                <a:chOff x="8253415" y="755650"/>
                <a:chExt cx="1125538" cy="1809750"/>
              </a:xfrm>
            </p:grpSpPr>
            <p:sp>
              <p:nvSpPr>
                <p:cNvPr id="29" name="íSļíḓè"/>
                <p:cNvSpPr/>
                <p:nvPr>
                  <p:custDataLst>
                    <p:tags r:id="rId80"/>
                  </p:custDataLst>
                </p:nvPr>
              </p:nvSpPr>
              <p:spPr bwMode="auto">
                <a:xfrm>
                  <a:off x="8253415" y="755650"/>
                  <a:ext cx="1125538" cy="1350963"/>
                </a:xfrm>
                <a:custGeom>
                  <a:avLst/>
                  <a:gdLst>
                    <a:gd name="T0" fmla="*/ 212 w 423"/>
                    <a:gd name="T1" fmla="*/ 0 h 508"/>
                    <a:gd name="T2" fmla="*/ 0 w 423"/>
                    <a:gd name="T3" fmla="*/ 212 h 508"/>
                    <a:gd name="T4" fmla="*/ 58 w 423"/>
                    <a:gd name="T5" fmla="*/ 360 h 508"/>
                    <a:gd name="T6" fmla="*/ 122 w 423"/>
                    <a:gd name="T7" fmla="*/ 508 h 508"/>
                    <a:gd name="T8" fmla="*/ 212 w 423"/>
                    <a:gd name="T9" fmla="*/ 508 h 508"/>
                    <a:gd name="T10" fmla="*/ 302 w 423"/>
                    <a:gd name="T11" fmla="*/ 508 h 508"/>
                    <a:gd name="T12" fmla="*/ 366 w 423"/>
                    <a:gd name="T13" fmla="*/ 360 h 508"/>
                    <a:gd name="T14" fmla="*/ 423 w 423"/>
                    <a:gd name="T15" fmla="*/ 213 h 508"/>
                    <a:gd name="T16" fmla="*/ 212 w 423"/>
                    <a:gd name="T17"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508">
                      <a:moveTo>
                        <a:pt x="212" y="0"/>
                      </a:moveTo>
                      <a:cubicBezTo>
                        <a:pt x="95" y="0"/>
                        <a:pt x="0" y="95"/>
                        <a:pt x="0" y="212"/>
                      </a:cubicBezTo>
                      <a:cubicBezTo>
                        <a:pt x="0" y="268"/>
                        <a:pt x="29" y="316"/>
                        <a:pt x="58" y="360"/>
                      </a:cubicBezTo>
                      <a:cubicBezTo>
                        <a:pt x="122" y="456"/>
                        <a:pt x="85" y="508"/>
                        <a:pt x="122" y="508"/>
                      </a:cubicBezTo>
                      <a:cubicBezTo>
                        <a:pt x="212" y="508"/>
                        <a:pt x="212" y="508"/>
                        <a:pt x="212" y="508"/>
                      </a:cubicBezTo>
                      <a:cubicBezTo>
                        <a:pt x="302" y="508"/>
                        <a:pt x="302" y="508"/>
                        <a:pt x="302" y="508"/>
                      </a:cubicBezTo>
                      <a:cubicBezTo>
                        <a:pt x="339" y="508"/>
                        <a:pt x="302" y="456"/>
                        <a:pt x="366" y="360"/>
                      </a:cubicBezTo>
                      <a:cubicBezTo>
                        <a:pt x="395" y="316"/>
                        <a:pt x="423" y="269"/>
                        <a:pt x="423" y="213"/>
                      </a:cubicBezTo>
                      <a:cubicBezTo>
                        <a:pt x="423" y="97"/>
                        <a:pt x="329" y="0"/>
                        <a:pt x="212" y="0"/>
                      </a:cubicBezTo>
                      <a:close/>
                    </a:path>
                  </a:pathLst>
                </a:custGeom>
                <a:solidFill>
                  <a:srgbClr val="FCC969"/>
                </a:solid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30" name="ïşļïḓe"/>
                <p:cNvSpPr/>
                <p:nvPr>
                  <p:custDataLst>
                    <p:tags r:id="rId81"/>
                  </p:custDataLst>
                </p:nvPr>
              </p:nvSpPr>
              <p:spPr bwMode="auto">
                <a:xfrm>
                  <a:off x="8494715" y="949325"/>
                  <a:ext cx="884238" cy="1157288"/>
                </a:xfrm>
                <a:custGeom>
                  <a:avLst/>
                  <a:gdLst>
                    <a:gd name="T0" fmla="*/ 279 w 332"/>
                    <a:gd name="T1" fmla="*/ 0 h 435"/>
                    <a:gd name="T2" fmla="*/ 279 w 332"/>
                    <a:gd name="T3" fmla="*/ 9 h 435"/>
                    <a:gd name="T4" fmla="*/ 0 w 332"/>
                    <a:gd name="T5" fmla="*/ 355 h 435"/>
                    <a:gd name="T6" fmla="*/ 31 w 332"/>
                    <a:gd name="T7" fmla="*/ 435 h 435"/>
                    <a:gd name="T8" fmla="*/ 121 w 332"/>
                    <a:gd name="T9" fmla="*/ 435 h 435"/>
                    <a:gd name="T10" fmla="*/ 211 w 332"/>
                    <a:gd name="T11" fmla="*/ 435 h 435"/>
                    <a:gd name="T12" fmla="*/ 275 w 332"/>
                    <a:gd name="T13" fmla="*/ 287 h 435"/>
                    <a:gd name="T14" fmla="*/ 332 w 332"/>
                    <a:gd name="T15" fmla="*/ 140 h 435"/>
                    <a:gd name="T16" fmla="*/ 279 w 332"/>
                    <a:gd name="T17" fmla="*/ 0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35">
                      <a:moveTo>
                        <a:pt x="279" y="0"/>
                      </a:moveTo>
                      <a:cubicBezTo>
                        <a:pt x="279" y="3"/>
                        <a:pt x="279" y="6"/>
                        <a:pt x="279" y="9"/>
                      </a:cubicBezTo>
                      <a:cubicBezTo>
                        <a:pt x="279" y="179"/>
                        <a:pt x="160" y="321"/>
                        <a:pt x="0" y="355"/>
                      </a:cubicBezTo>
                      <a:cubicBezTo>
                        <a:pt x="16" y="407"/>
                        <a:pt x="5" y="435"/>
                        <a:pt x="31" y="435"/>
                      </a:cubicBezTo>
                      <a:cubicBezTo>
                        <a:pt x="121" y="435"/>
                        <a:pt x="121" y="435"/>
                        <a:pt x="121" y="435"/>
                      </a:cubicBezTo>
                      <a:cubicBezTo>
                        <a:pt x="211" y="435"/>
                        <a:pt x="211" y="435"/>
                        <a:pt x="211" y="435"/>
                      </a:cubicBezTo>
                      <a:cubicBezTo>
                        <a:pt x="248" y="435"/>
                        <a:pt x="211" y="383"/>
                        <a:pt x="275" y="287"/>
                      </a:cubicBezTo>
                      <a:cubicBezTo>
                        <a:pt x="304" y="243"/>
                        <a:pt x="332" y="196"/>
                        <a:pt x="332" y="140"/>
                      </a:cubicBezTo>
                      <a:cubicBezTo>
                        <a:pt x="332" y="87"/>
                        <a:pt x="312" y="37"/>
                        <a:pt x="279" y="0"/>
                      </a:cubicBezTo>
                      <a:close/>
                    </a:path>
                  </a:pathLst>
                </a:custGeom>
                <a:solidFill>
                  <a:srgbClr val="FBBC43"/>
                </a:solid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31" name="îsḷidê"/>
                <p:cNvSpPr/>
                <p:nvPr>
                  <p:custDataLst>
                    <p:tags r:id="rId82"/>
                  </p:custDataLst>
                </p:nvPr>
              </p:nvSpPr>
              <p:spPr bwMode="auto">
                <a:xfrm>
                  <a:off x="8509003" y="1428750"/>
                  <a:ext cx="615950" cy="715963"/>
                </a:xfrm>
                <a:custGeom>
                  <a:avLst/>
                  <a:gdLst>
                    <a:gd name="T0" fmla="*/ 13 w 232"/>
                    <a:gd name="T1" fmla="*/ 38 h 269"/>
                    <a:gd name="T2" fmla="*/ 4 w 232"/>
                    <a:gd name="T3" fmla="*/ 37 h 269"/>
                    <a:gd name="T4" fmla="*/ 3 w 232"/>
                    <a:gd name="T5" fmla="*/ 46 h 269"/>
                    <a:gd name="T6" fmla="*/ 6 w 232"/>
                    <a:gd name="T7" fmla="*/ 51 h 269"/>
                    <a:gd name="T8" fmla="*/ 77 w 232"/>
                    <a:gd name="T9" fmla="*/ 265 h 269"/>
                    <a:gd name="T10" fmla="*/ 83 w 232"/>
                    <a:gd name="T11" fmla="*/ 269 h 269"/>
                    <a:gd name="T12" fmla="*/ 85 w 232"/>
                    <a:gd name="T13" fmla="*/ 269 h 269"/>
                    <a:gd name="T14" fmla="*/ 89 w 232"/>
                    <a:gd name="T15" fmla="*/ 260 h 269"/>
                    <a:gd name="T16" fmla="*/ 24 w 232"/>
                    <a:gd name="T17" fmla="*/ 63 h 269"/>
                    <a:gd name="T18" fmla="*/ 76 w 232"/>
                    <a:gd name="T19" fmla="*/ 69 h 269"/>
                    <a:gd name="T20" fmla="*/ 85 w 232"/>
                    <a:gd name="T21" fmla="*/ 64 h 269"/>
                    <a:gd name="T22" fmla="*/ 113 w 232"/>
                    <a:gd name="T23" fmla="*/ 73 h 269"/>
                    <a:gd name="T24" fmla="*/ 145 w 232"/>
                    <a:gd name="T25" fmla="*/ 62 h 269"/>
                    <a:gd name="T26" fmla="*/ 161 w 232"/>
                    <a:gd name="T27" fmla="*/ 68 h 269"/>
                    <a:gd name="T28" fmla="*/ 210 w 232"/>
                    <a:gd name="T29" fmla="*/ 65 h 269"/>
                    <a:gd name="T30" fmla="*/ 146 w 232"/>
                    <a:gd name="T31" fmla="*/ 260 h 269"/>
                    <a:gd name="T32" fmla="*/ 150 w 232"/>
                    <a:gd name="T33" fmla="*/ 269 h 269"/>
                    <a:gd name="T34" fmla="*/ 152 w 232"/>
                    <a:gd name="T35" fmla="*/ 269 h 269"/>
                    <a:gd name="T36" fmla="*/ 158 w 232"/>
                    <a:gd name="T37" fmla="*/ 265 h 269"/>
                    <a:gd name="T38" fmla="*/ 228 w 232"/>
                    <a:gd name="T39" fmla="*/ 50 h 269"/>
                    <a:gd name="T40" fmla="*/ 230 w 232"/>
                    <a:gd name="T41" fmla="*/ 48 h 269"/>
                    <a:gd name="T42" fmla="*/ 229 w 232"/>
                    <a:gd name="T43" fmla="*/ 39 h 269"/>
                    <a:gd name="T44" fmla="*/ 220 w 232"/>
                    <a:gd name="T45" fmla="*/ 40 h 269"/>
                    <a:gd name="T46" fmla="*/ 165 w 232"/>
                    <a:gd name="T47" fmla="*/ 55 h 269"/>
                    <a:gd name="T48" fmla="*/ 154 w 232"/>
                    <a:gd name="T49" fmla="*/ 52 h 269"/>
                    <a:gd name="T50" fmla="*/ 160 w 232"/>
                    <a:gd name="T51" fmla="*/ 31 h 269"/>
                    <a:gd name="T52" fmla="*/ 146 w 232"/>
                    <a:gd name="T53" fmla="*/ 3 h 269"/>
                    <a:gd name="T54" fmla="*/ 132 w 232"/>
                    <a:gd name="T55" fmla="*/ 3 h 269"/>
                    <a:gd name="T56" fmla="*/ 123 w 232"/>
                    <a:gd name="T57" fmla="*/ 32 h 269"/>
                    <a:gd name="T58" fmla="*/ 134 w 232"/>
                    <a:gd name="T59" fmla="*/ 54 h 269"/>
                    <a:gd name="T60" fmla="*/ 95 w 232"/>
                    <a:gd name="T61" fmla="*/ 55 h 269"/>
                    <a:gd name="T62" fmla="*/ 103 w 232"/>
                    <a:gd name="T63" fmla="*/ 32 h 269"/>
                    <a:gd name="T64" fmla="*/ 92 w 232"/>
                    <a:gd name="T65" fmla="*/ 4 h 269"/>
                    <a:gd name="T66" fmla="*/ 77 w 232"/>
                    <a:gd name="T67" fmla="*/ 4 h 269"/>
                    <a:gd name="T68" fmla="*/ 66 w 232"/>
                    <a:gd name="T69" fmla="*/ 32 h 269"/>
                    <a:gd name="T70" fmla="*/ 75 w 232"/>
                    <a:gd name="T71" fmla="*/ 55 h 269"/>
                    <a:gd name="T72" fmla="*/ 72 w 232"/>
                    <a:gd name="T73" fmla="*/ 56 h 269"/>
                    <a:gd name="T74" fmla="*/ 13 w 232"/>
                    <a:gd name="T75" fmla="*/ 38 h 269"/>
                    <a:gd name="T76" fmla="*/ 140 w 232"/>
                    <a:gd name="T77" fmla="*/ 14 h 269"/>
                    <a:gd name="T78" fmla="*/ 140 w 232"/>
                    <a:gd name="T79" fmla="*/ 14 h 269"/>
                    <a:gd name="T80" fmla="*/ 140 w 232"/>
                    <a:gd name="T81" fmla="*/ 14 h 269"/>
                    <a:gd name="T82" fmla="*/ 147 w 232"/>
                    <a:gd name="T83" fmla="*/ 32 h 269"/>
                    <a:gd name="T84" fmla="*/ 143 w 232"/>
                    <a:gd name="T85" fmla="*/ 45 h 269"/>
                    <a:gd name="T86" fmla="*/ 136 w 232"/>
                    <a:gd name="T87" fmla="*/ 31 h 269"/>
                    <a:gd name="T88" fmla="*/ 140 w 232"/>
                    <a:gd name="T89" fmla="*/ 14 h 269"/>
                    <a:gd name="T90" fmla="*/ 84 w 232"/>
                    <a:gd name="T91" fmla="*/ 15 h 269"/>
                    <a:gd name="T92" fmla="*/ 84 w 232"/>
                    <a:gd name="T93" fmla="*/ 15 h 269"/>
                    <a:gd name="T94" fmla="*/ 85 w 232"/>
                    <a:gd name="T95" fmla="*/ 16 h 269"/>
                    <a:gd name="T96" fmla="*/ 89 w 232"/>
                    <a:gd name="T97" fmla="*/ 31 h 269"/>
                    <a:gd name="T98" fmla="*/ 85 w 232"/>
                    <a:gd name="T99" fmla="*/ 47 h 269"/>
                    <a:gd name="T100" fmla="*/ 79 w 232"/>
                    <a:gd name="T101" fmla="*/ 31 h 269"/>
                    <a:gd name="T102" fmla="*/ 84 w 232"/>
                    <a:gd name="T103" fmla="*/ 15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2" h="269">
                      <a:moveTo>
                        <a:pt x="13" y="38"/>
                      </a:moveTo>
                      <a:cubicBezTo>
                        <a:pt x="11" y="35"/>
                        <a:pt x="6" y="35"/>
                        <a:pt x="4" y="37"/>
                      </a:cubicBezTo>
                      <a:cubicBezTo>
                        <a:pt x="1" y="39"/>
                        <a:pt x="0" y="44"/>
                        <a:pt x="3" y="46"/>
                      </a:cubicBezTo>
                      <a:cubicBezTo>
                        <a:pt x="4" y="48"/>
                        <a:pt x="5" y="49"/>
                        <a:pt x="6" y="51"/>
                      </a:cubicBezTo>
                      <a:cubicBezTo>
                        <a:pt x="77" y="265"/>
                        <a:pt x="77" y="265"/>
                        <a:pt x="77" y="265"/>
                      </a:cubicBezTo>
                      <a:cubicBezTo>
                        <a:pt x="77" y="267"/>
                        <a:pt x="80" y="269"/>
                        <a:pt x="83" y="269"/>
                      </a:cubicBezTo>
                      <a:cubicBezTo>
                        <a:pt x="83" y="269"/>
                        <a:pt x="84" y="269"/>
                        <a:pt x="85" y="269"/>
                      </a:cubicBezTo>
                      <a:cubicBezTo>
                        <a:pt x="88" y="268"/>
                        <a:pt x="90" y="264"/>
                        <a:pt x="89" y="260"/>
                      </a:cubicBezTo>
                      <a:cubicBezTo>
                        <a:pt x="24" y="63"/>
                        <a:pt x="24" y="63"/>
                        <a:pt x="24" y="63"/>
                      </a:cubicBezTo>
                      <a:cubicBezTo>
                        <a:pt x="40" y="70"/>
                        <a:pt x="60" y="74"/>
                        <a:pt x="76" y="69"/>
                      </a:cubicBezTo>
                      <a:cubicBezTo>
                        <a:pt x="79" y="68"/>
                        <a:pt x="82" y="66"/>
                        <a:pt x="85" y="64"/>
                      </a:cubicBezTo>
                      <a:cubicBezTo>
                        <a:pt x="93" y="70"/>
                        <a:pt x="103" y="73"/>
                        <a:pt x="113" y="73"/>
                      </a:cubicBezTo>
                      <a:cubicBezTo>
                        <a:pt x="125" y="73"/>
                        <a:pt x="136" y="69"/>
                        <a:pt x="145" y="62"/>
                      </a:cubicBezTo>
                      <a:cubicBezTo>
                        <a:pt x="150" y="64"/>
                        <a:pt x="155" y="67"/>
                        <a:pt x="161" y="68"/>
                      </a:cubicBezTo>
                      <a:cubicBezTo>
                        <a:pt x="180" y="73"/>
                        <a:pt x="196" y="72"/>
                        <a:pt x="210" y="65"/>
                      </a:cubicBezTo>
                      <a:cubicBezTo>
                        <a:pt x="146" y="260"/>
                        <a:pt x="146" y="260"/>
                        <a:pt x="146" y="260"/>
                      </a:cubicBezTo>
                      <a:cubicBezTo>
                        <a:pt x="144" y="264"/>
                        <a:pt x="146" y="268"/>
                        <a:pt x="150" y="269"/>
                      </a:cubicBezTo>
                      <a:cubicBezTo>
                        <a:pt x="150" y="269"/>
                        <a:pt x="151" y="269"/>
                        <a:pt x="152" y="269"/>
                      </a:cubicBezTo>
                      <a:cubicBezTo>
                        <a:pt x="155" y="269"/>
                        <a:pt x="157" y="267"/>
                        <a:pt x="158" y="265"/>
                      </a:cubicBezTo>
                      <a:cubicBezTo>
                        <a:pt x="228" y="50"/>
                        <a:pt x="228" y="50"/>
                        <a:pt x="228" y="50"/>
                      </a:cubicBezTo>
                      <a:cubicBezTo>
                        <a:pt x="229" y="50"/>
                        <a:pt x="230" y="49"/>
                        <a:pt x="230" y="48"/>
                      </a:cubicBezTo>
                      <a:cubicBezTo>
                        <a:pt x="232" y="45"/>
                        <a:pt x="232" y="41"/>
                        <a:pt x="229" y="39"/>
                      </a:cubicBezTo>
                      <a:cubicBezTo>
                        <a:pt x="226" y="37"/>
                        <a:pt x="222" y="37"/>
                        <a:pt x="220" y="40"/>
                      </a:cubicBezTo>
                      <a:cubicBezTo>
                        <a:pt x="207" y="56"/>
                        <a:pt x="189" y="62"/>
                        <a:pt x="165" y="55"/>
                      </a:cubicBezTo>
                      <a:cubicBezTo>
                        <a:pt x="162" y="55"/>
                        <a:pt x="158" y="54"/>
                        <a:pt x="154" y="52"/>
                      </a:cubicBezTo>
                      <a:cubicBezTo>
                        <a:pt x="158" y="46"/>
                        <a:pt x="160" y="38"/>
                        <a:pt x="160" y="31"/>
                      </a:cubicBezTo>
                      <a:cubicBezTo>
                        <a:pt x="159" y="17"/>
                        <a:pt x="154" y="7"/>
                        <a:pt x="146" y="3"/>
                      </a:cubicBezTo>
                      <a:cubicBezTo>
                        <a:pt x="142" y="0"/>
                        <a:pt x="137" y="0"/>
                        <a:pt x="132" y="3"/>
                      </a:cubicBezTo>
                      <a:cubicBezTo>
                        <a:pt x="125" y="8"/>
                        <a:pt x="122" y="18"/>
                        <a:pt x="123" y="32"/>
                      </a:cubicBezTo>
                      <a:cubicBezTo>
                        <a:pt x="124" y="40"/>
                        <a:pt x="127" y="48"/>
                        <a:pt x="134" y="54"/>
                      </a:cubicBezTo>
                      <a:cubicBezTo>
                        <a:pt x="123" y="61"/>
                        <a:pt x="107" y="61"/>
                        <a:pt x="95" y="55"/>
                      </a:cubicBezTo>
                      <a:cubicBezTo>
                        <a:pt x="99" y="49"/>
                        <a:pt x="102" y="41"/>
                        <a:pt x="103" y="32"/>
                      </a:cubicBezTo>
                      <a:cubicBezTo>
                        <a:pt x="103" y="19"/>
                        <a:pt x="99" y="9"/>
                        <a:pt x="92" y="4"/>
                      </a:cubicBezTo>
                      <a:cubicBezTo>
                        <a:pt x="87" y="1"/>
                        <a:pt x="82" y="1"/>
                        <a:pt x="77" y="4"/>
                      </a:cubicBezTo>
                      <a:cubicBezTo>
                        <a:pt x="70" y="8"/>
                        <a:pt x="65" y="18"/>
                        <a:pt x="66" y="32"/>
                      </a:cubicBezTo>
                      <a:cubicBezTo>
                        <a:pt x="66" y="40"/>
                        <a:pt x="69" y="48"/>
                        <a:pt x="75" y="55"/>
                      </a:cubicBezTo>
                      <a:cubicBezTo>
                        <a:pt x="74" y="56"/>
                        <a:pt x="73" y="56"/>
                        <a:pt x="72" y="56"/>
                      </a:cubicBezTo>
                      <a:cubicBezTo>
                        <a:pt x="52" y="63"/>
                        <a:pt x="23" y="52"/>
                        <a:pt x="13" y="38"/>
                      </a:cubicBezTo>
                      <a:close/>
                      <a:moveTo>
                        <a:pt x="140" y="14"/>
                      </a:moveTo>
                      <a:cubicBezTo>
                        <a:pt x="140" y="14"/>
                        <a:pt x="140" y="14"/>
                        <a:pt x="140" y="14"/>
                      </a:cubicBezTo>
                      <a:cubicBezTo>
                        <a:pt x="140" y="14"/>
                        <a:pt x="140" y="14"/>
                        <a:pt x="140" y="14"/>
                      </a:cubicBezTo>
                      <a:cubicBezTo>
                        <a:pt x="142" y="15"/>
                        <a:pt x="146" y="20"/>
                        <a:pt x="147" y="32"/>
                      </a:cubicBezTo>
                      <a:cubicBezTo>
                        <a:pt x="147" y="36"/>
                        <a:pt x="145" y="41"/>
                        <a:pt x="143" y="45"/>
                      </a:cubicBezTo>
                      <a:cubicBezTo>
                        <a:pt x="139" y="41"/>
                        <a:pt x="137" y="37"/>
                        <a:pt x="136" y="31"/>
                      </a:cubicBezTo>
                      <a:cubicBezTo>
                        <a:pt x="135" y="21"/>
                        <a:pt x="138" y="15"/>
                        <a:pt x="140" y="14"/>
                      </a:cubicBezTo>
                      <a:close/>
                      <a:moveTo>
                        <a:pt x="84" y="15"/>
                      </a:moveTo>
                      <a:cubicBezTo>
                        <a:pt x="84" y="15"/>
                        <a:pt x="84" y="15"/>
                        <a:pt x="84" y="15"/>
                      </a:cubicBezTo>
                      <a:cubicBezTo>
                        <a:pt x="84" y="15"/>
                        <a:pt x="85" y="15"/>
                        <a:pt x="85" y="16"/>
                      </a:cubicBezTo>
                      <a:cubicBezTo>
                        <a:pt x="87" y="17"/>
                        <a:pt x="90" y="21"/>
                        <a:pt x="89" y="31"/>
                      </a:cubicBezTo>
                      <a:cubicBezTo>
                        <a:pt x="89" y="37"/>
                        <a:pt x="88" y="43"/>
                        <a:pt x="85" y="47"/>
                      </a:cubicBezTo>
                      <a:cubicBezTo>
                        <a:pt x="81" y="42"/>
                        <a:pt x="79" y="37"/>
                        <a:pt x="79" y="31"/>
                      </a:cubicBezTo>
                      <a:cubicBezTo>
                        <a:pt x="79" y="21"/>
                        <a:pt x="82" y="16"/>
                        <a:pt x="84" y="15"/>
                      </a:cubicBezTo>
                      <a:close/>
                    </a:path>
                  </a:pathLst>
                </a:custGeom>
                <a:solidFill>
                  <a:srgbClr val="3B596C"/>
                </a:solid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32" name="íṧḷïḋê"/>
                <p:cNvSpPr/>
                <p:nvPr>
                  <p:custDataLst>
                    <p:tags r:id="rId83"/>
                  </p:custDataLst>
                </p:nvPr>
              </p:nvSpPr>
              <p:spPr bwMode="auto">
                <a:xfrm>
                  <a:off x="8902703" y="1527175"/>
                  <a:ext cx="222250" cy="579438"/>
                </a:xfrm>
                <a:custGeom>
                  <a:avLst/>
                  <a:gdLst>
                    <a:gd name="T0" fmla="*/ 62 w 84"/>
                    <a:gd name="T1" fmla="*/ 28 h 218"/>
                    <a:gd name="T2" fmla="*/ 0 w 84"/>
                    <a:gd name="T3" fmla="*/ 218 h 218"/>
                    <a:gd name="T4" fmla="*/ 13 w 84"/>
                    <a:gd name="T5" fmla="*/ 218 h 218"/>
                    <a:gd name="T6" fmla="*/ 80 w 84"/>
                    <a:gd name="T7" fmla="*/ 13 h 218"/>
                    <a:gd name="T8" fmla="*/ 82 w 84"/>
                    <a:gd name="T9" fmla="*/ 11 h 218"/>
                    <a:gd name="T10" fmla="*/ 81 w 84"/>
                    <a:gd name="T11" fmla="*/ 2 h 218"/>
                    <a:gd name="T12" fmla="*/ 72 w 84"/>
                    <a:gd name="T13" fmla="*/ 3 h 218"/>
                    <a:gd name="T14" fmla="*/ 43 w 84"/>
                    <a:gd name="T15" fmla="*/ 20 h 218"/>
                    <a:gd name="T16" fmla="*/ 31 w 84"/>
                    <a:gd name="T17" fmla="*/ 34 h 218"/>
                    <a:gd name="T18" fmla="*/ 62 w 84"/>
                    <a:gd name="T19" fmla="*/ 2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218">
                      <a:moveTo>
                        <a:pt x="62" y="28"/>
                      </a:moveTo>
                      <a:cubicBezTo>
                        <a:pt x="0" y="218"/>
                        <a:pt x="0" y="218"/>
                        <a:pt x="0" y="218"/>
                      </a:cubicBezTo>
                      <a:cubicBezTo>
                        <a:pt x="13" y="218"/>
                        <a:pt x="13" y="218"/>
                        <a:pt x="13" y="218"/>
                      </a:cubicBezTo>
                      <a:cubicBezTo>
                        <a:pt x="80" y="13"/>
                        <a:pt x="80" y="13"/>
                        <a:pt x="80" y="13"/>
                      </a:cubicBezTo>
                      <a:cubicBezTo>
                        <a:pt x="81" y="13"/>
                        <a:pt x="82" y="12"/>
                        <a:pt x="82" y="11"/>
                      </a:cubicBezTo>
                      <a:cubicBezTo>
                        <a:pt x="84" y="8"/>
                        <a:pt x="84" y="4"/>
                        <a:pt x="81" y="2"/>
                      </a:cubicBezTo>
                      <a:cubicBezTo>
                        <a:pt x="78" y="0"/>
                        <a:pt x="74" y="0"/>
                        <a:pt x="72" y="3"/>
                      </a:cubicBezTo>
                      <a:cubicBezTo>
                        <a:pt x="64" y="13"/>
                        <a:pt x="55" y="18"/>
                        <a:pt x="43" y="20"/>
                      </a:cubicBezTo>
                      <a:cubicBezTo>
                        <a:pt x="39" y="25"/>
                        <a:pt x="35" y="29"/>
                        <a:pt x="31" y="34"/>
                      </a:cubicBezTo>
                      <a:cubicBezTo>
                        <a:pt x="42" y="34"/>
                        <a:pt x="53" y="33"/>
                        <a:pt x="62" y="28"/>
                      </a:cubicBezTo>
                      <a:close/>
                    </a:path>
                  </a:pathLst>
                </a:custGeom>
                <a:solidFill>
                  <a:srgbClr val="25475C"/>
                </a:solid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33" name="î$ľíḍê"/>
                <p:cNvSpPr/>
                <p:nvPr>
                  <p:custDataLst>
                    <p:tags r:id="rId84"/>
                  </p:custDataLst>
                </p:nvPr>
              </p:nvSpPr>
              <p:spPr bwMode="auto">
                <a:xfrm>
                  <a:off x="8623303" y="1846263"/>
                  <a:ext cx="115888" cy="260350"/>
                </a:xfrm>
                <a:custGeom>
                  <a:avLst/>
                  <a:gdLst>
                    <a:gd name="T0" fmla="*/ 44 w 44"/>
                    <a:gd name="T1" fmla="*/ 98 h 98"/>
                    <a:gd name="T2" fmla="*/ 12 w 44"/>
                    <a:gd name="T3" fmla="*/ 0 h 98"/>
                    <a:gd name="T4" fmla="*/ 0 w 44"/>
                    <a:gd name="T5" fmla="*/ 5 h 98"/>
                    <a:gd name="T6" fmla="*/ 30 w 44"/>
                    <a:gd name="T7" fmla="*/ 98 h 98"/>
                    <a:gd name="T8" fmla="*/ 44 w 44"/>
                    <a:gd name="T9" fmla="*/ 98 h 98"/>
                  </a:gdLst>
                  <a:ahLst/>
                  <a:cxnLst>
                    <a:cxn ang="0">
                      <a:pos x="T0" y="T1"/>
                    </a:cxn>
                    <a:cxn ang="0">
                      <a:pos x="T2" y="T3"/>
                    </a:cxn>
                    <a:cxn ang="0">
                      <a:pos x="T4" y="T5"/>
                    </a:cxn>
                    <a:cxn ang="0">
                      <a:pos x="T6" y="T7"/>
                    </a:cxn>
                    <a:cxn ang="0">
                      <a:pos x="T8" y="T9"/>
                    </a:cxn>
                  </a:cxnLst>
                  <a:rect l="0" t="0" r="r" b="b"/>
                  <a:pathLst>
                    <a:path w="44" h="98">
                      <a:moveTo>
                        <a:pt x="44" y="98"/>
                      </a:moveTo>
                      <a:cubicBezTo>
                        <a:pt x="12" y="0"/>
                        <a:pt x="12" y="0"/>
                        <a:pt x="12" y="0"/>
                      </a:cubicBezTo>
                      <a:cubicBezTo>
                        <a:pt x="8" y="1"/>
                        <a:pt x="4" y="3"/>
                        <a:pt x="0" y="5"/>
                      </a:cubicBezTo>
                      <a:cubicBezTo>
                        <a:pt x="30" y="98"/>
                        <a:pt x="30" y="98"/>
                        <a:pt x="30" y="98"/>
                      </a:cubicBezTo>
                      <a:lnTo>
                        <a:pt x="44" y="98"/>
                      </a:lnTo>
                      <a:close/>
                    </a:path>
                  </a:pathLst>
                </a:custGeom>
                <a:solidFill>
                  <a:srgbClr val="25475C"/>
                </a:solid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34" name="íṥḻiḑê"/>
                <p:cNvSpPr/>
                <p:nvPr>
                  <p:custDataLst>
                    <p:tags r:id="rId85"/>
                  </p:custDataLst>
                </p:nvPr>
              </p:nvSpPr>
              <p:spPr bwMode="auto">
                <a:xfrm>
                  <a:off x="8572503" y="2106613"/>
                  <a:ext cx="485775" cy="223838"/>
                </a:xfrm>
                <a:custGeom>
                  <a:avLst/>
                  <a:gdLst>
                    <a:gd name="T0" fmla="*/ 166 w 183"/>
                    <a:gd name="T1" fmla="*/ 0 h 84"/>
                    <a:gd name="T2" fmla="*/ 17 w 183"/>
                    <a:gd name="T3" fmla="*/ 0 h 84"/>
                    <a:gd name="T4" fmla="*/ 2 w 183"/>
                    <a:gd name="T5" fmla="*/ 24 h 84"/>
                    <a:gd name="T6" fmla="*/ 17 w 183"/>
                    <a:gd name="T7" fmla="*/ 49 h 84"/>
                    <a:gd name="T8" fmla="*/ 67 w 183"/>
                    <a:gd name="T9" fmla="*/ 49 h 84"/>
                    <a:gd name="T10" fmla="*/ 13 w 183"/>
                    <a:gd name="T11" fmla="*/ 59 h 84"/>
                    <a:gd name="T12" fmla="*/ 3 w 183"/>
                    <a:gd name="T13" fmla="*/ 75 h 84"/>
                    <a:gd name="T14" fmla="*/ 17 w 183"/>
                    <a:gd name="T15" fmla="*/ 84 h 84"/>
                    <a:gd name="T16" fmla="*/ 22 w 183"/>
                    <a:gd name="T17" fmla="*/ 82 h 84"/>
                    <a:gd name="T18" fmla="*/ 171 w 183"/>
                    <a:gd name="T19" fmla="*/ 33 h 84"/>
                    <a:gd name="T20" fmla="*/ 182 w 183"/>
                    <a:gd name="T21" fmla="*/ 14 h 84"/>
                    <a:gd name="T22" fmla="*/ 166 w 183"/>
                    <a:gd name="T23"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4">
                      <a:moveTo>
                        <a:pt x="166" y="0"/>
                      </a:moveTo>
                      <a:cubicBezTo>
                        <a:pt x="17" y="0"/>
                        <a:pt x="17" y="0"/>
                        <a:pt x="17" y="0"/>
                      </a:cubicBezTo>
                      <a:cubicBezTo>
                        <a:pt x="9" y="0"/>
                        <a:pt x="2" y="16"/>
                        <a:pt x="2" y="24"/>
                      </a:cubicBezTo>
                      <a:cubicBezTo>
                        <a:pt x="2" y="33"/>
                        <a:pt x="9" y="49"/>
                        <a:pt x="17" y="49"/>
                      </a:cubicBezTo>
                      <a:cubicBezTo>
                        <a:pt x="67" y="49"/>
                        <a:pt x="67" y="49"/>
                        <a:pt x="67" y="49"/>
                      </a:cubicBezTo>
                      <a:cubicBezTo>
                        <a:pt x="13" y="59"/>
                        <a:pt x="13" y="59"/>
                        <a:pt x="13" y="59"/>
                      </a:cubicBezTo>
                      <a:cubicBezTo>
                        <a:pt x="4" y="62"/>
                        <a:pt x="0" y="67"/>
                        <a:pt x="3" y="75"/>
                      </a:cubicBezTo>
                      <a:cubicBezTo>
                        <a:pt x="5" y="82"/>
                        <a:pt x="11" y="84"/>
                        <a:pt x="17" y="84"/>
                      </a:cubicBezTo>
                      <a:cubicBezTo>
                        <a:pt x="19" y="84"/>
                        <a:pt x="21" y="83"/>
                        <a:pt x="22" y="82"/>
                      </a:cubicBezTo>
                      <a:cubicBezTo>
                        <a:pt x="171" y="33"/>
                        <a:pt x="171" y="33"/>
                        <a:pt x="171" y="33"/>
                      </a:cubicBezTo>
                      <a:cubicBezTo>
                        <a:pt x="178" y="31"/>
                        <a:pt x="183" y="22"/>
                        <a:pt x="182" y="14"/>
                      </a:cubicBezTo>
                      <a:cubicBezTo>
                        <a:pt x="181" y="7"/>
                        <a:pt x="174" y="0"/>
                        <a:pt x="166" y="0"/>
                      </a:cubicBezTo>
                      <a:close/>
                    </a:path>
                  </a:pathLst>
                </a:custGeom>
                <a:solidFill>
                  <a:srgbClr val="25475C"/>
                </a:solid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35" name="íṣļiḋe"/>
                <p:cNvSpPr/>
                <p:nvPr>
                  <p:custDataLst>
                    <p:tags r:id="rId86"/>
                  </p:custDataLst>
                </p:nvPr>
              </p:nvSpPr>
              <p:spPr bwMode="auto">
                <a:xfrm>
                  <a:off x="8575678" y="2235200"/>
                  <a:ext cx="485775" cy="330200"/>
                </a:xfrm>
                <a:custGeom>
                  <a:avLst/>
                  <a:gdLst>
                    <a:gd name="T0" fmla="*/ 165 w 183"/>
                    <a:gd name="T1" fmla="*/ 62 h 124"/>
                    <a:gd name="T2" fmla="*/ 115 w 183"/>
                    <a:gd name="T3" fmla="*/ 62 h 124"/>
                    <a:gd name="T4" fmla="*/ 170 w 183"/>
                    <a:gd name="T5" fmla="*/ 38 h 124"/>
                    <a:gd name="T6" fmla="*/ 180 w 183"/>
                    <a:gd name="T7" fmla="*/ 14 h 124"/>
                    <a:gd name="T8" fmla="*/ 160 w 183"/>
                    <a:gd name="T9" fmla="*/ 3 h 124"/>
                    <a:gd name="T10" fmla="*/ 12 w 183"/>
                    <a:gd name="T11" fmla="*/ 50 h 124"/>
                    <a:gd name="T12" fmla="*/ 1 w 183"/>
                    <a:gd name="T13" fmla="*/ 70 h 124"/>
                    <a:gd name="T14" fmla="*/ 16 w 183"/>
                    <a:gd name="T15" fmla="*/ 87 h 124"/>
                    <a:gd name="T16" fmla="*/ 30 w 183"/>
                    <a:gd name="T17" fmla="*/ 87 h 124"/>
                    <a:gd name="T18" fmla="*/ 54 w 183"/>
                    <a:gd name="T19" fmla="*/ 124 h 124"/>
                    <a:gd name="T20" fmla="*/ 127 w 183"/>
                    <a:gd name="T21" fmla="*/ 124 h 124"/>
                    <a:gd name="T22" fmla="*/ 151 w 183"/>
                    <a:gd name="T23" fmla="*/ 87 h 124"/>
                    <a:gd name="T24" fmla="*/ 165 w 183"/>
                    <a:gd name="T25" fmla="*/ 87 h 124"/>
                    <a:gd name="T26" fmla="*/ 181 w 183"/>
                    <a:gd name="T27" fmla="*/ 75 h 124"/>
                    <a:gd name="T28" fmla="*/ 165 w 183"/>
                    <a:gd name="T29" fmla="*/ 6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3" h="124">
                      <a:moveTo>
                        <a:pt x="165" y="62"/>
                      </a:moveTo>
                      <a:cubicBezTo>
                        <a:pt x="115" y="62"/>
                        <a:pt x="115" y="62"/>
                        <a:pt x="115" y="62"/>
                      </a:cubicBezTo>
                      <a:cubicBezTo>
                        <a:pt x="170" y="38"/>
                        <a:pt x="170" y="38"/>
                        <a:pt x="170" y="38"/>
                      </a:cubicBezTo>
                      <a:cubicBezTo>
                        <a:pt x="178" y="35"/>
                        <a:pt x="183" y="23"/>
                        <a:pt x="180" y="14"/>
                      </a:cubicBezTo>
                      <a:cubicBezTo>
                        <a:pt x="177" y="6"/>
                        <a:pt x="169" y="0"/>
                        <a:pt x="160" y="3"/>
                      </a:cubicBezTo>
                      <a:cubicBezTo>
                        <a:pt x="12" y="50"/>
                        <a:pt x="12" y="50"/>
                        <a:pt x="12" y="50"/>
                      </a:cubicBezTo>
                      <a:cubicBezTo>
                        <a:pt x="4" y="52"/>
                        <a:pt x="0" y="63"/>
                        <a:pt x="1" y="70"/>
                      </a:cubicBezTo>
                      <a:cubicBezTo>
                        <a:pt x="2" y="78"/>
                        <a:pt x="9" y="87"/>
                        <a:pt x="16" y="87"/>
                      </a:cubicBezTo>
                      <a:cubicBezTo>
                        <a:pt x="30" y="87"/>
                        <a:pt x="30" y="87"/>
                        <a:pt x="30" y="87"/>
                      </a:cubicBezTo>
                      <a:cubicBezTo>
                        <a:pt x="54" y="124"/>
                        <a:pt x="54" y="124"/>
                        <a:pt x="54" y="124"/>
                      </a:cubicBezTo>
                      <a:cubicBezTo>
                        <a:pt x="127" y="124"/>
                        <a:pt x="127" y="124"/>
                        <a:pt x="127" y="124"/>
                      </a:cubicBezTo>
                      <a:cubicBezTo>
                        <a:pt x="151" y="87"/>
                        <a:pt x="151" y="87"/>
                        <a:pt x="151" y="87"/>
                      </a:cubicBezTo>
                      <a:cubicBezTo>
                        <a:pt x="165" y="87"/>
                        <a:pt x="165" y="87"/>
                        <a:pt x="165" y="87"/>
                      </a:cubicBezTo>
                      <a:cubicBezTo>
                        <a:pt x="174" y="87"/>
                        <a:pt x="181" y="83"/>
                        <a:pt x="181" y="75"/>
                      </a:cubicBezTo>
                      <a:cubicBezTo>
                        <a:pt x="181" y="66"/>
                        <a:pt x="174" y="62"/>
                        <a:pt x="165" y="62"/>
                      </a:cubicBezTo>
                      <a:close/>
                    </a:path>
                  </a:pathLst>
                </a:custGeom>
                <a:solidFill>
                  <a:srgbClr val="25475C"/>
                </a:solid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grpSp>
        </p:grpSp>
        <p:sp>
          <p:nvSpPr>
            <p:cNvPr id="7" name="işļïḋè"/>
            <p:cNvSpPr/>
            <p:nvPr>
              <p:custDataLst>
                <p:tags r:id="rId87"/>
              </p:custDataLst>
            </p:nvPr>
          </p:nvSpPr>
          <p:spPr>
            <a:xfrm rot="5400000">
              <a:off x="980408" y="1391756"/>
              <a:ext cx="4464496" cy="4464496"/>
            </a:xfrm>
            <a:prstGeom prst="blockArc">
              <a:avLst>
                <a:gd name="adj1" fmla="val 10800000"/>
                <a:gd name="adj2" fmla="val 523590"/>
                <a:gd name="adj3" fmla="val 23000"/>
              </a:avLst>
            </a:prstGeom>
            <a:gradFill flip="none" rotWithShape="1">
              <a:gsLst>
                <a:gs pos="0">
                  <a:schemeClr val="accent1">
                    <a:lumMod val="5000"/>
                    <a:lumOff val="95000"/>
                    <a:alpha val="0"/>
                  </a:schemeClr>
                </a:gs>
                <a:gs pos="77000">
                  <a:schemeClr val="accent1">
                    <a:alpha val="23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grpSp>
      <p:sp>
        <p:nvSpPr>
          <p:cNvPr id="27651" name="TextBox 8"/>
          <p:cNvSpPr txBox="1"/>
          <p:nvPr>
            <p:custDataLst>
              <p:tags r:id="rId88"/>
            </p:custDataLst>
          </p:nvPr>
        </p:nvSpPr>
        <p:spPr>
          <a:xfrm>
            <a:off x="2618105" y="5306060"/>
            <a:ext cx="8439150" cy="1322070"/>
          </a:xfrm>
          <a:prstGeom prst="rect">
            <a:avLst/>
          </a:prstGeom>
          <a:noFill/>
          <a:ln w="25400" cap="flat" cmpd="sng">
            <a:solidFill>
              <a:srgbClr val="FF00FF"/>
            </a:solidFill>
            <a:prstDash val="solid"/>
            <a:miter/>
            <a:headEnd type="none" w="med" len="med"/>
            <a:tailEnd type="none" w="med" len="med"/>
          </a:ln>
        </p:spPr>
        <p:txBody>
          <a:bodyPr wrap="square">
            <a:noAutofit/>
          </a:bodyPr>
          <a:p>
            <a:pPr>
              <a:lnSpc>
                <a:spcPts val="2800"/>
              </a:lnSpc>
            </a:pPr>
            <a:r>
              <a:rPr lang="zh-CN" altLang="zh-CN" dirty="0">
                <a:solidFill>
                  <a:srgbClr val="0000FF"/>
                </a:solidFill>
                <a:latin typeface="Arial" panose="020B0604020202020204" pitchFamily="34" charset="0"/>
              </a:rPr>
              <a:t>注意：</a:t>
            </a:r>
            <a:endParaRPr lang="zh-CN" altLang="zh-CN" dirty="0">
              <a:solidFill>
                <a:srgbClr val="0000FF"/>
              </a:solidFill>
              <a:latin typeface="Arial" panose="020B0604020202020204" pitchFamily="34" charset="0"/>
            </a:endParaRPr>
          </a:p>
          <a:p>
            <a:pPr>
              <a:lnSpc>
                <a:spcPts val="2800"/>
              </a:lnSpc>
            </a:pPr>
            <a:r>
              <a:rPr lang="en-US" altLang="zh-CN" dirty="0">
                <a:solidFill>
                  <a:srgbClr val="C00000"/>
                </a:solidFill>
                <a:latin typeface="Arial" panose="020B0604020202020204" pitchFamily="34" charset="0"/>
              </a:rPr>
              <a:t>1</a:t>
            </a:r>
            <a:r>
              <a:rPr lang="zh-CN" altLang="en-US" dirty="0">
                <a:solidFill>
                  <a:srgbClr val="C00000"/>
                </a:solidFill>
                <a:latin typeface="Arial" panose="020B0604020202020204" pitchFamily="34" charset="0"/>
              </a:rPr>
              <a:t>、</a:t>
            </a:r>
            <a:r>
              <a:rPr lang="zh-CN" dirty="0">
                <a:solidFill>
                  <a:srgbClr val="C00000"/>
                </a:solidFill>
                <a:latin typeface="Arial" panose="020B0604020202020204" pitchFamily="34" charset="0"/>
              </a:rPr>
              <a:t>实验中不能再调整望远镜，并尽量保证实验桌不要有震动，以保证望远镜稳定。</a:t>
            </a:r>
            <a:endParaRPr lang="en-US" altLang="zh-CN" dirty="0">
              <a:solidFill>
                <a:srgbClr val="C00000"/>
              </a:solidFill>
              <a:latin typeface="Arial" panose="020B0604020202020204" pitchFamily="34" charset="0"/>
            </a:endParaRPr>
          </a:p>
          <a:p>
            <a:pPr>
              <a:lnSpc>
                <a:spcPts val="2800"/>
              </a:lnSpc>
            </a:pPr>
            <a:r>
              <a:rPr lang="en-US" altLang="zh-CN" dirty="0">
                <a:solidFill>
                  <a:srgbClr val="C00000"/>
                </a:solidFill>
                <a:latin typeface="Arial" panose="020B0604020202020204" pitchFamily="34" charset="0"/>
              </a:rPr>
              <a:t>2</a:t>
            </a:r>
            <a:r>
              <a:rPr lang="zh-CN" altLang="en-US" dirty="0">
                <a:solidFill>
                  <a:srgbClr val="C00000"/>
                </a:solidFill>
                <a:latin typeface="Arial" panose="020B0604020202020204" pitchFamily="34" charset="0"/>
              </a:rPr>
              <a:t>、</a:t>
            </a:r>
            <a:r>
              <a:rPr lang="zh-CN" altLang="zh-CN" dirty="0">
                <a:solidFill>
                  <a:srgbClr val="C00000"/>
                </a:solidFill>
                <a:latin typeface="Arial" panose="020B0604020202020204" pitchFamily="34" charset="0"/>
              </a:rPr>
              <a:t>加力和减力过程，施力螺母不能回旋</a:t>
            </a:r>
            <a:r>
              <a:rPr lang="zh-CN" altLang="zh-CN" dirty="0">
                <a:solidFill>
                  <a:srgbClr val="C00000"/>
                </a:solidFill>
                <a:latin typeface="Arial" panose="020B0604020202020204" pitchFamily="34" charset="0"/>
              </a:rPr>
              <a:t>。</a:t>
            </a:r>
            <a:endParaRPr lang="en-US" altLang="zh-CN" dirty="0">
              <a:solidFill>
                <a:srgbClr val="C00000"/>
              </a:solidFill>
              <a:latin typeface="Arial" panose="020B0604020202020204" pitchFamily="34" charset="0"/>
            </a:endParaRPr>
          </a:p>
          <a:p>
            <a:pPr>
              <a:lnSpc>
                <a:spcPts val="2800"/>
              </a:lnSpc>
            </a:pPr>
            <a:r>
              <a:rPr lang="en-US" altLang="zh-CN" dirty="0">
                <a:solidFill>
                  <a:srgbClr val="C00000"/>
                </a:solidFill>
                <a:latin typeface="Arial" panose="020B0604020202020204" pitchFamily="34" charset="0"/>
              </a:rPr>
              <a:t>          </a:t>
            </a:r>
            <a:endParaRPr lang="zh-CN" altLang="en-US" dirty="0">
              <a:solidFill>
                <a:srgbClr val="C00000"/>
              </a:solidFill>
              <a:latin typeface="Arial" panose="020B0604020202020204" pitchFamily="34" charset="0"/>
            </a:endParaRPr>
          </a:p>
        </p:txBody>
      </p:sp>
      <p:sp>
        <p:nvSpPr>
          <p:cNvPr id="27653" name="矩形 10"/>
          <p:cNvSpPr/>
          <p:nvPr>
            <p:custDataLst>
              <p:tags r:id="rId89"/>
            </p:custDataLst>
          </p:nvPr>
        </p:nvSpPr>
        <p:spPr>
          <a:xfrm>
            <a:off x="2493645" y="881380"/>
            <a:ext cx="8761095" cy="1014730"/>
          </a:xfrm>
          <a:prstGeom prst="rect">
            <a:avLst/>
          </a:prstGeom>
          <a:noFill/>
          <a:ln w="9525">
            <a:noFill/>
          </a:ln>
        </p:spPr>
        <p:txBody>
          <a:bodyPr wrap="square">
            <a:spAutoFit/>
          </a:bodyPr>
          <a:p>
            <a:pPr>
              <a:lnSpc>
                <a:spcPct val="150000"/>
              </a:lnSpc>
              <a:buNone/>
            </a:pPr>
            <a:r>
              <a:rPr lang="zh-CN" altLang="en-US" sz="2000" b="1" dirty="0">
                <a:solidFill>
                  <a:schemeClr val="tx1"/>
                </a:solidFill>
                <a:latin typeface="楷体_GB2312" pitchFamily="49" charset="-122"/>
                <a:ea typeface="楷体_GB2312" pitchFamily="49" charset="-122"/>
              </a:rPr>
              <a:t>（</a:t>
            </a:r>
            <a:r>
              <a:rPr lang="en-US" altLang="zh-CN" sz="2000" b="1" dirty="0">
                <a:solidFill>
                  <a:schemeClr val="tx1"/>
                </a:solidFill>
                <a:latin typeface="楷体_GB2312" pitchFamily="49" charset="-122"/>
                <a:ea typeface="楷体_GB2312" pitchFamily="49" charset="-122"/>
              </a:rPr>
              <a:t>1</a:t>
            </a:r>
            <a:r>
              <a:rPr lang="zh-CN" altLang="en-US" sz="2000" b="1" dirty="0">
                <a:solidFill>
                  <a:schemeClr val="tx1"/>
                </a:solidFill>
                <a:latin typeface="楷体_GB2312" pitchFamily="49" charset="-122"/>
                <a:ea typeface="楷体_GB2312" pitchFamily="49" charset="-122"/>
              </a:rPr>
              <a:t>）</a:t>
            </a:r>
            <a:r>
              <a:rPr lang="zh-CN" altLang="en-US" sz="2000" b="1" dirty="0">
                <a:solidFill>
                  <a:schemeClr val="tx1"/>
                </a:solidFill>
                <a:ea typeface="楷体_GB2312" pitchFamily="49" charset="-122"/>
              </a:rPr>
              <a:t>点击数字拉力计上的“清零”按钮，记录此时对齐十字分划线横线的刻度值x1</a:t>
            </a:r>
            <a:endParaRPr lang="zh-CN" altLang="en-US" sz="2000" b="1" dirty="0">
              <a:solidFill>
                <a:schemeClr val="tx1"/>
              </a:solidFill>
              <a:ea typeface="楷体_GB2312" pitchFamily="49" charset="-122"/>
            </a:endParaRPr>
          </a:p>
        </p:txBody>
      </p:sp>
      <p:sp>
        <p:nvSpPr>
          <p:cNvPr id="27654" name="矩形 35"/>
          <p:cNvSpPr/>
          <p:nvPr>
            <p:custDataLst>
              <p:tags r:id="rId90"/>
            </p:custDataLst>
          </p:nvPr>
        </p:nvSpPr>
        <p:spPr>
          <a:xfrm>
            <a:off x="2493645" y="2021205"/>
            <a:ext cx="8761095" cy="1014730"/>
          </a:xfrm>
          <a:prstGeom prst="rect">
            <a:avLst/>
          </a:prstGeom>
          <a:noFill/>
          <a:ln w="9525">
            <a:noFill/>
          </a:ln>
        </p:spPr>
        <p:txBody>
          <a:bodyPr wrap="square">
            <a:spAutoFit/>
          </a:bodyPr>
          <a:p>
            <a:pPr>
              <a:lnSpc>
                <a:spcPct val="150000"/>
              </a:lnSpc>
              <a:buNone/>
            </a:pPr>
            <a:r>
              <a:rPr lang="zh-CN" altLang="en-US" sz="2000" b="1" dirty="0">
                <a:solidFill>
                  <a:schemeClr val="tx1"/>
                </a:solidFill>
                <a:latin typeface="楷体_GB2312" pitchFamily="49" charset="-122"/>
                <a:ea typeface="楷体_GB2312" pitchFamily="49" charset="-122"/>
              </a:rPr>
              <a:t>（</a:t>
            </a:r>
            <a:r>
              <a:rPr lang="en-US" altLang="zh-CN" sz="2000" b="1" dirty="0">
                <a:solidFill>
                  <a:schemeClr val="tx1"/>
                </a:solidFill>
                <a:latin typeface="楷体_GB2312" pitchFamily="49" charset="-122"/>
                <a:ea typeface="楷体_GB2312" pitchFamily="49" charset="-122"/>
              </a:rPr>
              <a:t>2</a:t>
            </a:r>
            <a:r>
              <a:rPr lang="zh-CN" altLang="en-US" sz="2000" b="1" dirty="0">
                <a:solidFill>
                  <a:schemeClr val="tx1"/>
                </a:solidFill>
                <a:latin typeface="楷体_GB2312" pitchFamily="49" charset="-122"/>
                <a:ea typeface="楷体_GB2312" pitchFamily="49" charset="-122"/>
              </a:rPr>
              <a:t>）</a:t>
            </a:r>
            <a:r>
              <a:rPr sz="2000" b="1" dirty="0">
                <a:solidFill>
                  <a:schemeClr val="tx1"/>
                </a:solidFill>
                <a:ea typeface="楷体_GB2312" pitchFamily="49" charset="-122"/>
              </a:rPr>
              <a:t>缓慢旋转施力螺母加力，逐渐增加金属丝的拉力，每隔1.00（±0.01）kg记录一次标尺的刻度xi</a:t>
            </a:r>
            <a:r>
              <a:rPr lang="en-US" altLang="zh-CN" sz="2000" b="1" dirty="0">
                <a:solidFill>
                  <a:schemeClr val="tx1"/>
                </a:solidFill>
                <a:latin typeface="楷体_GB2312" pitchFamily="49" charset="-122"/>
                <a:ea typeface="楷体_GB2312" pitchFamily="49" charset="-122"/>
              </a:rPr>
              <a:t> </a:t>
            </a:r>
            <a:endParaRPr lang="zh-CN" altLang="en-US" sz="2000" b="1" dirty="0">
              <a:solidFill>
                <a:schemeClr val="tx1"/>
              </a:solidFill>
              <a:latin typeface="楷体_GB2312" pitchFamily="49" charset="-122"/>
              <a:ea typeface="楷体_GB2312" pitchFamily="49" charset="-122"/>
            </a:endParaRPr>
          </a:p>
        </p:txBody>
      </p:sp>
      <p:sp>
        <p:nvSpPr>
          <p:cNvPr id="27655" name="矩形 36"/>
          <p:cNvSpPr/>
          <p:nvPr>
            <p:custDataLst>
              <p:tags r:id="rId91"/>
            </p:custDataLst>
          </p:nvPr>
        </p:nvSpPr>
        <p:spPr>
          <a:xfrm>
            <a:off x="2493645" y="3161030"/>
            <a:ext cx="8760460" cy="1014730"/>
          </a:xfrm>
          <a:prstGeom prst="rect">
            <a:avLst/>
          </a:prstGeom>
          <a:noFill/>
          <a:ln w="9525">
            <a:noFill/>
          </a:ln>
        </p:spPr>
        <p:txBody>
          <a:bodyPr wrap="square">
            <a:spAutoFit/>
          </a:bodyPr>
          <a:p>
            <a:pPr>
              <a:lnSpc>
                <a:spcPct val="150000"/>
              </a:lnSpc>
            </a:pPr>
            <a:r>
              <a:rPr lang="zh-CN" altLang="en-US" sz="2000" b="1" dirty="0">
                <a:solidFill>
                  <a:schemeClr val="tx1"/>
                </a:solidFill>
                <a:latin typeface="楷体_GB2312" pitchFamily="49" charset="-122"/>
                <a:ea typeface="楷体_GB2312" pitchFamily="49" charset="-122"/>
              </a:rPr>
              <a:t>（</a:t>
            </a:r>
            <a:r>
              <a:rPr lang="en-US" altLang="zh-CN" sz="2000" b="1" dirty="0">
                <a:solidFill>
                  <a:schemeClr val="tx1"/>
                </a:solidFill>
                <a:latin typeface="楷体_GB2312" pitchFamily="49" charset="-122"/>
                <a:ea typeface="楷体_GB2312" pitchFamily="49" charset="-122"/>
              </a:rPr>
              <a:t>3</a:t>
            </a:r>
            <a:r>
              <a:rPr lang="zh-CN" altLang="en-US" sz="2000" b="1" dirty="0">
                <a:solidFill>
                  <a:schemeClr val="tx1"/>
                </a:solidFill>
                <a:latin typeface="楷体_GB2312" pitchFamily="49" charset="-122"/>
                <a:ea typeface="楷体_GB2312" pitchFamily="49" charset="-122"/>
              </a:rPr>
              <a:t>）</a:t>
            </a:r>
            <a:r>
              <a:rPr sz="2000" b="1" dirty="0">
                <a:latin typeface="楷体_GB2312" pitchFamily="49" charset="-122"/>
                <a:ea typeface="楷体_GB2312" pitchFamily="49" charset="-122"/>
              </a:rPr>
              <a:t>加力至设置的最大值，数据记录后再加0.5kg左右（不超过1.0kg，且不记录数据）。</a:t>
            </a:r>
            <a:r>
              <a:rPr lang="en-US" altLang="zh-CN" sz="2000" b="1" dirty="0">
                <a:solidFill>
                  <a:schemeClr val="tx1"/>
                </a:solidFill>
                <a:latin typeface="楷体_GB2312" pitchFamily="49" charset="-122"/>
                <a:ea typeface="楷体_GB2312" pitchFamily="49" charset="-122"/>
              </a:rPr>
              <a:t> </a:t>
            </a:r>
            <a:endParaRPr lang="zh-CN" altLang="en-US" sz="2000" b="1" dirty="0">
              <a:solidFill>
                <a:schemeClr val="tx1"/>
              </a:solidFill>
              <a:latin typeface="楷体_GB2312" pitchFamily="49" charset="-122"/>
              <a:ea typeface="楷体_GB2312" pitchFamily="49" charset="-122"/>
            </a:endParaRPr>
          </a:p>
        </p:txBody>
      </p:sp>
      <p:sp>
        <p:nvSpPr>
          <p:cNvPr id="27656" name="矩形 11"/>
          <p:cNvSpPr/>
          <p:nvPr>
            <p:custDataLst>
              <p:tags r:id="rId92"/>
            </p:custDataLst>
          </p:nvPr>
        </p:nvSpPr>
        <p:spPr>
          <a:xfrm>
            <a:off x="2493645" y="4300855"/>
            <a:ext cx="8761095" cy="706755"/>
          </a:xfrm>
          <a:prstGeom prst="rect">
            <a:avLst/>
          </a:prstGeom>
          <a:noFill/>
          <a:ln w="9525">
            <a:noFill/>
          </a:ln>
        </p:spPr>
        <p:txBody>
          <a:bodyPr wrap="square">
            <a:spAutoFit/>
          </a:bodyPr>
          <a:p>
            <a:r>
              <a:rPr lang="zh-CN" altLang="en-US" sz="2000" b="1" dirty="0">
                <a:solidFill>
                  <a:schemeClr val="tx1"/>
                </a:solidFill>
                <a:latin typeface="楷体_GB2312" pitchFamily="49" charset="-122"/>
                <a:ea typeface="楷体_GB2312" pitchFamily="49" charset="-122"/>
              </a:rPr>
              <a:t>（</a:t>
            </a:r>
            <a:r>
              <a:rPr lang="en-US" altLang="zh-CN" sz="2000" b="1" dirty="0">
                <a:solidFill>
                  <a:schemeClr val="tx1"/>
                </a:solidFill>
                <a:latin typeface="楷体_GB2312" pitchFamily="49" charset="-122"/>
                <a:ea typeface="楷体_GB2312" pitchFamily="49" charset="-122"/>
              </a:rPr>
              <a:t>4</a:t>
            </a:r>
            <a:r>
              <a:rPr lang="zh-CN" altLang="en-US" sz="2000" b="1" dirty="0">
                <a:solidFill>
                  <a:schemeClr val="tx1"/>
                </a:solidFill>
                <a:latin typeface="楷体_GB2312" pitchFamily="49" charset="-122"/>
                <a:ea typeface="楷体_GB2312" pitchFamily="49" charset="-122"/>
              </a:rPr>
              <a:t>）</a:t>
            </a:r>
            <a:r>
              <a:rPr lang="zh-CN" altLang="zh-CN" sz="2000" b="1" dirty="0">
                <a:solidFill>
                  <a:schemeClr val="tx1"/>
                </a:solidFill>
                <a:latin typeface="楷体_GB2312" pitchFamily="49" charset="-122"/>
                <a:ea typeface="楷体_GB2312" pitchFamily="49" charset="-122"/>
              </a:rPr>
              <a:t>反向旋转施力螺母逐渐减小金属丝的拉力，每隔1.00（±0.01）kg记录一次标尺的刻度xi−，直到拉力为0.00（±0.01）kg。</a:t>
            </a:r>
            <a:endParaRPr lang="zh-CN" altLang="zh-CN" sz="2000" b="1" dirty="0">
              <a:solidFill>
                <a:schemeClr val="tx1"/>
              </a:solidFill>
              <a:latin typeface="楷体_GB2312" pitchFamily="49" charset="-122"/>
              <a:ea typeface="楷体_GB2312"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solidFill>
                  <a:srgbClr val="0000FF"/>
                </a:solidFill>
                <a:latin typeface="黑体" panose="02010609060101010101" pitchFamily="49" charset="-122"/>
                <a:sym typeface="+mn-ea"/>
              </a:rPr>
              <a:t>其他数据的测量</a:t>
            </a:r>
            <a:endParaRPr lang="zh-CN" dirty="0"/>
          </a:p>
        </p:txBody>
      </p:sp>
      <p:grpSp>
        <p:nvGrpSpPr>
          <p:cNvPr id="3" name="ff7024f3-6678-4065-8ed6-e18a0932b3f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195196" y="942176"/>
            <a:ext cx="4723795" cy="4464496"/>
            <a:chOff x="721109" y="1391756"/>
            <a:chExt cx="4723795" cy="4464496"/>
          </a:xfrm>
        </p:grpSpPr>
        <p:grpSp>
          <p:nvGrpSpPr>
            <p:cNvPr id="6" name="ïṡḷïďê"/>
            <p:cNvGrpSpPr/>
            <p:nvPr/>
          </p:nvGrpSpPr>
          <p:grpSpPr>
            <a:xfrm>
              <a:off x="721109" y="1484784"/>
              <a:ext cx="3307537" cy="4199806"/>
              <a:chOff x="1416748" y="1485488"/>
              <a:chExt cx="3227861" cy="4098637"/>
            </a:xfrm>
          </p:grpSpPr>
          <p:grpSp>
            <p:nvGrpSpPr>
              <p:cNvPr id="27" name="îṧ1iḓé"/>
              <p:cNvGrpSpPr/>
              <p:nvPr/>
            </p:nvGrpSpPr>
            <p:grpSpPr>
              <a:xfrm>
                <a:off x="1416748" y="1485488"/>
                <a:ext cx="3227861" cy="4098637"/>
                <a:chOff x="1416748" y="1485488"/>
                <a:chExt cx="3227861" cy="4098637"/>
              </a:xfrm>
            </p:grpSpPr>
            <p:sp>
              <p:nvSpPr>
                <p:cNvPr id="36" name="îṥ1ïḓé"/>
                <p:cNvSpPr/>
                <p:nvPr>
                  <p:custDataLst>
                    <p:tags r:id="rId3"/>
                  </p:custDataLst>
                </p:nvPr>
              </p:nvSpPr>
              <p:spPr bwMode="auto">
                <a:xfrm>
                  <a:off x="1975274" y="4686140"/>
                  <a:ext cx="380771" cy="274472"/>
                </a:xfrm>
                <a:custGeom>
                  <a:avLst/>
                  <a:gdLst>
                    <a:gd name="T0" fmla="*/ 38 w 101"/>
                    <a:gd name="T1" fmla="*/ 73 h 73"/>
                    <a:gd name="T2" fmla="*/ 38 w 101"/>
                    <a:gd name="T3" fmla="*/ 62 h 73"/>
                    <a:gd name="T4" fmla="*/ 46 w 101"/>
                    <a:gd name="T5" fmla="*/ 50 h 73"/>
                    <a:gd name="T6" fmla="*/ 10 w 101"/>
                    <a:gd name="T7" fmla="*/ 33 h 73"/>
                    <a:gd name="T8" fmla="*/ 3 w 101"/>
                    <a:gd name="T9" fmla="*/ 0 h 73"/>
                    <a:gd name="T10" fmla="*/ 98 w 101"/>
                    <a:gd name="T11" fmla="*/ 2 h 73"/>
                    <a:gd name="T12" fmla="*/ 68 w 101"/>
                    <a:gd name="T13" fmla="*/ 42 h 73"/>
                    <a:gd name="T14" fmla="*/ 56 w 101"/>
                    <a:gd name="T15" fmla="*/ 62 h 73"/>
                    <a:gd name="T16" fmla="*/ 68 w 101"/>
                    <a:gd name="T17" fmla="*/ 68 h 73"/>
                    <a:gd name="T18" fmla="*/ 38 w 101"/>
                    <a:gd name="T19" fmla="*/ 65 h 73"/>
                    <a:gd name="T20" fmla="*/ 38 w 101"/>
                    <a:gd name="T21" fmla="*/ 70 h 73"/>
                    <a:gd name="T22" fmla="*/ 65 w 101"/>
                    <a:gd name="T23" fmla="*/ 68 h 73"/>
                    <a:gd name="T24" fmla="*/ 53 w 101"/>
                    <a:gd name="T25" fmla="*/ 65 h 73"/>
                    <a:gd name="T26" fmla="*/ 54 w 101"/>
                    <a:gd name="T27" fmla="*/ 47 h 73"/>
                    <a:gd name="T28" fmla="*/ 67 w 101"/>
                    <a:gd name="T29" fmla="*/ 39 h 73"/>
                    <a:gd name="T30" fmla="*/ 88 w 101"/>
                    <a:gd name="T31" fmla="*/ 31 h 73"/>
                    <a:gd name="T32" fmla="*/ 5 w 101"/>
                    <a:gd name="T33" fmla="*/ 3 h 73"/>
                    <a:gd name="T34" fmla="*/ 33 w 101"/>
                    <a:gd name="T35" fmla="*/ 39 h 73"/>
                    <a:gd name="T36" fmla="*/ 34 w 101"/>
                    <a:gd name="T37" fmla="*/ 39 h 73"/>
                    <a:gd name="T38" fmla="*/ 49 w 101"/>
                    <a:gd name="T39" fmla="*/ 48 h 73"/>
                    <a:gd name="T40" fmla="*/ 38 w 101"/>
                    <a:gd name="T41" fmla="*/ 65 h 73"/>
                    <a:gd name="T42" fmla="*/ 71 w 101"/>
                    <a:gd name="T43" fmla="*/ 31 h 73"/>
                    <a:gd name="T44" fmla="*/ 78 w 101"/>
                    <a:gd name="T45" fmla="*/ 7 h 73"/>
                    <a:gd name="T46" fmla="*/ 91 w 101"/>
                    <a:gd name="T47" fmla="*/ 8 h 73"/>
                    <a:gd name="T48" fmla="*/ 70 w 101"/>
                    <a:gd name="T49" fmla="*/ 34 h 73"/>
                    <a:gd name="T50" fmla="*/ 75 w 101"/>
                    <a:gd name="T51" fmla="*/ 30 h 73"/>
                    <a:gd name="T52" fmla="*/ 81 w 101"/>
                    <a:gd name="T53" fmla="*/ 10 h 73"/>
                    <a:gd name="T54" fmla="*/ 27 w 101"/>
                    <a:gd name="T55" fmla="*/ 34 h 73"/>
                    <a:gd name="T56" fmla="*/ 9 w 101"/>
                    <a:gd name="T57" fmla="*/ 7 h 73"/>
                    <a:gd name="T58" fmla="*/ 22 w 101"/>
                    <a:gd name="T59" fmla="*/ 9 h 73"/>
                    <a:gd name="T60" fmla="*/ 30 w 101"/>
                    <a:gd name="T61" fmla="*/ 34 h 73"/>
                    <a:gd name="T62" fmla="*/ 25 w 101"/>
                    <a:gd name="T63" fmla="*/ 30 h 73"/>
                    <a:gd name="T64" fmla="*/ 12 w 101"/>
                    <a:gd name="T65" fmla="*/ 1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1" h="73">
                      <a:moveTo>
                        <a:pt x="62" y="73"/>
                      </a:moveTo>
                      <a:cubicBezTo>
                        <a:pt x="38" y="73"/>
                        <a:pt x="38" y="73"/>
                        <a:pt x="38" y="73"/>
                      </a:cubicBezTo>
                      <a:cubicBezTo>
                        <a:pt x="34" y="73"/>
                        <a:pt x="32" y="71"/>
                        <a:pt x="32" y="68"/>
                      </a:cubicBezTo>
                      <a:cubicBezTo>
                        <a:pt x="32" y="65"/>
                        <a:pt x="34" y="62"/>
                        <a:pt x="38" y="62"/>
                      </a:cubicBezTo>
                      <a:cubicBezTo>
                        <a:pt x="46" y="62"/>
                        <a:pt x="46" y="62"/>
                        <a:pt x="46" y="62"/>
                      </a:cubicBezTo>
                      <a:cubicBezTo>
                        <a:pt x="46" y="50"/>
                        <a:pt x="46" y="50"/>
                        <a:pt x="46" y="50"/>
                      </a:cubicBezTo>
                      <a:cubicBezTo>
                        <a:pt x="41" y="49"/>
                        <a:pt x="36" y="46"/>
                        <a:pt x="32" y="42"/>
                      </a:cubicBezTo>
                      <a:cubicBezTo>
                        <a:pt x="23" y="42"/>
                        <a:pt x="15" y="39"/>
                        <a:pt x="10" y="33"/>
                      </a:cubicBezTo>
                      <a:cubicBezTo>
                        <a:pt x="0" y="21"/>
                        <a:pt x="2" y="2"/>
                        <a:pt x="3" y="2"/>
                      </a:cubicBezTo>
                      <a:cubicBezTo>
                        <a:pt x="3" y="0"/>
                        <a:pt x="3" y="0"/>
                        <a:pt x="3" y="0"/>
                      </a:cubicBezTo>
                      <a:cubicBezTo>
                        <a:pt x="98" y="0"/>
                        <a:pt x="98" y="0"/>
                        <a:pt x="98" y="0"/>
                      </a:cubicBezTo>
                      <a:cubicBezTo>
                        <a:pt x="98" y="2"/>
                        <a:pt x="98" y="2"/>
                        <a:pt x="98" y="2"/>
                      </a:cubicBezTo>
                      <a:cubicBezTo>
                        <a:pt x="98" y="2"/>
                        <a:pt x="101" y="21"/>
                        <a:pt x="90" y="33"/>
                      </a:cubicBezTo>
                      <a:cubicBezTo>
                        <a:pt x="85" y="39"/>
                        <a:pt x="78" y="42"/>
                        <a:pt x="68" y="42"/>
                      </a:cubicBezTo>
                      <a:cubicBezTo>
                        <a:pt x="64" y="46"/>
                        <a:pt x="60" y="49"/>
                        <a:pt x="56" y="50"/>
                      </a:cubicBezTo>
                      <a:cubicBezTo>
                        <a:pt x="56" y="62"/>
                        <a:pt x="56" y="62"/>
                        <a:pt x="56" y="62"/>
                      </a:cubicBezTo>
                      <a:cubicBezTo>
                        <a:pt x="62" y="62"/>
                        <a:pt x="62" y="62"/>
                        <a:pt x="62" y="62"/>
                      </a:cubicBezTo>
                      <a:cubicBezTo>
                        <a:pt x="65" y="62"/>
                        <a:pt x="68" y="65"/>
                        <a:pt x="68" y="68"/>
                      </a:cubicBezTo>
                      <a:cubicBezTo>
                        <a:pt x="68" y="71"/>
                        <a:pt x="65" y="73"/>
                        <a:pt x="62" y="73"/>
                      </a:cubicBezTo>
                      <a:close/>
                      <a:moveTo>
                        <a:pt x="38" y="65"/>
                      </a:moveTo>
                      <a:cubicBezTo>
                        <a:pt x="36" y="65"/>
                        <a:pt x="35" y="66"/>
                        <a:pt x="35" y="68"/>
                      </a:cubicBezTo>
                      <a:cubicBezTo>
                        <a:pt x="35" y="69"/>
                        <a:pt x="36" y="70"/>
                        <a:pt x="38" y="70"/>
                      </a:cubicBezTo>
                      <a:cubicBezTo>
                        <a:pt x="62" y="70"/>
                        <a:pt x="62" y="70"/>
                        <a:pt x="62" y="70"/>
                      </a:cubicBezTo>
                      <a:cubicBezTo>
                        <a:pt x="64" y="70"/>
                        <a:pt x="65" y="69"/>
                        <a:pt x="65" y="68"/>
                      </a:cubicBezTo>
                      <a:cubicBezTo>
                        <a:pt x="65" y="66"/>
                        <a:pt x="64" y="65"/>
                        <a:pt x="62" y="65"/>
                      </a:cubicBezTo>
                      <a:cubicBezTo>
                        <a:pt x="53" y="65"/>
                        <a:pt x="53" y="65"/>
                        <a:pt x="53" y="65"/>
                      </a:cubicBezTo>
                      <a:cubicBezTo>
                        <a:pt x="53" y="48"/>
                        <a:pt x="53" y="48"/>
                        <a:pt x="53" y="48"/>
                      </a:cubicBezTo>
                      <a:cubicBezTo>
                        <a:pt x="54" y="47"/>
                        <a:pt x="54" y="47"/>
                        <a:pt x="54" y="47"/>
                      </a:cubicBezTo>
                      <a:cubicBezTo>
                        <a:pt x="58" y="46"/>
                        <a:pt x="63" y="44"/>
                        <a:pt x="66" y="39"/>
                      </a:cubicBezTo>
                      <a:cubicBezTo>
                        <a:pt x="67" y="39"/>
                        <a:pt x="67" y="39"/>
                        <a:pt x="67" y="39"/>
                      </a:cubicBezTo>
                      <a:cubicBezTo>
                        <a:pt x="68" y="39"/>
                        <a:pt x="68" y="39"/>
                        <a:pt x="68" y="39"/>
                      </a:cubicBezTo>
                      <a:cubicBezTo>
                        <a:pt x="77" y="39"/>
                        <a:pt x="83" y="36"/>
                        <a:pt x="88" y="31"/>
                      </a:cubicBezTo>
                      <a:cubicBezTo>
                        <a:pt x="96" y="22"/>
                        <a:pt x="96" y="8"/>
                        <a:pt x="95" y="3"/>
                      </a:cubicBezTo>
                      <a:cubicBezTo>
                        <a:pt x="5" y="3"/>
                        <a:pt x="5" y="3"/>
                        <a:pt x="5" y="3"/>
                      </a:cubicBezTo>
                      <a:cubicBezTo>
                        <a:pt x="5" y="8"/>
                        <a:pt x="5" y="22"/>
                        <a:pt x="13" y="31"/>
                      </a:cubicBezTo>
                      <a:cubicBezTo>
                        <a:pt x="17" y="36"/>
                        <a:pt x="24" y="39"/>
                        <a:pt x="33" y="39"/>
                      </a:cubicBezTo>
                      <a:cubicBezTo>
                        <a:pt x="34" y="39"/>
                        <a:pt x="34" y="39"/>
                        <a:pt x="34" y="39"/>
                      </a:cubicBezTo>
                      <a:cubicBezTo>
                        <a:pt x="34" y="39"/>
                        <a:pt x="34" y="39"/>
                        <a:pt x="34" y="39"/>
                      </a:cubicBezTo>
                      <a:cubicBezTo>
                        <a:pt x="38" y="44"/>
                        <a:pt x="43" y="47"/>
                        <a:pt x="47" y="48"/>
                      </a:cubicBezTo>
                      <a:cubicBezTo>
                        <a:pt x="49" y="48"/>
                        <a:pt x="49" y="48"/>
                        <a:pt x="49" y="48"/>
                      </a:cubicBezTo>
                      <a:cubicBezTo>
                        <a:pt x="49" y="65"/>
                        <a:pt x="49" y="65"/>
                        <a:pt x="49" y="65"/>
                      </a:cubicBezTo>
                      <a:lnTo>
                        <a:pt x="38" y="65"/>
                      </a:lnTo>
                      <a:close/>
                      <a:moveTo>
                        <a:pt x="70" y="34"/>
                      </a:moveTo>
                      <a:cubicBezTo>
                        <a:pt x="71" y="31"/>
                        <a:pt x="71" y="31"/>
                        <a:pt x="71" y="31"/>
                      </a:cubicBezTo>
                      <a:cubicBezTo>
                        <a:pt x="75" y="25"/>
                        <a:pt x="77" y="17"/>
                        <a:pt x="78" y="9"/>
                      </a:cubicBezTo>
                      <a:cubicBezTo>
                        <a:pt x="78" y="7"/>
                        <a:pt x="78" y="7"/>
                        <a:pt x="78" y="7"/>
                      </a:cubicBezTo>
                      <a:cubicBezTo>
                        <a:pt x="91" y="7"/>
                        <a:pt x="91" y="7"/>
                        <a:pt x="91" y="7"/>
                      </a:cubicBezTo>
                      <a:cubicBezTo>
                        <a:pt x="91" y="8"/>
                        <a:pt x="91" y="8"/>
                        <a:pt x="91" y="8"/>
                      </a:cubicBezTo>
                      <a:cubicBezTo>
                        <a:pt x="91" y="28"/>
                        <a:pt x="78" y="33"/>
                        <a:pt x="73" y="34"/>
                      </a:cubicBezTo>
                      <a:lnTo>
                        <a:pt x="70" y="34"/>
                      </a:lnTo>
                      <a:close/>
                      <a:moveTo>
                        <a:pt x="81" y="10"/>
                      </a:moveTo>
                      <a:cubicBezTo>
                        <a:pt x="80" y="17"/>
                        <a:pt x="78" y="24"/>
                        <a:pt x="75" y="30"/>
                      </a:cubicBezTo>
                      <a:cubicBezTo>
                        <a:pt x="81" y="28"/>
                        <a:pt x="88" y="23"/>
                        <a:pt x="88" y="10"/>
                      </a:cubicBezTo>
                      <a:lnTo>
                        <a:pt x="81" y="10"/>
                      </a:lnTo>
                      <a:close/>
                      <a:moveTo>
                        <a:pt x="30" y="34"/>
                      </a:moveTo>
                      <a:cubicBezTo>
                        <a:pt x="27" y="34"/>
                        <a:pt x="27" y="34"/>
                        <a:pt x="27" y="34"/>
                      </a:cubicBezTo>
                      <a:cubicBezTo>
                        <a:pt x="22" y="32"/>
                        <a:pt x="10" y="28"/>
                        <a:pt x="9" y="8"/>
                      </a:cubicBezTo>
                      <a:cubicBezTo>
                        <a:pt x="9" y="7"/>
                        <a:pt x="9" y="7"/>
                        <a:pt x="9" y="7"/>
                      </a:cubicBezTo>
                      <a:cubicBezTo>
                        <a:pt x="22" y="7"/>
                        <a:pt x="22" y="7"/>
                        <a:pt x="22" y="7"/>
                      </a:cubicBezTo>
                      <a:cubicBezTo>
                        <a:pt x="22" y="9"/>
                        <a:pt x="22" y="9"/>
                        <a:pt x="22" y="9"/>
                      </a:cubicBezTo>
                      <a:cubicBezTo>
                        <a:pt x="23" y="17"/>
                        <a:pt x="25" y="25"/>
                        <a:pt x="29" y="31"/>
                      </a:cubicBezTo>
                      <a:lnTo>
                        <a:pt x="30" y="34"/>
                      </a:lnTo>
                      <a:close/>
                      <a:moveTo>
                        <a:pt x="12" y="10"/>
                      </a:moveTo>
                      <a:cubicBezTo>
                        <a:pt x="13" y="23"/>
                        <a:pt x="19" y="28"/>
                        <a:pt x="25" y="30"/>
                      </a:cubicBezTo>
                      <a:cubicBezTo>
                        <a:pt x="22" y="24"/>
                        <a:pt x="20" y="17"/>
                        <a:pt x="19" y="10"/>
                      </a:cubicBezTo>
                      <a:lnTo>
                        <a:pt x="12" y="10"/>
                      </a:lnTo>
                      <a:close/>
                    </a:path>
                  </a:pathLst>
                </a:custGeom>
                <a:solidFill>
                  <a:schemeClr val="bg1">
                    <a:lumMod val="85000"/>
                  </a:schemeClr>
                </a:solidFill>
                <a:ln>
                  <a:noFill/>
                </a:ln>
              </p:spPr>
              <p:txBody>
                <a:bodyPr anchor="ctr"/>
                <a:p>
                  <a:pPr algn="ctr"/>
                </a:p>
              </p:txBody>
            </p:sp>
            <p:grpSp>
              <p:nvGrpSpPr>
                <p:cNvPr id="37" name="íSlíde"/>
                <p:cNvGrpSpPr/>
                <p:nvPr/>
              </p:nvGrpSpPr>
              <p:grpSpPr>
                <a:xfrm>
                  <a:off x="3359518" y="4532488"/>
                  <a:ext cx="312551" cy="393463"/>
                  <a:chOff x="4541592" y="4960612"/>
                  <a:chExt cx="312551" cy="393463"/>
                </a:xfrm>
              </p:grpSpPr>
              <p:sp>
                <p:nvSpPr>
                  <p:cNvPr id="121" name="iṥlîḋê"/>
                  <p:cNvSpPr/>
                  <p:nvPr>
                    <p:custDataLst>
                      <p:tags r:id="rId4"/>
                    </p:custDataLst>
                  </p:nvPr>
                </p:nvSpPr>
                <p:spPr bwMode="auto">
                  <a:xfrm>
                    <a:off x="4541592" y="4978064"/>
                    <a:ext cx="304617" cy="376011"/>
                  </a:xfrm>
                  <a:custGeom>
                    <a:avLst/>
                    <a:gdLst>
                      <a:gd name="T0" fmla="*/ 190 w 192"/>
                      <a:gd name="T1" fmla="*/ 29 h 237"/>
                      <a:gd name="T2" fmla="*/ 164 w 192"/>
                      <a:gd name="T3" fmla="*/ 67 h 237"/>
                      <a:gd name="T4" fmla="*/ 159 w 192"/>
                      <a:gd name="T5" fmla="*/ 71 h 237"/>
                      <a:gd name="T6" fmla="*/ 69 w 192"/>
                      <a:gd name="T7" fmla="*/ 199 h 237"/>
                      <a:gd name="T8" fmla="*/ 5 w 192"/>
                      <a:gd name="T9" fmla="*/ 230 h 237"/>
                      <a:gd name="T10" fmla="*/ 14 w 192"/>
                      <a:gd name="T11" fmla="*/ 164 h 237"/>
                      <a:gd name="T12" fmla="*/ 109 w 192"/>
                      <a:gd name="T13" fmla="*/ 36 h 237"/>
                      <a:gd name="T14" fmla="*/ 112 w 192"/>
                      <a:gd name="T15" fmla="*/ 34 h 237"/>
                      <a:gd name="T16" fmla="*/ 133 w 192"/>
                      <a:gd name="T17" fmla="*/ 3 h 237"/>
                      <a:gd name="T18" fmla="*/ 128 w 192"/>
                      <a:gd name="T19" fmla="*/ 0 h 237"/>
                      <a:gd name="T20" fmla="*/ 12 w 192"/>
                      <a:gd name="T21" fmla="*/ 161 h 237"/>
                      <a:gd name="T22" fmla="*/ 0 w 192"/>
                      <a:gd name="T23" fmla="*/ 237 h 237"/>
                      <a:gd name="T24" fmla="*/ 71 w 192"/>
                      <a:gd name="T25" fmla="*/ 204 h 237"/>
                      <a:gd name="T26" fmla="*/ 71 w 192"/>
                      <a:gd name="T27" fmla="*/ 204 h 237"/>
                      <a:gd name="T28" fmla="*/ 173 w 192"/>
                      <a:gd name="T29" fmla="*/ 62 h 237"/>
                      <a:gd name="T30" fmla="*/ 192 w 192"/>
                      <a:gd name="T31" fmla="*/ 31 h 237"/>
                      <a:gd name="T32" fmla="*/ 190 w 192"/>
                      <a:gd name="T33" fmla="*/ 29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237">
                        <a:moveTo>
                          <a:pt x="190" y="29"/>
                        </a:moveTo>
                        <a:lnTo>
                          <a:pt x="164" y="67"/>
                        </a:lnTo>
                        <a:lnTo>
                          <a:pt x="159" y="71"/>
                        </a:lnTo>
                        <a:lnTo>
                          <a:pt x="69" y="199"/>
                        </a:lnTo>
                        <a:lnTo>
                          <a:pt x="5" y="230"/>
                        </a:lnTo>
                        <a:lnTo>
                          <a:pt x="14" y="164"/>
                        </a:lnTo>
                        <a:lnTo>
                          <a:pt x="109" y="36"/>
                        </a:lnTo>
                        <a:lnTo>
                          <a:pt x="112" y="34"/>
                        </a:lnTo>
                        <a:lnTo>
                          <a:pt x="133" y="3"/>
                        </a:lnTo>
                        <a:lnTo>
                          <a:pt x="128" y="0"/>
                        </a:lnTo>
                        <a:lnTo>
                          <a:pt x="12" y="161"/>
                        </a:lnTo>
                        <a:lnTo>
                          <a:pt x="0" y="237"/>
                        </a:lnTo>
                        <a:lnTo>
                          <a:pt x="71" y="204"/>
                        </a:lnTo>
                        <a:lnTo>
                          <a:pt x="71" y="204"/>
                        </a:lnTo>
                        <a:lnTo>
                          <a:pt x="173" y="62"/>
                        </a:lnTo>
                        <a:lnTo>
                          <a:pt x="192" y="31"/>
                        </a:lnTo>
                        <a:lnTo>
                          <a:pt x="190" y="29"/>
                        </a:lnTo>
                        <a:close/>
                      </a:path>
                    </a:pathLst>
                  </a:custGeom>
                  <a:solidFill>
                    <a:schemeClr val="bg1">
                      <a:lumMod val="85000"/>
                    </a:schemeClr>
                  </a:solidFill>
                  <a:ln>
                    <a:noFill/>
                  </a:ln>
                </p:spPr>
                <p:txBody>
                  <a:bodyPr anchor="ctr"/>
                  <a:p>
                    <a:pPr algn="ctr"/>
                  </a:p>
                </p:txBody>
              </p:sp>
              <p:sp>
                <p:nvSpPr>
                  <p:cNvPr id="122" name="îṣ1iďê"/>
                  <p:cNvSpPr/>
                  <p:nvPr>
                    <p:custDataLst>
                      <p:tags r:id="rId5"/>
                    </p:custDataLst>
                  </p:nvPr>
                </p:nvSpPr>
                <p:spPr bwMode="auto">
                  <a:xfrm>
                    <a:off x="4587603" y="5035181"/>
                    <a:ext cx="153896" cy="211010"/>
                  </a:xfrm>
                  <a:custGeom>
                    <a:avLst/>
                    <a:gdLst>
                      <a:gd name="T0" fmla="*/ 41 w 41"/>
                      <a:gd name="T1" fmla="*/ 0 h 56"/>
                      <a:gd name="T2" fmla="*/ 40 w 41"/>
                      <a:gd name="T3" fmla="*/ 2 h 56"/>
                      <a:gd name="T4" fmla="*/ 2 w 41"/>
                      <a:gd name="T5" fmla="*/ 56 h 56"/>
                      <a:gd name="T6" fmla="*/ 0 w 41"/>
                      <a:gd name="T7" fmla="*/ 55 h 56"/>
                      <a:gd name="T8" fmla="*/ 38 w 41"/>
                      <a:gd name="T9" fmla="*/ 1 h 56"/>
                      <a:gd name="T10" fmla="*/ 39 w 41"/>
                      <a:gd name="T11" fmla="*/ 0 h 56"/>
                      <a:gd name="T12" fmla="*/ 41 w 41"/>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41" h="56">
                        <a:moveTo>
                          <a:pt x="41" y="0"/>
                        </a:moveTo>
                        <a:cubicBezTo>
                          <a:pt x="40" y="2"/>
                          <a:pt x="40" y="2"/>
                          <a:pt x="40" y="2"/>
                        </a:cubicBezTo>
                        <a:cubicBezTo>
                          <a:pt x="2" y="56"/>
                          <a:pt x="2" y="56"/>
                          <a:pt x="2" y="56"/>
                        </a:cubicBezTo>
                        <a:cubicBezTo>
                          <a:pt x="0" y="55"/>
                          <a:pt x="0" y="55"/>
                          <a:pt x="0" y="55"/>
                        </a:cubicBezTo>
                        <a:cubicBezTo>
                          <a:pt x="38" y="1"/>
                          <a:pt x="38" y="1"/>
                          <a:pt x="38" y="1"/>
                        </a:cubicBezTo>
                        <a:cubicBezTo>
                          <a:pt x="39" y="0"/>
                          <a:pt x="39" y="0"/>
                          <a:pt x="39" y="0"/>
                        </a:cubicBezTo>
                        <a:cubicBezTo>
                          <a:pt x="40" y="0"/>
                          <a:pt x="41" y="0"/>
                          <a:pt x="41" y="0"/>
                        </a:cubicBezTo>
                        <a:close/>
                      </a:path>
                    </a:pathLst>
                  </a:custGeom>
                  <a:solidFill>
                    <a:schemeClr val="bg1">
                      <a:lumMod val="85000"/>
                    </a:schemeClr>
                  </a:solidFill>
                  <a:ln>
                    <a:noFill/>
                  </a:ln>
                </p:spPr>
                <p:txBody>
                  <a:bodyPr anchor="ctr"/>
                  <a:p>
                    <a:pPr algn="ctr"/>
                  </a:p>
                </p:txBody>
              </p:sp>
              <p:sp>
                <p:nvSpPr>
                  <p:cNvPr id="123" name="ísḻïḍê"/>
                  <p:cNvSpPr/>
                  <p:nvPr>
                    <p:custDataLst>
                      <p:tags r:id="rId6"/>
                    </p:custDataLst>
                  </p:nvPr>
                </p:nvSpPr>
                <p:spPr bwMode="auto">
                  <a:xfrm>
                    <a:off x="4609814" y="5043113"/>
                    <a:ext cx="158655" cy="220529"/>
                  </a:xfrm>
                  <a:custGeom>
                    <a:avLst/>
                    <a:gdLst>
                      <a:gd name="T0" fmla="*/ 42 w 42"/>
                      <a:gd name="T1" fmla="*/ 1 h 59"/>
                      <a:gd name="T2" fmla="*/ 41 w 42"/>
                      <a:gd name="T3" fmla="*/ 3 h 59"/>
                      <a:gd name="T4" fmla="*/ 2 w 42"/>
                      <a:gd name="T5" fmla="*/ 59 h 59"/>
                      <a:gd name="T6" fmla="*/ 0 w 42"/>
                      <a:gd name="T7" fmla="*/ 58 h 59"/>
                      <a:gd name="T8" fmla="*/ 39 w 42"/>
                      <a:gd name="T9" fmla="*/ 2 h 59"/>
                      <a:gd name="T10" fmla="*/ 40 w 42"/>
                      <a:gd name="T11" fmla="*/ 0 h 59"/>
                      <a:gd name="T12" fmla="*/ 42 w 42"/>
                      <a:gd name="T13" fmla="*/ 1 h 59"/>
                    </a:gdLst>
                    <a:ahLst/>
                    <a:cxnLst>
                      <a:cxn ang="0">
                        <a:pos x="T0" y="T1"/>
                      </a:cxn>
                      <a:cxn ang="0">
                        <a:pos x="T2" y="T3"/>
                      </a:cxn>
                      <a:cxn ang="0">
                        <a:pos x="T4" y="T5"/>
                      </a:cxn>
                      <a:cxn ang="0">
                        <a:pos x="T6" y="T7"/>
                      </a:cxn>
                      <a:cxn ang="0">
                        <a:pos x="T8" y="T9"/>
                      </a:cxn>
                      <a:cxn ang="0">
                        <a:pos x="T10" y="T11"/>
                      </a:cxn>
                      <a:cxn ang="0">
                        <a:pos x="T12" y="T13"/>
                      </a:cxn>
                    </a:cxnLst>
                    <a:rect l="0" t="0" r="r" b="b"/>
                    <a:pathLst>
                      <a:path w="42" h="59">
                        <a:moveTo>
                          <a:pt x="42" y="1"/>
                        </a:moveTo>
                        <a:cubicBezTo>
                          <a:pt x="41" y="3"/>
                          <a:pt x="41" y="3"/>
                          <a:pt x="41" y="3"/>
                        </a:cubicBezTo>
                        <a:cubicBezTo>
                          <a:pt x="2" y="59"/>
                          <a:pt x="2" y="59"/>
                          <a:pt x="2" y="59"/>
                        </a:cubicBezTo>
                        <a:cubicBezTo>
                          <a:pt x="0" y="58"/>
                          <a:pt x="0" y="58"/>
                          <a:pt x="0" y="58"/>
                        </a:cubicBezTo>
                        <a:cubicBezTo>
                          <a:pt x="39" y="2"/>
                          <a:pt x="39" y="2"/>
                          <a:pt x="39" y="2"/>
                        </a:cubicBezTo>
                        <a:cubicBezTo>
                          <a:pt x="40" y="0"/>
                          <a:pt x="40" y="0"/>
                          <a:pt x="40" y="0"/>
                        </a:cubicBezTo>
                        <a:cubicBezTo>
                          <a:pt x="41" y="1"/>
                          <a:pt x="41" y="1"/>
                          <a:pt x="42" y="1"/>
                        </a:cubicBezTo>
                        <a:close/>
                      </a:path>
                    </a:pathLst>
                  </a:custGeom>
                  <a:solidFill>
                    <a:schemeClr val="bg1">
                      <a:lumMod val="85000"/>
                    </a:schemeClr>
                  </a:solidFill>
                  <a:ln>
                    <a:noFill/>
                  </a:ln>
                </p:spPr>
                <p:txBody>
                  <a:bodyPr anchor="ctr"/>
                  <a:p>
                    <a:pPr algn="ctr"/>
                  </a:p>
                </p:txBody>
              </p:sp>
              <p:sp>
                <p:nvSpPr>
                  <p:cNvPr id="124" name="îṡľíḓè"/>
                  <p:cNvSpPr/>
                  <p:nvPr>
                    <p:custDataLst>
                      <p:tags r:id="rId7"/>
                    </p:custDataLst>
                  </p:nvPr>
                </p:nvSpPr>
                <p:spPr bwMode="auto">
                  <a:xfrm>
                    <a:off x="4632026" y="5060565"/>
                    <a:ext cx="158655" cy="218943"/>
                  </a:xfrm>
                  <a:custGeom>
                    <a:avLst/>
                    <a:gdLst>
                      <a:gd name="T0" fmla="*/ 42 w 42"/>
                      <a:gd name="T1" fmla="*/ 2 h 58"/>
                      <a:gd name="T2" fmla="*/ 41 w 42"/>
                      <a:gd name="T3" fmla="*/ 4 h 58"/>
                      <a:gd name="T4" fmla="*/ 2 w 42"/>
                      <a:gd name="T5" fmla="*/ 58 h 58"/>
                      <a:gd name="T6" fmla="*/ 0 w 42"/>
                      <a:gd name="T7" fmla="*/ 57 h 58"/>
                      <a:gd name="T8" fmla="*/ 40 w 42"/>
                      <a:gd name="T9" fmla="*/ 2 h 58"/>
                      <a:gd name="T10" fmla="*/ 41 w 42"/>
                      <a:gd name="T11" fmla="*/ 0 h 58"/>
                      <a:gd name="T12" fmla="*/ 42 w 42"/>
                      <a:gd name="T13" fmla="*/ 2 h 58"/>
                    </a:gdLst>
                    <a:ahLst/>
                    <a:cxnLst>
                      <a:cxn ang="0">
                        <a:pos x="T0" y="T1"/>
                      </a:cxn>
                      <a:cxn ang="0">
                        <a:pos x="T2" y="T3"/>
                      </a:cxn>
                      <a:cxn ang="0">
                        <a:pos x="T4" y="T5"/>
                      </a:cxn>
                      <a:cxn ang="0">
                        <a:pos x="T6" y="T7"/>
                      </a:cxn>
                      <a:cxn ang="0">
                        <a:pos x="T8" y="T9"/>
                      </a:cxn>
                      <a:cxn ang="0">
                        <a:pos x="T10" y="T11"/>
                      </a:cxn>
                      <a:cxn ang="0">
                        <a:pos x="T12" y="T13"/>
                      </a:cxn>
                    </a:cxnLst>
                    <a:rect l="0" t="0" r="r" b="b"/>
                    <a:pathLst>
                      <a:path w="42" h="58">
                        <a:moveTo>
                          <a:pt x="42" y="2"/>
                        </a:moveTo>
                        <a:cubicBezTo>
                          <a:pt x="41" y="4"/>
                          <a:pt x="41" y="4"/>
                          <a:pt x="41" y="4"/>
                        </a:cubicBezTo>
                        <a:cubicBezTo>
                          <a:pt x="2" y="58"/>
                          <a:pt x="2" y="58"/>
                          <a:pt x="2" y="58"/>
                        </a:cubicBezTo>
                        <a:cubicBezTo>
                          <a:pt x="0" y="57"/>
                          <a:pt x="0" y="57"/>
                          <a:pt x="0" y="57"/>
                        </a:cubicBezTo>
                        <a:cubicBezTo>
                          <a:pt x="40" y="2"/>
                          <a:pt x="40" y="2"/>
                          <a:pt x="40" y="2"/>
                        </a:cubicBezTo>
                        <a:cubicBezTo>
                          <a:pt x="41" y="0"/>
                          <a:pt x="41" y="0"/>
                          <a:pt x="41" y="0"/>
                        </a:cubicBezTo>
                        <a:cubicBezTo>
                          <a:pt x="41" y="1"/>
                          <a:pt x="42" y="1"/>
                          <a:pt x="42" y="2"/>
                        </a:cubicBezTo>
                        <a:close/>
                      </a:path>
                    </a:pathLst>
                  </a:custGeom>
                  <a:solidFill>
                    <a:schemeClr val="bg1">
                      <a:lumMod val="85000"/>
                    </a:schemeClr>
                  </a:solidFill>
                  <a:ln>
                    <a:noFill/>
                  </a:ln>
                </p:spPr>
                <p:txBody>
                  <a:bodyPr anchor="ctr"/>
                  <a:p>
                    <a:pPr algn="ctr"/>
                  </a:p>
                </p:txBody>
              </p:sp>
              <p:sp>
                <p:nvSpPr>
                  <p:cNvPr id="125" name="îşlíḓé"/>
                  <p:cNvSpPr/>
                  <p:nvPr>
                    <p:custDataLst>
                      <p:tags r:id="rId8"/>
                    </p:custDataLst>
                  </p:nvPr>
                </p:nvSpPr>
                <p:spPr bwMode="auto">
                  <a:xfrm>
                    <a:off x="4560631" y="5230325"/>
                    <a:ext cx="98366" cy="71394"/>
                  </a:xfrm>
                  <a:custGeom>
                    <a:avLst/>
                    <a:gdLst>
                      <a:gd name="T0" fmla="*/ 26 w 26"/>
                      <a:gd name="T1" fmla="*/ 17 h 19"/>
                      <a:gd name="T2" fmla="*/ 22 w 26"/>
                      <a:gd name="T3" fmla="*/ 19 h 19"/>
                      <a:gd name="T4" fmla="*/ 0 w 26"/>
                      <a:gd name="T5" fmla="*/ 4 h 19"/>
                      <a:gd name="T6" fmla="*/ 1 w 26"/>
                      <a:gd name="T7" fmla="*/ 0 h 19"/>
                      <a:gd name="T8" fmla="*/ 26 w 26"/>
                      <a:gd name="T9" fmla="*/ 17 h 19"/>
                    </a:gdLst>
                    <a:ahLst/>
                    <a:cxnLst>
                      <a:cxn ang="0">
                        <a:pos x="T0" y="T1"/>
                      </a:cxn>
                      <a:cxn ang="0">
                        <a:pos x="T2" y="T3"/>
                      </a:cxn>
                      <a:cxn ang="0">
                        <a:pos x="T4" y="T5"/>
                      </a:cxn>
                      <a:cxn ang="0">
                        <a:pos x="T6" y="T7"/>
                      </a:cxn>
                      <a:cxn ang="0">
                        <a:pos x="T8" y="T9"/>
                      </a:cxn>
                    </a:cxnLst>
                    <a:rect l="0" t="0" r="r" b="b"/>
                    <a:pathLst>
                      <a:path w="26" h="19">
                        <a:moveTo>
                          <a:pt x="26" y="17"/>
                        </a:moveTo>
                        <a:cubicBezTo>
                          <a:pt x="22" y="19"/>
                          <a:pt x="22" y="19"/>
                          <a:pt x="22" y="19"/>
                        </a:cubicBezTo>
                        <a:cubicBezTo>
                          <a:pt x="15" y="5"/>
                          <a:pt x="0" y="4"/>
                          <a:pt x="0" y="4"/>
                        </a:cubicBezTo>
                        <a:cubicBezTo>
                          <a:pt x="1" y="0"/>
                          <a:pt x="1" y="0"/>
                          <a:pt x="1" y="0"/>
                        </a:cubicBezTo>
                        <a:cubicBezTo>
                          <a:pt x="1" y="0"/>
                          <a:pt x="17" y="2"/>
                          <a:pt x="26" y="17"/>
                        </a:cubicBezTo>
                        <a:close/>
                      </a:path>
                    </a:pathLst>
                  </a:custGeom>
                  <a:solidFill>
                    <a:schemeClr val="bg1">
                      <a:lumMod val="85000"/>
                    </a:schemeClr>
                  </a:solidFill>
                  <a:ln>
                    <a:noFill/>
                  </a:ln>
                </p:spPr>
                <p:txBody>
                  <a:bodyPr anchor="ctr"/>
                  <a:p>
                    <a:pPr algn="ctr"/>
                  </a:p>
                </p:txBody>
              </p:sp>
              <p:sp>
                <p:nvSpPr>
                  <p:cNvPr id="126" name="íSḻíďé"/>
                  <p:cNvSpPr/>
                  <p:nvPr>
                    <p:custDataLst>
                      <p:tags r:id="rId9"/>
                    </p:custDataLst>
                  </p:nvPr>
                </p:nvSpPr>
                <p:spPr bwMode="auto">
                  <a:xfrm>
                    <a:off x="4549526" y="5298547"/>
                    <a:ext cx="41250" cy="33317"/>
                  </a:xfrm>
                  <a:custGeom>
                    <a:avLst/>
                    <a:gdLst>
                      <a:gd name="T0" fmla="*/ 11 w 11"/>
                      <a:gd name="T1" fmla="*/ 8 h 9"/>
                      <a:gd name="T2" fmla="*/ 8 w 11"/>
                      <a:gd name="T3" fmla="*/ 9 h 9"/>
                      <a:gd name="T4" fmla="*/ 0 w 11"/>
                      <a:gd name="T5" fmla="*/ 3 h 9"/>
                      <a:gd name="T6" fmla="*/ 1 w 11"/>
                      <a:gd name="T7" fmla="*/ 0 h 9"/>
                      <a:gd name="T8" fmla="*/ 11 w 11"/>
                      <a:gd name="T9" fmla="*/ 8 h 9"/>
                    </a:gdLst>
                    <a:ahLst/>
                    <a:cxnLst>
                      <a:cxn ang="0">
                        <a:pos x="T0" y="T1"/>
                      </a:cxn>
                      <a:cxn ang="0">
                        <a:pos x="T2" y="T3"/>
                      </a:cxn>
                      <a:cxn ang="0">
                        <a:pos x="T4" y="T5"/>
                      </a:cxn>
                      <a:cxn ang="0">
                        <a:pos x="T6" y="T7"/>
                      </a:cxn>
                      <a:cxn ang="0">
                        <a:pos x="T8" y="T9"/>
                      </a:cxn>
                    </a:cxnLst>
                    <a:rect l="0" t="0" r="r" b="b"/>
                    <a:pathLst>
                      <a:path w="11" h="9">
                        <a:moveTo>
                          <a:pt x="11" y="8"/>
                        </a:moveTo>
                        <a:cubicBezTo>
                          <a:pt x="8" y="9"/>
                          <a:pt x="8" y="9"/>
                          <a:pt x="8" y="9"/>
                        </a:cubicBezTo>
                        <a:cubicBezTo>
                          <a:pt x="5" y="5"/>
                          <a:pt x="0" y="3"/>
                          <a:pt x="0" y="3"/>
                        </a:cubicBezTo>
                        <a:cubicBezTo>
                          <a:pt x="1" y="0"/>
                          <a:pt x="1" y="0"/>
                          <a:pt x="1" y="0"/>
                        </a:cubicBezTo>
                        <a:cubicBezTo>
                          <a:pt x="2" y="0"/>
                          <a:pt x="8" y="2"/>
                          <a:pt x="11" y="8"/>
                        </a:cubicBezTo>
                        <a:close/>
                      </a:path>
                    </a:pathLst>
                  </a:custGeom>
                  <a:solidFill>
                    <a:schemeClr val="bg1">
                      <a:lumMod val="85000"/>
                    </a:schemeClr>
                  </a:solidFill>
                  <a:ln>
                    <a:noFill/>
                  </a:ln>
                </p:spPr>
                <p:txBody>
                  <a:bodyPr anchor="ctr"/>
                  <a:p>
                    <a:pPr algn="ctr"/>
                  </a:p>
                </p:txBody>
              </p:sp>
              <p:sp>
                <p:nvSpPr>
                  <p:cNvPr id="127" name="ïṩḷïḋé"/>
                  <p:cNvSpPr/>
                  <p:nvPr>
                    <p:custDataLst>
                      <p:tags r:id="rId10"/>
                    </p:custDataLst>
                  </p:nvPr>
                </p:nvSpPr>
                <p:spPr bwMode="auto">
                  <a:xfrm>
                    <a:off x="4703420" y="4960612"/>
                    <a:ext cx="150723" cy="138029"/>
                  </a:xfrm>
                  <a:custGeom>
                    <a:avLst/>
                    <a:gdLst>
                      <a:gd name="T0" fmla="*/ 15 w 40"/>
                      <a:gd name="T1" fmla="*/ 22 h 37"/>
                      <a:gd name="T2" fmla="*/ 10 w 40"/>
                      <a:gd name="T3" fmla="*/ 20 h 37"/>
                      <a:gd name="T4" fmla="*/ 4 w 40"/>
                      <a:gd name="T5" fmla="*/ 19 h 37"/>
                      <a:gd name="T6" fmla="*/ 3 w 40"/>
                      <a:gd name="T7" fmla="*/ 20 h 37"/>
                      <a:gd name="T8" fmla="*/ 9 w 40"/>
                      <a:gd name="T9" fmla="*/ 22 h 37"/>
                      <a:gd name="T10" fmla="*/ 14 w 40"/>
                      <a:gd name="T11" fmla="*/ 24 h 37"/>
                      <a:gd name="T12" fmla="*/ 21 w 40"/>
                      <a:gd name="T13" fmla="*/ 29 h 37"/>
                      <a:gd name="T14" fmla="*/ 17 w 40"/>
                      <a:gd name="T15" fmla="*/ 23 h 37"/>
                      <a:gd name="T16" fmla="*/ 15 w 40"/>
                      <a:gd name="T17" fmla="*/ 22 h 37"/>
                      <a:gd name="T18" fmla="*/ 10 w 40"/>
                      <a:gd name="T19" fmla="*/ 20 h 37"/>
                      <a:gd name="T20" fmla="*/ 4 w 40"/>
                      <a:gd name="T21" fmla="*/ 19 h 37"/>
                      <a:gd name="T22" fmla="*/ 3 w 40"/>
                      <a:gd name="T23" fmla="*/ 20 h 37"/>
                      <a:gd name="T24" fmla="*/ 9 w 40"/>
                      <a:gd name="T25" fmla="*/ 22 h 37"/>
                      <a:gd name="T26" fmla="*/ 14 w 40"/>
                      <a:gd name="T27" fmla="*/ 24 h 37"/>
                      <a:gd name="T28" fmla="*/ 21 w 40"/>
                      <a:gd name="T29" fmla="*/ 29 h 37"/>
                      <a:gd name="T30" fmla="*/ 17 w 40"/>
                      <a:gd name="T31" fmla="*/ 23 h 37"/>
                      <a:gd name="T32" fmla="*/ 29 w 40"/>
                      <a:gd name="T33" fmla="*/ 2 h 37"/>
                      <a:gd name="T34" fmla="*/ 15 w 40"/>
                      <a:gd name="T35" fmla="*/ 1 h 37"/>
                      <a:gd name="T36" fmla="*/ 11 w 40"/>
                      <a:gd name="T37" fmla="*/ 5 h 37"/>
                      <a:gd name="T38" fmla="*/ 2 w 40"/>
                      <a:gd name="T39" fmla="*/ 20 h 37"/>
                      <a:gd name="T40" fmla="*/ 7 w 40"/>
                      <a:gd name="T41" fmla="*/ 21 h 37"/>
                      <a:gd name="T42" fmla="*/ 13 w 40"/>
                      <a:gd name="T43" fmla="*/ 23 h 37"/>
                      <a:gd name="T44" fmla="*/ 16 w 40"/>
                      <a:gd name="T45" fmla="*/ 25 h 37"/>
                      <a:gd name="T46" fmla="*/ 22 w 40"/>
                      <a:gd name="T47" fmla="*/ 31 h 37"/>
                      <a:gd name="T48" fmla="*/ 24 w 40"/>
                      <a:gd name="T49" fmla="*/ 35 h 37"/>
                      <a:gd name="T50" fmla="*/ 30 w 40"/>
                      <a:gd name="T51" fmla="*/ 31 h 37"/>
                      <a:gd name="T52" fmla="*/ 26 w 40"/>
                      <a:gd name="T53" fmla="*/ 33 h 37"/>
                      <a:gd name="T54" fmla="*/ 22 w 40"/>
                      <a:gd name="T55" fmla="*/ 27 h 37"/>
                      <a:gd name="T56" fmla="*/ 15 w 40"/>
                      <a:gd name="T57" fmla="*/ 22 h 37"/>
                      <a:gd name="T58" fmla="*/ 10 w 40"/>
                      <a:gd name="T59" fmla="*/ 20 h 37"/>
                      <a:gd name="T60" fmla="*/ 4 w 40"/>
                      <a:gd name="T61" fmla="*/ 19 h 37"/>
                      <a:gd name="T62" fmla="*/ 13 w 40"/>
                      <a:gd name="T63" fmla="*/ 6 h 37"/>
                      <a:gd name="T64" fmla="*/ 28 w 40"/>
                      <a:gd name="T65" fmla="*/ 4 h 37"/>
                      <a:gd name="T66" fmla="*/ 37 w 40"/>
                      <a:gd name="T67" fmla="*/ 17 h 37"/>
                      <a:gd name="T68" fmla="*/ 17 w 40"/>
                      <a:gd name="T69" fmla="*/ 23 h 37"/>
                      <a:gd name="T70" fmla="*/ 13 w 40"/>
                      <a:gd name="T71" fmla="*/ 22 h 37"/>
                      <a:gd name="T72" fmla="*/ 8 w 40"/>
                      <a:gd name="T73" fmla="*/ 20 h 37"/>
                      <a:gd name="T74" fmla="*/ 4 w 40"/>
                      <a:gd name="T75" fmla="*/ 19 h 37"/>
                      <a:gd name="T76" fmla="*/ 7 w 40"/>
                      <a:gd name="T77" fmla="*/ 21 h 37"/>
                      <a:gd name="T78" fmla="*/ 13 w 40"/>
                      <a:gd name="T79" fmla="*/ 23 h 37"/>
                      <a:gd name="T80" fmla="*/ 16 w 40"/>
                      <a:gd name="T81" fmla="*/ 25 h 37"/>
                      <a:gd name="T82" fmla="*/ 22 w 40"/>
                      <a:gd name="T83" fmla="*/ 27 h 37"/>
                      <a:gd name="T84" fmla="*/ 17 w 40"/>
                      <a:gd name="T85" fmla="*/ 23 h 37"/>
                      <a:gd name="T86" fmla="*/ 13 w 40"/>
                      <a:gd name="T87" fmla="*/ 22 h 37"/>
                      <a:gd name="T88" fmla="*/ 8 w 40"/>
                      <a:gd name="T89" fmla="*/ 20 h 37"/>
                      <a:gd name="T90" fmla="*/ 4 w 40"/>
                      <a:gd name="T91" fmla="*/ 19 h 37"/>
                      <a:gd name="T92" fmla="*/ 7 w 40"/>
                      <a:gd name="T93" fmla="*/ 21 h 37"/>
                      <a:gd name="T94" fmla="*/ 13 w 40"/>
                      <a:gd name="T95" fmla="*/ 23 h 37"/>
                      <a:gd name="T96" fmla="*/ 16 w 40"/>
                      <a:gd name="T97" fmla="*/ 25 h 37"/>
                      <a:gd name="T98" fmla="*/ 22 w 40"/>
                      <a:gd name="T99" fmla="*/ 2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0" h="37">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moveTo>
                          <a:pt x="40" y="15"/>
                        </a:moveTo>
                        <a:cubicBezTo>
                          <a:pt x="40" y="15"/>
                          <a:pt x="37" y="6"/>
                          <a:pt x="29" y="2"/>
                        </a:cubicBezTo>
                        <a:cubicBezTo>
                          <a:pt x="25" y="0"/>
                          <a:pt x="20" y="0"/>
                          <a:pt x="15" y="0"/>
                        </a:cubicBezTo>
                        <a:cubicBezTo>
                          <a:pt x="15" y="1"/>
                          <a:pt x="15" y="1"/>
                          <a:pt x="15" y="1"/>
                        </a:cubicBezTo>
                        <a:cubicBezTo>
                          <a:pt x="11" y="5"/>
                          <a:pt x="11" y="5"/>
                          <a:pt x="11" y="5"/>
                        </a:cubicBezTo>
                        <a:cubicBezTo>
                          <a:pt x="11" y="5"/>
                          <a:pt x="11" y="5"/>
                          <a:pt x="11" y="5"/>
                        </a:cubicBezTo>
                        <a:cubicBezTo>
                          <a:pt x="0" y="20"/>
                          <a:pt x="0" y="20"/>
                          <a:pt x="0" y="20"/>
                        </a:cubicBezTo>
                        <a:cubicBezTo>
                          <a:pt x="2" y="20"/>
                          <a:pt x="2" y="20"/>
                          <a:pt x="2" y="20"/>
                        </a:cubicBezTo>
                        <a:cubicBezTo>
                          <a:pt x="2" y="20"/>
                          <a:pt x="2"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1" y="29"/>
                          <a:pt x="22" y="30"/>
                          <a:pt x="22" y="31"/>
                        </a:cubicBezTo>
                        <a:cubicBezTo>
                          <a:pt x="23" y="32"/>
                          <a:pt x="24" y="33"/>
                          <a:pt x="24" y="35"/>
                        </a:cubicBezTo>
                        <a:cubicBezTo>
                          <a:pt x="24" y="35"/>
                          <a:pt x="24" y="35"/>
                          <a:pt x="24" y="35"/>
                        </a:cubicBezTo>
                        <a:cubicBezTo>
                          <a:pt x="25" y="37"/>
                          <a:pt x="25" y="37"/>
                          <a:pt x="25" y="37"/>
                        </a:cubicBezTo>
                        <a:cubicBezTo>
                          <a:pt x="30" y="31"/>
                          <a:pt x="30" y="31"/>
                          <a:pt x="30" y="31"/>
                        </a:cubicBezTo>
                        <a:cubicBezTo>
                          <a:pt x="40" y="15"/>
                          <a:pt x="40" y="15"/>
                          <a:pt x="40" y="15"/>
                        </a:cubicBezTo>
                        <a:close/>
                        <a:moveTo>
                          <a:pt x="26" y="33"/>
                        </a:moveTo>
                        <a:cubicBezTo>
                          <a:pt x="25" y="31"/>
                          <a:pt x="24" y="30"/>
                          <a:pt x="23" y="29"/>
                        </a:cubicBezTo>
                        <a:cubicBezTo>
                          <a:pt x="23" y="28"/>
                          <a:pt x="22" y="28"/>
                          <a:pt x="22" y="27"/>
                        </a:cubicBezTo>
                        <a:cubicBezTo>
                          <a:pt x="20" y="26"/>
                          <a:pt x="19" y="25"/>
                          <a:pt x="17" y="23"/>
                        </a:cubicBez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13" y="6"/>
                          <a:pt x="13" y="6"/>
                          <a:pt x="13" y="6"/>
                        </a:cubicBezTo>
                        <a:cubicBezTo>
                          <a:pt x="16" y="2"/>
                          <a:pt x="16" y="2"/>
                          <a:pt x="16" y="2"/>
                        </a:cubicBezTo>
                        <a:cubicBezTo>
                          <a:pt x="20" y="2"/>
                          <a:pt x="24" y="2"/>
                          <a:pt x="28" y="4"/>
                        </a:cubicBezTo>
                        <a:cubicBezTo>
                          <a:pt x="35" y="7"/>
                          <a:pt x="38" y="13"/>
                          <a:pt x="38" y="15"/>
                        </a:cubicBezTo>
                        <a:cubicBezTo>
                          <a:pt x="37" y="17"/>
                          <a:pt x="37" y="17"/>
                          <a:pt x="37" y="17"/>
                        </a:cubicBezTo>
                        <a:lnTo>
                          <a:pt x="26" y="33"/>
                        </a:lnTo>
                        <a:close/>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moveTo>
                          <a:pt x="17" y="23"/>
                        </a:moveTo>
                        <a:cubicBezTo>
                          <a:pt x="16" y="23"/>
                          <a:pt x="16" y="23"/>
                          <a:pt x="15" y="22"/>
                        </a:cubicBezTo>
                        <a:cubicBezTo>
                          <a:pt x="15" y="22"/>
                          <a:pt x="14" y="22"/>
                          <a:pt x="13" y="22"/>
                        </a:cubicBezTo>
                        <a:cubicBezTo>
                          <a:pt x="12" y="21"/>
                          <a:pt x="11" y="21"/>
                          <a:pt x="10" y="20"/>
                        </a:cubicBezTo>
                        <a:cubicBezTo>
                          <a:pt x="10" y="20"/>
                          <a:pt x="9" y="20"/>
                          <a:pt x="8" y="20"/>
                        </a:cubicBezTo>
                        <a:cubicBezTo>
                          <a:pt x="7" y="19"/>
                          <a:pt x="5" y="19"/>
                          <a:pt x="4" y="19"/>
                        </a:cubicBezTo>
                        <a:cubicBezTo>
                          <a:pt x="4" y="19"/>
                          <a:pt x="4" y="19"/>
                          <a:pt x="4" y="19"/>
                        </a:cubicBezTo>
                        <a:cubicBezTo>
                          <a:pt x="3" y="20"/>
                          <a:pt x="3" y="20"/>
                          <a:pt x="3" y="20"/>
                        </a:cubicBezTo>
                        <a:cubicBezTo>
                          <a:pt x="3" y="20"/>
                          <a:pt x="5" y="21"/>
                          <a:pt x="7" y="21"/>
                        </a:cubicBezTo>
                        <a:cubicBezTo>
                          <a:pt x="8" y="21"/>
                          <a:pt x="9" y="22"/>
                          <a:pt x="9" y="22"/>
                        </a:cubicBezTo>
                        <a:cubicBezTo>
                          <a:pt x="10" y="22"/>
                          <a:pt x="11" y="23"/>
                          <a:pt x="13" y="23"/>
                        </a:cubicBezTo>
                        <a:cubicBezTo>
                          <a:pt x="13" y="23"/>
                          <a:pt x="14" y="24"/>
                          <a:pt x="14" y="24"/>
                        </a:cubicBezTo>
                        <a:cubicBezTo>
                          <a:pt x="15" y="24"/>
                          <a:pt x="15" y="25"/>
                          <a:pt x="16" y="25"/>
                        </a:cubicBezTo>
                        <a:cubicBezTo>
                          <a:pt x="18" y="26"/>
                          <a:pt x="19" y="27"/>
                          <a:pt x="21" y="29"/>
                        </a:cubicBezTo>
                        <a:cubicBezTo>
                          <a:pt x="22" y="27"/>
                          <a:pt x="22" y="27"/>
                          <a:pt x="22" y="27"/>
                        </a:cubicBezTo>
                        <a:cubicBezTo>
                          <a:pt x="20" y="26"/>
                          <a:pt x="19" y="25"/>
                          <a:pt x="17" y="23"/>
                        </a:cubicBezTo>
                        <a:close/>
                      </a:path>
                    </a:pathLst>
                  </a:custGeom>
                  <a:solidFill>
                    <a:schemeClr val="bg1">
                      <a:lumMod val="85000"/>
                    </a:schemeClr>
                  </a:solidFill>
                  <a:ln>
                    <a:noFill/>
                  </a:ln>
                </p:spPr>
                <p:txBody>
                  <a:bodyPr anchor="ctr"/>
                  <a:p>
                    <a:pPr algn="ctr"/>
                  </a:p>
                </p:txBody>
              </p:sp>
            </p:grpSp>
            <p:grpSp>
              <p:nvGrpSpPr>
                <p:cNvPr id="38" name="ïṥľîḓé"/>
                <p:cNvGrpSpPr/>
                <p:nvPr/>
              </p:nvGrpSpPr>
              <p:grpSpPr>
                <a:xfrm>
                  <a:off x="1416748" y="2456247"/>
                  <a:ext cx="312549" cy="442646"/>
                  <a:chOff x="5698186" y="1950933"/>
                  <a:chExt cx="312549" cy="442646"/>
                </a:xfrm>
              </p:grpSpPr>
              <p:sp>
                <p:nvSpPr>
                  <p:cNvPr id="118" name="iṧḻide"/>
                  <p:cNvSpPr/>
                  <p:nvPr>
                    <p:custDataLst>
                      <p:tags r:id="rId11"/>
                    </p:custDataLst>
                  </p:nvPr>
                </p:nvSpPr>
                <p:spPr bwMode="auto">
                  <a:xfrm>
                    <a:off x="5702945" y="1950933"/>
                    <a:ext cx="307790" cy="442646"/>
                  </a:xfrm>
                  <a:custGeom>
                    <a:avLst/>
                    <a:gdLst>
                      <a:gd name="T0" fmla="*/ 82 w 82"/>
                      <a:gd name="T1" fmla="*/ 118 h 118"/>
                      <a:gd name="T2" fmla="*/ 29 w 82"/>
                      <a:gd name="T3" fmla="*/ 116 h 118"/>
                      <a:gd name="T4" fmla="*/ 47 w 82"/>
                      <a:gd name="T5" fmla="*/ 96 h 118"/>
                      <a:gd name="T6" fmla="*/ 30 w 82"/>
                      <a:gd name="T7" fmla="*/ 1 h 118"/>
                      <a:gd name="T8" fmla="*/ 31 w 82"/>
                      <a:gd name="T9" fmla="*/ 0 h 118"/>
                      <a:gd name="T10" fmla="*/ 59 w 82"/>
                      <a:gd name="T11" fmla="*/ 18 h 118"/>
                      <a:gd name="T12" fmla="*/ 58 w 82"/>
                      <a:gd name="T13" fmla="*/ 20 h 118"/>
                      <a:gd name="T14" fmla="*/ 60 w 82"/>
                      <a:gd name="T15" fmla="*/ 86 h 118"/>
                      <a:gd name="T16" fmla="*/ 79 w 82"/>
                      <a:gd name="T17" fmla="*/ 70 h 118"/>
                      <a:gd name="T18" fmla="*/ 82 w 82"/>
                      <a:gd name="T19" fmla="*/ 118 h 118"/>
                      <a:gd name="T20" fmla="*/ 36 w 82"/>
                      <a:gd name="T21" fmla="*/ 113 h 118"/>
                      <a:gd name="T22" fmla="*/ 79 w 82"/>
                      <a:gd name="T23" fmla="*/ 115 h 118"/>
                      <a:gd name="T24" fmla="*/ 76 w 82"/>
                      <a:gd name="T25" fmla="*/ 76 h 118"/>
                      <a:gd name="T26" fmla="*/ 59 w 82"/>
                      <a:gd name="T27" fmla="*/ 90 h 118"/>
                      <a:gd name="T28" fmla="*/ 59 w 82"/>
                      <a:gd name="T29" fmla="*/ 89 h 118"/>
                      <a:gd name="T30" fmla="*/ 55 w 82"/>
                      <a:gd name="T31" fmla="*/ 19 h 118"/>
                      <a:gd name="T32" fmla="*/ 32 w 82"/>
                      <a:gd name="T33" fmla="*/ 4 h 118"/>
                      <a:gd name="T34" fmla="*/ 50 w 82"/>
                      <a:gd name="T35" fmla="*/ 95 h 118"/>
                      <a:gd name="T36" fmla="*/ 52 w 82"/>
                      <a:gd name="T37" fmla="*/ 96 h 118"/>
                      <a:gd name="T38" fmla="*/ 36 w 82"/>
                      <a:gd name="T39" fmla="*/ 113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2" h="118">
                        <a:moveTo>
                          <a:pt x="82" y="118"/>
                        </a:moveTo>
                        <a:cubicBezTo>
                          <a:pt x="29" y="116"/>
                          <a:pt x="29" y="116"/>
                          <a:pt x="29" y="116"/>
                        </a:cubicBezTo>
                        <a:cubicBezTo>
                          <a:pt x="47" y="96"/>
                          <a:pt x="47" y="96"/>
                          <a:pt x="47" y="96"/>
                        </a:cubicBezTo>
                        <a:cubicBezTo>
                          <a:pt x="0" y="62"/>
                          <a:pt x="30" y="2"/>
                          <a:pt x="30" y="1"/>
                        </a:cubicBezTo>
                        <a:cubicBezTo>
                          <a:pt x="31" y="0"/>
                          <a:pt x="31" y="0"/>
                          <a:pt x="31" y="0"/>
                        </a:cubicBezTo>
                        <a:cubicBezTo>
                          <a:pt x="59" y="18"/>
                          <a:pt x="59" y="18"/>
                          <a:pt x="59" y="18"/>
                        </a:cubicBezTo>
                        <a:cubicBezTo>
                          <a:pt x="58" y="20"/>
                          <a:pt x="58" y="20"/>
                          <a:pt x="58" y="20"/>
                        </a:cubicBezTo>
                        <a:cubicBezTo>
                          <a:pt x="34" y="53"/>
                          <a:pt x="55" y="80"/>
                          <a:pt x="60" y="86"/>
                        </a:cubicBezTo>
                        <a:cubicBezTo>
                          <a:pt x="79" y="70"/>
                          <a:pt x="79" y="70"/>
                          <a:pt x="79" y="70"/>
                        </a:cubicBezTo>
                        <a:lnTo>
                          <a:pt x="82" y="118"/>
                        </a:lnTo>
                        <a:close/>
                        <a:moveTo>
                          <a:pt x="36" y="113"/>
                        </a:moveTo>
                        <a:cubicBezTo>
                          <a:pt x="79" y="115"/>
                          <a:pt x="79" y="115"/>
                          <a:pt x="79" y="115"/>
                        </a:cubicBezTo>
                        <a:cubicBezTo>
                          <a:pt x="76" y="76"/>
                          <a:pt x="76" y="76"/>
                          <a:pt x="76" y="76"/>
                        </a:cubicBezTo>
                        <a:cubicBezTo>
                          <a:pt x="59" y="90"/>
                          <a:pt x="59" y="90"/>
                          <a:pt x="59" y="90"/>
                        </a:cubicBezTo>
                        <a:cubicBezTo>
                          <a:pt x="59" y="89"/>
                          <a:pt x="59" y="89"/>
                          <a:pt x="59" y="89"/>
                        </a:cubicBezTo>
                        <a:cubicBezTo>
                          <a:pt x="58" y="88"/>
                          <a:pt x="28" y="58"/>
                          <a:pt x="55" y="19"/>
                        </a:cubicBezTo>
                        <a:cubicBezTo>
                          <a:pt x="32" y="4"/>
                          <a:pt x="32" y="4"/>
                          <a:pt x="32" y="4"/>
                        </a:cubicBezTo>
                        <a:cubicBezTo>
                          <a:pt x="28" y="14"/>
                          <a:pt x="7" y="65"/>
                          <a:pt x="50" y="95"/>
                        </a:cubicBezTo>
                        <a:cubicBezTo>
                          <a:pt x="52" y="96"/>
                          <a:pt x="52" y="96"/>
                          <a:pt x="52" y="96"/>
                        </a:cubicBezTo>
                        <a:lnTo>
                          <a:pt x="36" y="113"/>
                        </a:lnTo>
                        <a:close/>
                      </a:path>
                    </a:pathLst>
                  </a:custGeom>
                  <a:solidFill>
                    <a:schemeClr val="bg1">
                      <a:lumMod val="85000"/>
                    </a:schemeClr>
                  </a:solidFill>
                  <a:ln>
                    <a:noFill/>
                  </a:ln>
                </p:spPr>
                <p:txBody>
                  <a:bodyPr anchor="ctr"/>
                  <a:p>
                    <a:pPr algn="ctr"/>
                  </a:p>
                </p:txBody>
              </p:sp>
              <p:sp>
                <p:nvSpPr>
                  <p:cNvPr id="119" name="iṧ1iḍè"/>
                  <p:cNvSpPr/>
                  <p:nvPr>
                    <p:custDataLst>
                      <p:tags r:id="rId12"/>
                    </p:custDataLst>
                  </p:nvPr>
                </p:nvSpPr>
                <p:spPr bwMode="auto">
                  <a:xfrm>
                    <a:off x="5698186" y="1954106"/>
                    <a:ext cx="199905" cy="431541"/>
                  </a:xfrm>
                  <a:custGeom>
                    <a:avLst/>
                    <a:gdLst>
                      <a:gd name="T0" fmla="*/ 34 w 53"/>
                      <a:gd name="T1" fmla="*/ 115 h 115"/>
                      <a:gd name="T2" fmla="*/ 22 w 53"/>
                      <a:gd name="T3" fmla="*/ 113 h 115"/>
                      <a:gd name="T4" fmla="*/ 37 w 53"/>
                      <a:gd name="T5" fmla="*/ 96 h 115"/>
                      <a:gd name="T6" fmla="*/ 20 w 53"/>
                      <a:gd name="T7" fmla="*/ 10 h 115"/>
                      <a:gd name="T8" fmla="*/ 21 w 53"/>
                      <a:gd name="T9" fmla="*/ 10 h 115"/>
                      <a:gd name="T10" fmla="*/ 31 w 53"/>
                      <a:gd name="T11" fmla="*/ 0 h 115"/>
                      <a:gd name="T12" fmla="*/ 33 w 53"/>
                      <a:gd name="T13" fmla="*/ 2 h 115"/>
                      <a:gd name="T14" fmla="*/ 23 w 53"/>
                      <a:gd name="T15" fmla="*/ 12 h 115"/>
                      <a:gd name="T16" fmla="*/ 40 w 53"/>
                      <a:gd name="T17" fmla="*/ 94 h 115"/>
                      <a:gd name="T18" fmla="*/ 53 w 53"/>
                      <a:gd name="T19" fmla="*/ 94 h 115"/>
                      <a:gd name="T20" fmla="*/ 34 w 53"/>
                      <a:gd name="T21" fmla="*/ 115 h 115"/>
                      <a:gd name="T22" fmla="*/ 28 w 53"/>
                      <a:gd name="T23" fmla="*/ 111 h 115"/>
                      <a:gd name="T24" fmla="*/ 33 w 53"/>
                      <a:gd name="T25" fmla="*/ 112 h 115"/>
                      <a:gd name="T26" fmla="*/ 46 w 53"/>
                      <a:gd name="T27" fmla="*/ 97 h 115"/>
                      <a:gd name="T28" fmla="*/ 40 w 53"/>
                      <a:gd name="T29" fmla="*/ 97 h 115"/>
                      <a:gd name="T30" fmla="*/ 28 w 53"/>
                      <a:gd name="T31" fmla="*/ 111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 h="115">
                        <a:moveTo>
                          <a:pt x="34" y="115"/>
                        </a:moveTo>
                        <a:cubicBezTo>
                          <a:pt x="22" y="113"/>
                          <a:pt x="22" y="113"/>
                          <a:pt x="22" y="113"/>
                        </a:cubicBezTo>
                        <a:cubicBezTo>
                          <a:pt x="37" y="96"/>
                          <a:pt x="37" y="96"/>
                          <a:pt x="37" y="96"/>
                        </a:cubicBezTo>
                        <a:cubicBezTo>
                          <a:pt x="30" y="90"/>
                          <a:pt x="0" y="59"/>
                          <a:pt x="20" y="10"/>
                        </a:cubicBezTo>
                        <a:cubicBezTo>
                          <a:pt x="21" y="10"/>
                          <a:pt x="21" y="10"/>
                          <a:pt x="21" y="10"/>
                        </a:cubicBezTo>
                        <a:cubicBezTo>
                          <a:pt x="31" y="0"/>
                          <a:pt x="31" y="0"/>
                          <a:pt x="31" y="0"/>
                        </a:cubicBezTo>
                        <a:cubicBezTo>
                          <a:pt x="33" y="2"/>
                          <a:pt x="33" y="2"/>
                          <a:pt x="33" y="2"/>
                        </a:cubicBezTo>
                        <a:cubicBezTo>
                          <a:pt x="23" y="12"/>
                          <a:pt x="23" y="12"/>
                          <a:pt x="23" y="12"/>
                        </a:cubicBezTo>
                        <a:cubicBezTo>
                          <a:pt x="3" y="61"/>
                          <a:pt x="36" y="91"/>
                          <a:pt x="40" y="94"/>
                        </a:cubicBezTo>
                        <a:cubicBezTo>
                          <a:pt x="53" y="94"/>
                          <a:pt x="53" y="94"/>
                          <a:pt x="53" y="94"/>
                        </a:cubicBezTo>
                        <a:lnTo>
                          <a:pt x="34" y="115"/>
                        </a:lnTo>
                        <a:close/>
                        <a:moveTo>
                          <a:pt x="28" y="111"/>
                        </a:moveTo>
                        <a:cubicBezTo>
                          <a:pt x="33" y="112"/>
                          <a:pt x="33" y="112"/>
                          <a:pt x="33" y="112"/>
                        </a:cubicBezTo>
                        <a:cubicBezTo>
                          <a:pt x="46" y="97"/>
                          <a:pt x="46" y="97"/>
                          <a:pt x="46" y="97"/>
                        </a:cubicBezTo>
                        <a:cubicBezTo>
                          <a:pt x="40" y="97"/>
                          <a:pt x="40" y="97"/>
                          <a:pt x="40" y="97"/>
                        </a:cubicBezTo>
                        <a:lnTo>
                          <a:pt x="28" y="111"/>
                        </a:lnTo>
                        <a:close/>
                      </a:path>
                    </a:pathLst>
                  </a:custGeom>
                  <a:solidFill>
                    <a:schemeClr val="bg1">
                      <a:lumMod val="85000"/>
                    </a:schemeClr>
                  </a:solidFill>
                  <a:ln>
                    <a:noFill/>
                  </a:ln>
                </p:spPr>
                <p:txBody>
                  <a:bodyPr anchor="ctr"/>
                  <a:p>
                    <a:pPr algn="ctr"/>
                  </a:p>
                </p:txBody>
              </p:sp>
              <p:sp>
                <p:nvSpPr>
                  <p:cNvPr id="120" name="íŝḻïdè"/>
                  <p:cNvSpPr/>
                  <p:nvPr>
                    <p:custDataLst>
                      <p:tags r:id="rId13"/>
                    </p:custDataLst>
                  </p:nvPr>
                </p:nvSpPr>
                <p:spPr bwMode="auto">
                  <a:xfrm>
                    <a:off x="5906023" y="2217473"/>
                    <a:ext cx="90433" cy="44423"/>
                  </a:xfrm>
                  <a:custGeom>
                    <a:avLst/>
                    <a:gdLst>
                      <a:gd name="T0" fmla="*/ 5 w 57"/>
                      <a:gd name="T1" fmla="*/ 28 h 28"/>
                      <a:gd name="T2" fmla="*/ 0 w 57"/>
                      <a:gd name="T3" fmla="*/ 23 h 28"/>
                      <a:gd name="T4" fmla="*/ 24 w 57"/>
                      <a:gd name="T5" fmla="*/ 0 h 28"/>
                      <a:gd name="T6" fmla="*/ 57 w 57"/>
                      <a:gd name="T7" fmla="*/ 0 h 28"/>
                      <a:gd name="T8" fmla="*/ 57 w 57"/>
                      <a:gd name="T9" fmla="*/ 7 h 28"/>
                      <a:gd name="T10" fmla="*/ 28 w 57"/>
                      <a:gd name="T11" fmla="*/ 7 h 28"/>
                      <a:gd name="T12" fmla="*/ 5 w 57"/>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57" h="28">
                        <a:moveTo>
                          <a:pt x="5" y="28"/>
                        </a:moveTo>
                        <a:lnTo>
                          <a:pt x="0" y="23"/>
                        </a:lnTo>
                        <a:lnTo>
                          <a:pt x="24" y="0"/>
                        </a:lnTo>
                        <a:lnTo>
                          <a:pt x="57" y="0"/>
                        </a:lnTo>
                        <a:lnTo>
                          <a:pt x="57" y="7"/>
                        </a:lnTo>
                        <a:lnTo>
                          <a:pt x="28" y="7"/>
                        </a:lnTo>
                        <a:lnTo>
                          <a:pt x="5" y="28"/>
                        </a:lnTo>
                        <a:close/>
                      </a:path>
                    </a:pathLst>
                  </a:custGeom>
                  <a:solidFill>
                    <a:schemeClr val="bg1">
                      <a:lumMod val="85000"/>
                    </a:schemeClr>
                  </a:solidFill>
                  <a:ln>
                    <a:noFill/>
                  </a:ln>
                </p:spPr>
                <p:txBody>
                  <a:bodyPr anchor="ctr"/>
                  <a:p>
                    <a:pPr algn="ctr"/>
                  </a:p>
                </p:txBody>
              </p:sp>
            </p:grpSp>
            <p:grpSp>
              <p:nvGrpSpPr>
                <p:cNvPr id="39" name="íşľiḑé"/>
                <p:cNvGrpSpPr/>
                <p:nvPr/>
              </p:nvGrpSpPr>
              <p:grpSpPr>
                <a:xfrm>
                  <a:off x="2170350" y="4994742"/>
                  <a:ext cx="230051" cy="326829"/>
                  <a:chOff x="4382937" y="5523837"/>
                  <a:chExt cx="230051" cy="326829"/>
                </a:xfrm>
              </p:grpSpPr>
              <p:sp>
                <p:nvSpPr>
                  <p:cNvPr id="115" name="îṩḻíḓê"/>
                  <p:cNvSpPr/>
                  <p:nvPr>
                    <p:custDataLst>
                      <p:tags r:id="rId14"/>
                    </p:custDataLst>
                  </p:nvPr>
                </p:nvSpPr>
                <p:spPr bwMode="auto">
                  <a:xfrm>
                    <a:off x="4382937" y="5523837"/>
                    <a:ext cx="226877" cy="326829"/>
                  </a:xfrm>
                  <a:custGeom>
                    <a:avLst/>
                    <a:gdLst>
                      <a:gd name="T0" fmla="*/ 0 w 60"/>
                      <a:gd name="T1" fmla="*/ 87 h 87"/>
                      <a:gd name="T2" fmla="*/ 2 w 60"/>
                      <a:gd name="T3" fmla="*/ 50 h 87"/>
                      <a:gd name="T4" fmla="*/ 16 w 60"/>
                      <a:gd name="T5" fmla="*/ 62 h 87"/>
                      <a:gd name="T6" fmla="*/ 17 w 60"/>
                      <a:gd name="T7" fmla="*/ 15 h 87"/>
                      <a:gd name="T8" fmla="*/ 16 w 60"/>
                      <a:gd name="T9" fmla="*/ 14 h 87"/>
                      <a:gd name="T10" fmla="*/ 38 w 60"/>
                      <a:gd name="T11" fmla="*/ 0 h 87"/>
                      <a:gd name="T12" fmla="*/ 38 w 60"/>
                      <a:gd name="T13" fmla="*/ 1 h 87"/>
                      <a:gd name="T14" fmla="*/ 26 w 60"/>
                      <a:gd name="T15" fmla="*/ 70 h 87"/>
                      <a:gd name="T16" fmla="*/ 40 w 60"/>
                      <a:gd name="T17" fmla="*/ 85 h 87"/>
                      <a:gd name="T18" fmla="*/ 0 w 60"/>
                      <a:gd name="T19" fmla="*/ 87 h 87"/>
                      <a:gd name="T20" fmla="*/ 5 w 60"/>
                      <a:gd name="T21" fmla="*/ 56 h 87"/>
                      <a:gd name="T22" fmla="*/ 3 w 60"/>
                      <a:gd name="T23" fmla="*/ 83 h 87"/>
                      <a:gd name="T24" fmla="*/ 33 w 60"/>
                      <a:gd name="T25" fmla="*/ 82 h 87"/>
                      <a:gd name="T26" fmla="*/ 22 w 60"/>
                      <a:gd name="T27" fmla="*/ 70 h 87"/>
                      <a:gd name="T28" fmla="*/ 23 w 60"/>
                      <a:gd name="T29" fmla="*/ 69 h 87"/>
                      <a:gd name="T30" fmla="*/ 36 w 60"/>
                      <a:gd name="T31" fmla="*/ 4 h 87"/>
                      <a:gd name="T32" fmla="*/ 20 w 60"/>
                      <a:gd name="T33" fmla="*/ 14 h 87"/>
                      <a:gd name="T34" fmla="*/ 18 w 60"/>
                      <a:gd name="T35" fmla="*/ 65 h 87"/>
                      <a:gd name="T36" fmla="*/ 17 w 60"/>
                      <a:gd name="T37" fmla="*/ 66 h 87"/>
                      <a:gd name="T38" fmla="*/ 5 w 60"/>
                      <a:gd name="T39" fmla="*/ 5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87">
                        <a:moveTo>
                          <a:pt x="0" y="87"/>
                        </a:moveTo>
                        <a:cubicBezTo>
                          <a:pt x="2" y="50"/>
                          <a:pt x="2" y="50"/>
                          <a:pt x="2" y="50"/>
                        </a:cubicBezTo>
                        <a:cubicBezTo>
                          <a:pt x="16" y="62"/>
                          <a:pt x="16" y="62"/>
                          <a:pt x="16" y="62"/>
                        </a:cubicBezTo>
                        <a:cubicBezTo>
                          <a:pt x="20" y="57"/>
                          <a:pt x="35" y="39"/>
                          <a:pt x="17" y="15"/>
                        </a:cubicBezTo>
                        <a:cubicBezTo>
                          <a:pt x="16" y="14"/>
                          <a:pt x="16" y="14"/>
                          <a:pt x="16" y="14"/>
                        </a:cubicBezTo>
                        <a:cubicBezTo>
                          <a:pt x="38" y="0"/>
                          <a:pt x="38" y="0"/>
                          <a:pt x="38" y="0"/>
                        </a:cubicBezTo>
                        <a:cubicBezTo>
                          <a:pt x="38" y="1"/>
                          <a:pt x="38" y="1"/>
                          <a:pt x="38" y="1"/>
                        </a:cubicBezTo>
                        <a:cubicBezTo>
                          <a:pt x="39" y="1"/>
                          <a:pt x="60" y="45"/>
                          <a:pt x="26" y="70"/>
                        </a:cubicBezTo>
                        <a:cubicBezTo>
                          <a:pt x="40" y="85"/>
                          <a:pt x="40" y="85"/>
                          <a:pt x="40" y="85"/>
                        </a:cubicBezTo>
                        <a:lnTo>
                          <a:pt x="0" y="87"/>
                        </a:lnTo>
                        <a:close/>
                        <a:moveTo>
                          <a:pt x="5" y="56"/>
                        </a:moveTo>
                        <a:cubicBezTo>
                          <a:pt x="3" y="83"/>
                          <a:pt x="3" y="83"/>
                          <a:pt x="3" y="83"/>
                        </a:cubicBezTo>
                        <a:cubicBezTo>
                          <a:pt x="33" y="82"/>
                          <a:pt x="33" y="82"/>
                          <a:pt x="33" y="82"/>
                        </a:cubicBezTo>
                        <a:cubicBezTo>
                          <a:pt x="22" y="70"/>
                          <a:pt x="22" y="70"/>
                          <a:pt x="22" y="70"/>
                        </a:cubicBezTo>
                        <a:cubicBezTo>
                          <a:pt x="23" y="69"/>
                          <a:pt x="23" y="69"/>
                          <a:pt x="23" y="69"/>
                        </a:cubicBezTo>
                        <a:cubicBezTo>
                          <a:pt x="53" y="48"/>
                          <a:pt x="40" y="12"/>
                          <a:pt x="36" y="4"/>
                        </a:cubicBezTo>
                        <a:cubicBezTo>
                          <a:pt x="20" y="14"/>
                          <a:pt x="20" y="14"/>
                          <a:pt x="20" y="14"/>
                        </a:cubicBezTo>
                        <a:cubicBezTo>
                          <a:pt x="40" y="42"/>
                          <a:pt x="18" y="65"/>
                          <a:pt x="18" y="65"/>
                        </a:cubicBezTo>
                        <a:cubicBezTo>
                          <a:pt x="17" y="66"/>
                          <a:pt x="17" y="66"/>
                          <a:pt x="17" y="66"/>
                        </a:cubicBezTo>
                        <a:lnTo>
                          <a:pt x="5" y="56"/>
                        </a:lnTo>
                        <a:close/>
                      </a:path>
                    </a:pathLst>
                  </a:custGeom>
                  <a:solidFill>
                    <a:schemeClr val="bg1">
                      <a:lumMod val="85000"/>
                    </a:schemeClr>
                  </a:solidFill>
                  <a:ln>
                    <a:noFill/>
                  </a:ln>
                </p:spPr>
                <p:txBody>
                  <a:bodyPr anchor="ctr"/>
                  <a:p>
                    <a:pPr algn="ctr"/>
                  </a:p>
                </p:txBody>
              </p:sp>
              <p:sp>
                <p:nvSpPr>
                  <p:cNvPr id="116" name="ïšlidê"/>
                  <p:cNvSpPr/>
                  <p:nvPr>
                    <p:custDataLst>
                      <p:tags r:id="rId15"/>
                    </p:custDataLst>
                  </p:nvPr>
                </p:nvSpPr>
                <p:spPr bwMode="auto">
                  <a:xfrm>
                    <a:off x="4462265" y="5527010"/>
                    <a:ext cx="150723" cy="315723"/>
                  </a:xfrm>
                  <a:custGeom>
                    <a:avLst/>
                    <a:gdLst>
                      <a:gd name="T0" fmla="*/ 15 w 40"/>
                      <a:gd name="T1" fmla="*/ 84 h 84"/>
                      <a:gd name="T2" fmla="*/ 0 w 40"/>
                      <a:gd name="T3" fmla="*/ 68 h 84"/>
                      <a:gd name="T4" fmla="*/ 11 w 40"/>
                      <a:gd name="T5" fmla="*/ 68 h 84"/>
                      <a:gd name="T6" fmla="*/ 22 w 40"/>
                      <a:gd name="T7" fmla="*/ 9 h 84"/>
                      <a:gd name="T8" fmla="*/ 15 w 40"/>
                      <a:gd name="T9" fmla="*/ 2 h 84"/>
                      <a:gd name="T10" fmla="*/ 17 w 40"/>
                      <a:gd name="T11" fmla="*/ 0 h 84"/>
                      <a:gd name="T12" fmla="*/ 25 w 40"/>
                      <a:gd name="T13" fmla="*/ 7 h 84"/>
                      <a:gd name="T14" fmla="*/ 13 w 40"/>
                      <a:gd name="T15" fmla="*/ 70 h 84"/>
                      <a:gd name="T16" fmla="*/ 24 w 40"/>
                      <a:gd name="T17" fmla="*/ 83 h 84"/>
                      <a:gd name="T18" fmla="*/ 15 w 40"/>
                      <a:gd name="T19" fmla="*/ 84 h 84"/>
                      <a:gd name="T20" fmla="*/ 7 w 40"/>
                      <a:gd name="T21" fmla="*/ 71 h 84"/>
                      <a:gd name="T22" fmla="*/ 16 w 40"/>
                      <a:gd name="T23" fmla="*/ 81 h 84"/>
                      <a:gd name="T24" fmla="*/ 18 w 40"/>
                      <a:gd name="T25" fmla="*/ 80 h 84"/>
                      <a:gd name="T26" fmla="*/ 10 w 40"/>
                      <a:gd name="T27" fmla="*/ 71 h 84"/>
                      <a:gd name="T28" fmla="*/ 7 w 40"/>
                      <a:gd name="T29" fmla="*/ 71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84">
                        <a:moveTo>
                          <a:pt x="15" y="84"/>
                        </a:moveTo>
                        <a:cubicBezTo>
                          <a:pt x="0" y="68"/>
                          <a:pt x="0" y="68"/>
                          <a:pt x="0" y="68"/>
                        </a:cubicBezTo>
                        <a:cubicBezTo>
                          <a:pt x="11" y="68"/>
                          <a:pt x="11" y="68"/>
                          <a:pt x="11" y="68"/>
                        </a:cubicBezTo>
                        <a:cubicBezTo>
                          <a:pt x="14" y="65"/>
                          <a:pt x="37" y="44"/>
                          <a:pt x="22" y="9"/>
                        </a:cubicBezTo>
                        <a:cubicBezTo>
                          <a:pt x="15" y="2"/>
                          <a:pt x="15" y="2"/>
                          <a:pt x="15" y="2"/>
                        </a:cubicBezTo>
                        <a:cubicBezTo>
                          <a:pt x="17" y="0"/>
                          <a:pt x="17" y="0"/>
                          <a:pt x="17" y="0"/>
                        </a:cubicBezTo>
                        <a:cubicBezTo>
                          <a:pt x="25" y="7"/>
                          <a:pt x="25" y="7"/>
                          <a:pt x="25" y="7"/>
                        </a:cubicBezTo>
                        <a:cubicBezTo>
                          <a:pt x="40" y="43"/>
                          <a:pt x="19" y="65"/>
                          <a:pt x="13" y="70"/>
                        </a:cubicBezTo>
                        <a:cubicBezTo>
                          <a:pt x="24" y="83"/>
                          <a:pt x="24" y="83"/>
                          <a:pt x="24" y="83"/>
                        </a:cubicBezTo>
                        <a:lnTo>
                          <a:pt x="15" y="84"/>
                        </a:lnTo>
                        <a:close/>
                        <a:moveTo>
                          <a:pt x="7" y="71"/>
                        </a:moveTo>
                        <a:cubicBezTo>
                          <a:pt x="16" y="81"/>
                          <a:pt x="16" y="81"/>
                          <a:pt x="16" y="81"/>
                        </a:cubicBezTo>
                        <a:cubicBezTo>
                          <a:pt x="18" y="80"/>
                          <a:pt x="18" y="80"/>
                          <a:pt x="18" y="80"/>
                        </a:cubicBezTo>
                        <a:cubicBezTo>
                          <a:pt x="10" y="71"/>
                          <a:pt x="10" y="71"/>
                          <a:pt x="10" y="71"/>
                        </a:cubicBezTo>
                        <a:lnTo>
                          <a:pt x="7" y="71"/>
                        </a:lnTo>
                        <a:close/>
                      </a:path>
                    </a:pathLst>
                  </a:custGeom>
                  <a:solidFill>
                    <a:schemeClr val="bg1">
                      <a:lumMod val="85000"/>
                    </a:schemeClr>
                  </a:solidFill>
                  <a:ln>
                    <a:noFill/>
                  </a:ln>
                </p:spPr>
                <p:txBody>
                  <a:bodyPr anchor="ctr"/>
                  <a:p>
                    <a:pPr algn="ctr"/>
                  </a:p>
                </p:txBody>
              </p:sp>
              <p:sp>
                <p:nvSpPr>
                  <p:cNvPr id="117" name="iṣlïḍê"/>
                  <p:cNvSpPr/>
                  <p:nvPr>
                    <p:custDataLst>
                      <p:tags r:id="rId16"/>
                    </p:custDataLst>
                  </p:nvPr>
                </p:nvSpPr>
                <p:spPr bwMode="auto">
                  <a:xfrm>
                    <a:off x="4394044" y="5715808"/>
                    <a:ext cx="68222" cy="36490"/>
                  </a:xfrm>
                  <a:custGeom>
                    <a:avLst/>
                    <a:gdLst>
                      <a:gd name="T0" fmla="*/ 38 w 43"/>
                      <a:gd name="T1" fmla="*/ 23 h 23"/>
                      <a:gd name="T2" fmla="*/ 22 w 43"/>
                      <a:gd name="T3" fmla="*/ 7 h 23"/>
                      <a:gd name="T4" fmla="*/ 0 w 43"/>
                      <a:gd name="T5" fmla="*/ 7 h 23"/>
                      <a:gd name="T6" fmla="*/ 0 w 43"/>
                      <a:gd name="T7" fmla="*/ 0 h 23"/>
                      <a:gd name="T8" fmla="*/ 24 w 43"/>
                      <a:gd name="T9" fmla="*/ 0 h 23"/>
                      <a:gd name="T10" fmla="*/ 43 w 43"/>
                      <a:gd name="T11" fmla="*/ 18 h 23"/>
                      <a:gd name="T12" fmla="*/ 38 w 43"/>
                      <a:gd name="T13" fmla="*/ 23 h 23"/>
                    </a:gdLst>
                    <a:ahLst/>
                    <a:cxnLst>
                      <a:cxn ang="0">
                        <a:pos x="T0" y="T1"/>
                      </a:cxn>
                      <a:cxn ang="0">
                        <a:pos x="T2" y="T3"/>
                      </a:cxn>
                      <a:cxn ang="0">
                        <a:pos x="T4" y="T5"/>
                      </a:cxn>
                      <a:cxn ang="0">
                        <a:pos x="T6" y="T7"/>
                      </a:cxn>
                      <a:cxn ang="0">
                        <a:pos x="T8" y="T9"/>
                      </a:cxn>
                      <a:cxn ang="0">
                        <a:pos x="T10" y="T11"/>
                      </a:cxn>
                      <a:cxn ang="0">
                        <a:pos x="T12" y="T13"/>
                      </a:cxn>
                    </a:cxnLst>
                    <a:rect l="0" t="0" r="r" b="b"/>
                    <a:pathLst>
                      <a:path w="43" h="23">
                        <a:moveTo>
                          <a:pt x="38" y="23"/>
                        </a:moveTo>
                        <a:lnTo>
                          <a:pt x="22" y="7"/>
                        </a:lnTo>
                        <a:lnTo>
                          <a:pt x="0" y="7"/>
                        </a:lnTo>
                        <a:lnTo>
                          <a:pt x="0" y="0"/>
                        </a:lnTo>
                        <a:lnTo>
                          <a:pt x="24" y="0"/>
                        </a:lnTo>
                        <a:lnTo>
                          <a:pt x="43" y="18"/>
                        </a:lnTo>
                        <a:lnTo>
                          <a:pt x="38" y="23"/>
                        </a:lnTo>
                        <a:close/>
                      </a:path>
                    </a:pathLst>
                  </a:custGeom>
                  <a:solidFill>
                    <a:schemeClr val="bg1">
                      <a:lumMod val="85000"/>
                    </a:schemeClr>
                  </a:solidFill>
                  <a:ln>
                    <a:noFill/>
                  </a:ln>
                </p:spPr>
                <p:txBody>
                  <a:bodyPr anchor="ctr"/>
                  <a:p>
                    <a:pPr algn="ctr"/>
                  </a:p>
                </p:txBody>
              </p:sp>
            </p:grpSp>
            <p:grpSp>
              <p:nvGrpSpPr>
                <p:cNvPr id="40" name="îšļïḑé"/>
                <p:cNvGrpSpPr/>
                <p:nvPr/>
              </p:nvGrpSpPr>
              <p:grpSpPr>
                <a:xfrm>
                  <a:off x="1931456" y="1808281"/>
                  <a:ext cx="406156" cy="679041"/>
                  <a:chOff x="5714051" y="2563340"/>
                  <a:chExt cx="406156" cy="679041"/>
                </a:xfrm>
              </p:grpSpPr>
              <p:sp>
                <p:nvSpPr>
                  <p:cNvPr id="101" name="íṩḻidê"/>
                  <p:cNvSpPr/>
                  <p:nvPr>
                    <p:custDataLst>
                      <p:tags r:id="rId17"/>
                    </p:custDataLst>
                  </p:nvPr>
                </p:nvSpPr>
                <p:spPr bwMode="auto">
                  <a:xfrm>
                    <a:off x="5755301" y="2701369"/>
                    <a:ext cx="320483" cy="395049"/>
                  </a:xfrm>
                  <a:custGeom>
                    <a:avLst/>
                    <a:gdLst>
                      <a:gd name="T0" fmla="*/ 57 w 85"/>
                      <a:gd name="T1" fmla="*/ 105 h 105"/>
                      <a:gd name="T2" fmla="*/ 61 w 85"/>
                      <a:gd name="T3" fmla="*/ 71 h 105"/>
                      <a:gd name="T4" fmla="*/ 75 w 85"/>
                      <a:gd name="T5" fmla="*/ 25 h 105"/>
                      <a:gd name="T6" fmla="*/ 50 w 85"/>
                      <a:gd name="T7" fmla="*/ 8 h 105"/>
                      <a:gd name="T8" fmla="*/ 13 w 85"/>
                      <a:gd name="T9" fmla="*/ 16 h 105"/>
                      <a:gd name="T10" fmla="*/ 18 w 85"/>
                      <a:gd name="T11" fmla="*/ 67 h 105"/>
                      <a:gd name="T12" fmla="*/ 29 w 85"/>
                      <a:gd name="T13" fmla="*/ 104 h 105"/>
                      <a:gd name="T14" fmla="*/ 26 w 85"/>
                      <a:gd name="T15" fmla="*/ 104 h 105"/>
                      <a:gd name="T16" fmla="*/ 15 w 85"/>
                      <a:gd name="T17" fmla="*/ 68 h 105"/>
                      <a:gd name="T18" fmla="*/ 10 w 85"/>
                      <a:gd name="T19" fmla="*/ 15 h 105"/>
                      <a:gd name="T20" fmla="*/ 51 w 85"/>
                      <a:gd name="T21" fmla="*/ 5 h 105"/>
                      <a:gd name="T22" fmla="*/ 77 w 85"/>
                      <a:gd name="T23" fmla="*/ 23 h 105"/>
                      <a:gd name="T24" fmla="*/ 64 w 85"/>
                      <a:gd name="T25" fmla="*/ 72 h 105"/>
                      <a:gd name="T26" fmla="*/ 59 w 85"/>
                      <a:gd name="T27" fmla="*/ 103 h 105"/>
                      <a:gd name="T28" fmla="*/ 57 w 85"/>
                      <a:gd name="T29"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5" h="105">
                        <a:moveTo>
                          <a:pt x="57" y="105"/>
                        </a:moveTo>
                        <a:cubicBezTo>
                          <a:pt x="51" y="100"/>
                          <a:pt x="50" y="86"/>
                          <a:pt x="61" y="71"/>
                        </a:cubicBezTo>
                        <a:cubicBezTo>
                          <a:pt x="62" y="69"/>
                          <a:pt x="82" y="43"/>
                          <a:pt x="75" y="25"/>
                        </a:cubicBezTo>
                        <a:cubicBezTo>
                          <a:pt x="71" y="16"/>
                          <a:pt x="63" y="11"/>
                          <a:pt x="50" y="8"/>
                        </a:cubicBezTo>
                        <a:cubicBezTo>
                          <a:pt x="32" y="4"/>
                          <a:pt x="19" y="7"/>
                          <a:pt x="13" y="16"/>
                        </a:cubicBezTo>
                        <a:cubicBezTo>
                          <a:pt x="4" y="29"/>
                          <a:pt x="8" y="52"/>
                          <a:pt x="18" y="67"/>
                        </a:cubicBezTo>
                        <a:cubicBezTo>
                          <a:pt x="29" y="86"/>
                          <a:pt x="29" y="103"/>
                          <a:pt x="29" y="104"/>
                        </a:cubicBezTo>
                        <a:cubicBezTo>
                          <a:pt x="26" y="104"/>
                          <a:pt x="26" y="104"/>
                          <a:pt x="26" y="104"/>
                        </a:cubicBezTo>
                        <a:cubicBezTo>
                          <a:pt x="26" y="104"/>
                          <a:pt x="26" y="87"/>
                          <a:pt x="15" y="68"/>
                        </a:cubicBezTo>
                        <a:cubicBezTo>
                          <a:pt x="5" y="52"/>
                          <a:pt x="0" y="29"/>
                          <a:pt x="10" y="15"/>
                        </a:cubicBezTo>
                        <a:cubicBezTo>
                          <a:pt x="15" y="7"/>
                          <a:pt x="26" y="0"/>
                          <a:pt x="51" y="5"/>
                        </a:cubicBezTo>
                        <a:cubicBezTo>
                          <a:pt x="65" y="8"/>
                          <a:pt x="74" y="14"/>
                          <a:pt x="77" y="23"/>
                        </a:cubicBezTo>
                        <a:cubicBezTo>
                          <a:pt x="85" y="43"/>
                          <a:pt x="66" y="69"/>
                          <a:pt x="64" y="72"/>
                        </a:cubicBezTo>
                        <a:cubicBezTo>
                          <a:pt x="54" y="85"/>
                          <a:pt x="53" y="98"/>
                          <a:pt x="59" y="103"/>
                        </a:cubicBezTo>
                        <a:lnTo>
                          <a:pt x="57" y="105"/>
                        </a:lnTo>
                        <a:close/>
                      </a:path>
                    </a:pathLst>
                  </a:custGeom>
                  <a:solidFill>
                    <a:schemeClr val="bg1">
                      <a:lumMod val="85000"/>
                    </a:schemeClr>
                  </a:solidFill>
                  <a:ln>
                    <a:noFill/>
                  </a:ln>
                </p:spPr>
                <p:txBody>
                  <a:bodyPr anchor="ctr"/>
                  <a:p>
                    <a:pPr algn="ctr"/>
                  </a:p>
                </p:txBody>
              </p:sp>
              <p:sp>
                <p:nvSpPr>
                  <p:cNvPr id="102" name="ísḷîde"/>
                  <p:cNvSpPr/>
                  <p:nvPr>
                    <p:custDataLst>
                      <p:tags r:id="rId18"/>
                    </p:custDataLst>
                  </p:nvPr>
                </p:nvSpPr>
                <p:spPr bwMode="auto">
                  <a:xfrm>
                    <a:off x="5879052" y="2931419"/>
                    <a:ext cx="71395" cy="157068"/>
                  </a:xfrm>
                  <a:custGeom>
                    <a:avLst/>
                    <a:gdLst>
                      <a:gd name="T0" fmla="*/ 16 w 19"/>
                      <a:gd name="T1" fmla="*/ 42 h 42"/>
                      <a:gd name="T2" fmla="*/ 13 w 19"/>
                      <a:gd name="T3" fmla="*/ 42 h 42"/>
                      <a:gd name="T4" fmla="*/ 8 w 19"/>
                      <a:gd name="T5" fmla="*/ 4 h 42"/>
                      <a:gd name="T6" fmla="*/ 7 w 19"/>
                      <a:gd name="T7" fmla="*/ 3 h 42"/>
                      <a:gd name="T8" fmla="*/ 5 w 19"/>
                      <a:gd name="T9" fmla="*/ 42 h 42"/>
                      <a:gd name="T10" fmla="*/ 2 w 19"/>
                      <a:gd name="T11" fmla="*/ 42 h 42"/>
                      <a:gd name="T12" fmla="*/ 6 w 19"/>
                      <a:gd name="T13" fmla="*/ 1 h 42"/>
                      <a:gd name="T14" fmla="*/ 9 w 19"/>
                      <a:gd name="T15" fmla="*/ 1 h 42"/>
                      <a:gd name="T16" fmla="*/ 16 w 19"/>
                      <a:gd name="T17" fmla="*/ 4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42">
                        <a:moveTo>
                          <a:pt x="16" y="42"/>
                        </a:moveTo>
                        <a:cubicBezTo>
                          <a:pt x="13" y="42"/>
                          <a:pt x="13" y="42"/>
                          <a:pt x="13" y="42"/>
                        </a:cubicBezTo>
                        <a:cubicBezTo>
                          <a:pt x="14" y="33"/>
                          <a:pt x="14" y="7"/>
                          <a:pt x="8" y="4"/>
                        </a:cubicBezTo>
                        <a:cubicBezTo>
                          <a:pt x="7" y="3"/>
                          <a:pt x="7" y="3"/>
                          <a:pt x="7" y="3"/>
                        </a:cubicBezTo>
                        <a:cubicBezTo>
                          <a:pt x="4" y="5"/>
                          <a:pt x="4" y="25"/>
                          <a:pt x="5" y="42"/>
                        </a:cubicBezTo>
                        <a:cubicBezTo>
                          <a:pt x="2" y="42"/>
                          <a:pt x="2" y="42"/>
                          <a:pt x="2" y="42"/>
                        </a:cubicBezTo>
                        <a:cubicBezTo>
                          <a:pt x="1" y="33"/>
                          <a:pt x="0" y="5"/>
                          <a:pt x="6" y="1"/>
                        </a:cubicBezTo>
                        <a:cubicBezTo>
                          <a:pt x="7" y="0"/>
                          <a:pt x="8" y="0"/>
                          <a:pt x="9" y="1"/>
                        </a:cubicBezTo>
                        <a:cubicBezTo>
                          <a:pt x="19" y="6"/>
                          <a:pt x="16" y="39"/>
                          <a:pt x="16" y="42"/>
                        </a:cubicBezTo>
                        <a:close/>
                      </a:path>
                    </a:pathLst>
                  </a:custGeom>
                  <a:solidFill>
                    <a:schemeClr val="bg1">
                      <a:lumMod val="85000"/>
                    </a:schemeClr>
                  </a:solidFill>
                  <a:ln>
                    <a:noFill/>
                  </a:ln>
                </p:spPr>
                <p:txBody>
                  <a:bodyPr anchor="ctr"/>
                  <a:p>
                    <a:pPr algn="ctr"/>
                  </a:p>
                </p:txBody>
              </p:sp>
              <p:sp>
                <p:nvSpPr>
                  <p:cNvPr id="103" name="ïşľíḍé"/>
                  <p:cNvSpPr/>
                  <p:nvPr>
                    <p:custDataLst>
                      <p:tags r:id="rId19"/>
                    </p:custDataLst>
                  </p:nvPr>
                </p:nvSpPr>
                <p:spPr bwMode="auto">
                  <a:xfrm>
                    <a:off x="5856841" y="2874304"/>
                    <a:ext cx="109472" cy="109471"/>
                  </a:xfrm>
                  <a:custGeom>
                    <a:avLst/>
                    <a:gdLst>
                      <a:gd name="T0" fmla="*/ 21 w 29"/>
                      <a:gd name="T1" fmla="*/ 29 h 29"/>
                      <a:gd name="T2" fmla="*/ 18 w 29"/>
                      <a:gd name="T3" fmla="*/ 27 h 29"/>
                      <a:gd name="T4" fmla="*/ 26 w 29"/>
                      <a:gd name="T5" fmla="*/ 9 h 29"/>
                      <a:gd name="T6" fmla="*/ 25 w 29"/>
                      <a:gd name="T7" fmla="*/ 7 h 29"/>
                      <a:gd name="T8" fmla="*/ 20 w 29"/>
                      <a:gd name="T9" fmla="*/ 8 h 29"/>
                      <a:gd name="T10" fmla="*/ 10 w 29"/>
                      <a:gd name="T11" fmla="*/ 6 h 29"/>
                      <a:gd name="T12" fmla="*/ 8 w 29"/>
                      <a:gd name="T13" fmla="*/ 4 h 29"/>
                      <a:gd name="T14" fmla="*/ 5 w 29"/>
                      <a:gd name="T15" fmla="*/ 3 h 29"/>
                      <a:gd name="T16" fmla="*/ 3 w 29"/>
                      <a:gd name="T17" fmla="*/ 7 h 29"/>
                      <a:gd name="T18" fmla="*/ 11 w 29"/>
                      <a:gd name="T19" fmla="*/ 26 h 29"/>
                      <a:gd name="T20" fmla="*/ 8 w 29"/>
                      <a:gd name="T21" fmla="*/ 27 h 29"/>
                      <a:gd name="T22" fmla="*/ 0 w 29"/>
                      <a:gd name="T23" fmla="*/ 8 h 29"/>
                      <a:gd name="T24" fmla="*/ 0 w 29"/>
                      <a:gd name="T25" fmla="*/ 7 h 29"/>
                      <a:gd name="T26" fmla="*/ 4 w 29"/>
                      <a:gd name="T27" fmla="*/ 0 h 29"/>
                      <a:gd name="T28" fmla="*/ 9 w 29"/>
                      <a:gd name="T29" fmla="*/ 2 h 29"/>
                      <a:gd name="T30" fmla="*/ 12 w 29"/>
                      <a:gd name="T31" fmla="*/ 5 h 29"/>
                      <a:gd name="T32" fmla="*/ 18 w 29"/>
                      <a:gd name="T33" fmla="*/ 6 h 29"/>
                      <a:gd name="T34" fmla="*/ 27 w 29"/>
                      <a:gd name="T35" fmla="*/ 4 h 29"/>
                      <a:gd name="T36" fmla="*/ 29 w 29"/>
                      <a:gd name="T37" fmla="*/ 9 h 29"/>
                      <a:gd name="T38" fmla="*/ 29 w 29"/>
                      <a:gd name="T39" fmla="*/ 10 h 29"/>
                      <a:gd name="T40" fmla="*/ 21 w 29"/>
                      <a:gd name="T41"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9" h="29">
                        <a:moveTo>
                          <a:pt x="21" y="29"/>
                        </a:moveTo>
                        <a:cubicBezTo>
                          <a:pt x="18" y="27"/>
                          <a:pt x="18" y="27"/>
                          <a:pt x="18" y="27"/>
                        </a:cubicBezTo>
                        <a:cubicBezTo>
                          <a:pt x="26" y="9"/>
                          <a:pt x="26" y="9"/>
                          <a:pt x="26" y="9"/>
                        </a:cubicBezTo>
                        <a:cubicBezTo>
                          <a:pt x="26" y="8"/>
                          <a:pt x="26" y="7"/>
                          <a:pt x="25" y="7"/>
                        </a:cubicBezTo>
                        <a:cubicBezTo>
                          <a:pt x="24" y="6"/>
                          <a:pt x="22" y="7"/>
                          <a:pt x="20" y="8"/>
                        </a:cubicBezTo>
                        <a:cubicBezTo>
                          <a:pt x="13" y="12"/>
                          <a:pt x="11" y="9"/>
                          <a:pt x="10" y="6"/>
                        </a:cubicBezTo>
                        <a:cubicBezTo>
                          <a:pt x="9" y="6"/>
                          <a:pt x="8" y="5"/>
                          <a:pt x="8" y="4"/>
                        </a:cubicBezTo>
                        <a:cubicBezTo>
                          <a:pt x="7" y="3"/>
                          <a:pt x="6" y="3"/>
                          <a:pt x="5" y="3"/>
                        </a:cubicBezTo>
                        <a:cubicBezTo>
                          <a:pt x="4" y="4"/>
                          <a:pt x="3" y="6"/>
                          <a:pt x="3" y="7"/>
                        </a:cubicBezTo>
                        <a:cubicBezTo>
                          <a:pt x="11" y="26"/>
                          <a:pt x="11" y="26"/>
                          <a:pt x="11" y="26"/>
                        </a:cubicBezTo>
                        <a:cubicBezTo>
                          <a:pt x="8" y="27"/>
                          <a:pt x="8" y="27"/>
                          <a:pt x="8" y="27"/>
                        </a:cubicBezTo>
                        <a:cubicBezTo>
                          <a:pt x="0" y="8"/>
                          <a:pt x="0" y="8"/>
                          <a:pt x="0" y="8"/>
                        </a:cubicBezTo>
                        <a:cubicBezTo>
                          <a:pt x="0" y="7"/>
                          <a:pt x="0" y="7"/>
                          <a:pt x="0" y="7"/>
                        </a:cubicBezTo>
                        <a:cubicBezTo>
                          <a:pt x="0" y="7"/>
                          <a:pt x="1" y="1"/>
                          <a:pt x="4" y="0"/>
                        </a:cubicBezTo>
                        <a:cubicBezTo>
                          <a:pt x="6" y="0"/>
                          <a:pt x="7" y="0"/>
                          <a:pt x="9" y="2"/>
                        </a:cubicBezTo>
                        <a:cubicBezTo>
                          <a:pt x="11" y="3"/>
                          <a:pt x="11" y="4"/>
                          <a:pt x="12" y="5"/>
                        </a:cubicBezTo>
                        <a:cubicBezTo>
                          <a:pt x="14" y="7"/>
                          <a:pt x="14" y="8"/>
                          <a:pt x="18" y="6"/>
                        </a:cubicBezTo>
                        <a:cubicBezTo>
                          <a:pt x="22" y="4"/>
                          <a:pt x="25" y="3"/>
                          <a:pt x="27" y="4"/>
                        </a:cubicBezTo>
                        <a:cubicBezTo>
                          <a:pt x="28" y="5"/>
                          <a:pt x="29" y="7"/>
                          <a:pt x="29" y="9"/>
                        </a:cubicBezTo>
                        <a:cubicBezTo>
                          <a:pt x="29" y="10"/>
                          <a:pt x="29" y="10"/>
                          <a:pt x="29" y="10"/>
                        </a:cubicBezTo>
                        <a:lnTo>
                          <a:pt x="21" y="29"/>
                        </a:lnTo>
                        <a:close/>
                      </a:path>
                    </a:pathLst>
                  </a:custGeom>
                  <a:solidFill>
                    <a:schemeClr val="bg1">
                      <a:lumMod val="85000"/>
                    </a:schemeClr>
                  </a:solidFill>
                  <a:ln>
                    <a:noFill/>
                  </a:ln>
                </p:spPr>
                <p:txBody>
                  <a:bodyPr anchor="ctr"/>
                  <a:p>
                    <a:pPr algn="ctr"/>
                  </a:p>
                </p:txBody>
              </p:sp>
              <p:sp>
                <p:nvSpPr>
                  <p:cNvPr id="104" name="îṥḻiḋe"/>
                  <p:cNvSpPr/>
                  <p:nvPr>
                    <p:custDataLst>
                      <p:tags r:id="rId20"/>
                    </p:custDataLst>
                  </p:nvPr>
                </p:nvSpPr>
                <p:spPr bwMode="auto">
                  <a:xfrm>
                    <a:off x="5826696" y="3080555"/>
                    <a:ext cx="169761" cy="49182"/>
                  </a:xfrm>
                  <a:custGeom>
                    <a:avLst/>
                    <a:gdLst>
                      <a:gd name="T0" fmla="*/ 23 w 45"/>
                      <a:gd name="T1" fmla="*/ 13 h 13"/>
                      <a:gd name="T2" fmla="*/ 0 w 45"/>
                      <a:gd name="T3" fmla="*/ 7 h 13"/>
                      <a:gd name="T4" fmla="*/ 0 w 45"/>
                      <a:gd name="T5" fmla="*/ 4 h 13"/>
                      <a:gd name="T6" fmla="*/ 19 w 45"/>
                      <a:gd name="T7" fmla="*/ 0 h 13"/>
                      <a:gd name="T8" fmla="*/ 41 w 45"/>
                      <a:gd name="T9" fmla="*/ 1 h 13"/>
                      <a:gd name="T10" fmla="*/ 45 w 45"/>
                      <a:gd name="T11" fmla="*/ 6 h 13"/>
                      <a:gd name="T12" fmla="*/ 44 w 45"/>
                      <a:gd name="T13" fmla="*/ 9 h 13"/>
                      <a:gd name="T14" fmla="*/ 23 w 45"/>
                      <a:gd name="T15" fmla="*/ 13 h 13"/>
                      <a:gd name="T16" fmla="*/ 19 w 45"/>
                      <a:gd name="T17" fmla="*/ 3 h 13"/>
                      <a:gd name="T18" fmla="*/ 3 w 45"/>
                      <a:gd name="T19" fmla="*/ 6 h 13"/>
                      <a:gd name="T20" fmla="*/ 23 w 45"/>
                      <a:gd name="T21" fmla="*/ 10 h 13"/>
                      <a:gd name="T22" fmla="*/ 42 w 45"/>
                      <a:gd name="T23" fmla="*/ 7 h 13"/>
                      <a:gd name="T24" fmla="*/ 42 w 45"/>
                      <a:gd name="T25" fmla="*/ 6 h 13"/>
                      <a:gd name="T26" fmla="*/ 41 w 45"/>
                      <a:gd name="T27" fmla="*/ 4 h 13"/>
                      <a:gd name="T28" fmla="*/ 19 w 45"/>
                      <a:gd name="T2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13">
                        <a:moveTo>
                          <a:pt x="23" y="13"/>
                        </a:moveTo>
                        <a:cubicBezTo>
                          <a:pt x="18" y="13"/>
                          <a:pt x="2" y="13"/>
                          <a:pt x="0" y="7"/>
                        </a:cubicBezTo>
                        <a:cubicBezTo>
                          <a:pt x="0" y="6"/>
                          <a:pt x="0" y="5"/>
                          <a:pt x="0" y="4"/>
                        </a:cubicBezTo>
                        <a:cubicBezTo>
                          <a:pt x="1" y="3"/>
                          <a:pt x="4" y="0"/>
                          <a:pt x="19" y="0"/>
                        </a:cubicBezTo>
                        <a:cubicBezTo>
                          <a:pt x="25" y="0"/>
                          <a:pt x="32" y="1"/>
                          <a:pt x="41" y="1"/>
                        </a:cubicBezTo>
                        <a:cubicBezTo>
                          <a:pt x="43" y="2"/>
                          <a:pt x="45" y="3"/>
                          <a:pt x="45" y="6"/>
                        </a:cubicBezTo>
                        <a:cubicBezTo>
                          <a:pt x="45" y="7"/>
                          <a:pt x="45" y="8"/>
                          <a:pt x="44" y="9"/>
                        </a:cubicBezTo>
                        <a:cubicBezTo>
                          <a:pt x="41" y="12"/>
                          <a:pt x="31" y="13"/>
                          <a:pt x="23" y="13"/>
                        </a:cubicBezTo>
                        <a:close/>
                        <a:moveTo>
                          <a:pt x="19" y="3"/>
                        </a:moveTo>
                        <a:cubicBezTo>
                          <a:pt x="4" y="3"/>
                          <a:pt x="3" y="6"/>
                          <a:pt x="3" y="6"/>
                        </a:cubicBezTo>
                        <a:cubicBezTo>
                          <a:pt x="3" y="8"/>
                          <a:pt x="11" y="10"/>
                          <a:pt x="23" y="10"/>
                        </a:cubicBezTo>
                        <a:cubicBezTo>
                          <a:pt x="32" y="10"/>
                          <a:pt x="40" y="9"/>
                          <a:pt x="42" y="7"/>
                        </a:cubicBezTo>
                        <a:cubicBezTo>
                          <a:pt x="42" y="7"/>
                          <a:pt x="42" y="6"/>
                          <a:pt x="42" y="6"/>
                        </a:cubicBezTo>
                        <a:cubicBezTo>
                          <a:pt x="42" y="5"/>
                          <a:pt x="41" y="5"/>
                          <a:pt x="41" y="4"/>
                        </a:cubicBezTo>
                        <a:cubicBezTo>
                          <a:pt x="32" y="4"/>
                          <a:pt x="25" y="3"/>
                          <a:pt x="19" y="3"/>
                        </a:cubicBezTo>
                        <a:close/>
                      </a:path>
                    </a:pathLst>
                  </a:custGeom>
                  <a:solidFill>
                    <a:schemeClr val="bg1">
                      <a:lumMod val="85000"/>
                    </a:schemeClr>
                  </a:solidFill>
                  <a:ln>
                    <a:noFill/>
                  </a:ln>
                </p:spPr>
                <p:txBody>
                  <a:bodyPr anchor="ctr"/>
                  <a:p>
                    <a:pPr algn="ctr"/>
                  </a:p>
                </p:txBody>
              </p:sp>
              <p:sp>
                <p:nvSpPr>
                  <p:cNvPr id="105" name="ïSḷidé"/>
                  <p:cNvSpPr/>
                  <p:nvPr>
                    <p:custDataLst>
                      <p:tags r:id="rId21"/>
                    </p:custDataLst>
                  </p:nvPr>
                </p:nvSpPr>
                <p:spPr bwMode="auto">
                  <a:xfrm>
                    <a:off x="5826696" y="3118632"/>
                    <a:ext cx="169761" cy="49182"/>
                  </a:xfrm>
                  <a:custGeom>
                    <a:avLst/>
                    <a:gdLst>
                      <a:gd name="T0" fmla="*/ 23 w 45"/>
                      <a:gd name="T1" fmla="*/ 13 h 13"/>
                      <a:gd name="T2" fmla="*/ 0 w 45"/>
                      <a:gd name="T3" fmla="*/ 6 h 13"/>
                      <a:gd name="T4" fmla="*/ 0 w 45"/>
                      <a:gd name="T5" fmla="*/ 4 h 13"/>
                      <a:gd name="T6" fmla="*/ 19 w 45"/>
                      <a:gd name="T7" fmla="*/ 0 h 13"/>
                      <a:gd name="T8" fmla="*/ 41 w 45"/>
                      <a:gd name="T9" fmla="*/ 1 h 13"/>
                      <a:gd name="T10" fmla="*/ 45 w 45"/>
                      <a:gd name="T11" fmla="*/ 6 h 13"/>
                      <a:gd name="T12" fmla="*/ 44 w 45"/>
                      <a:gd name="T13" fmla="*/ 8 h 13"/>
                      <a:gd name="T14" fmla="*/ 23 w 45"/>
                      <a:gd name="T15" fmla="*/ 13 h 13"/>
                      <a:gd name="T16" fmla="*/ 19 w 45"/>
                      <a:gd name="T17" fmla="*/ 3 h 13"/>
                      <a:gd name="T18" fmla="*/ 3 w 45"/>
                      <a:gd name="T19" fmla="*/ 5 h 13"/>
                      <a:gd name="T20" fmla="*/ 23 w 45"/>
                      <a:gd name="T21" fmla="*/ 10 h 13"/>
                      <a:gd name="T22" fmla="*/ 42 w 45"/>
                      <a:gd name="T23" fmla="*/ 6 h 13"/>
                      <a:gd name="T24" fmla="*/ 42 w 45"/>
                      <a:gd name="T25" fmla="*/ 6 h 13"/>
                      <a:gd name="T26" fmla="*/ 41 w 45"/>
                      <a:gd name="T27" fmla="*/ 4 h 13"/>
                      <a:gd name="T28" fmla="*/ 19 w 45"/>
                      <a:gd name="T29" fmla="*/ 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13">
                        <a:moveTo>
                          <a:pt x="23" y="13"/>
                        </a:moveTo>
                        <a:cubicBezTo>
                          <a:pt x="18" y="13"/>
                          <a:pt x="2" y="12"/>
                          <a:pt x="0" y="6"/>
                        </a:cubicBezTo>
                        <a:cubicBezTo>
                          <a:pt x="0" y="6"/>
                          <a:pt x="0" y="5"/>
                          <a:pt x="0" y="4"/>
                        </a:cubicBezTo>
                        <a:cubicBezTo>
                          <a:pt x="1" y="2"/>
                          <a:pt x="4" y="0"/>
                          <a:pt x="19" y="0"/>
                        </a:cubicBezTo>
                        <a:cubicBezTo>
                          <a:pt x="25" y="0"/>
                          <a:pt x="32" y="0"/>
                          <a:pt x="41" y="1"/>
                        </a:cubicBezTo>
                        <a:cubicBezTo>
                          <a:pt x="43" y="1"/>
                          <a:pt x="45" y="3"/>
                          <a:pt x="45" y="6"/>
                        </a:cubicBezTo>
                        <a:cubicBezTo>
                          <a:pt x="45" y="7"/>
                          <a:pt x="45" y="8"/>
                          <a:pt x="44" y="8"/>
                        </a:cubicBezTo>
                        <a:cubicBezTo>
                          <a:pt x="41" y="12"/>
                          <a:pt x="31" y="13"/>
                          <a:pt x="23" y="13"/>
                        </a:cubicBezTo>
                        <a:close/>
                        <a:moveTo>
                          <a:pt x="19" y="3"/>
                        </a:moveTo>
                        <a:cubicBezTo>
                          <a:pt x="4" y="3"/>
                          <a:pt x="3" y="5"/>
                          <a:pt x="3" y="5"/>
                        </a:cubicBezTo>
                        <a:cubicBezTo>
                          <a:pt x="3" y="7"/>
                          <a:pt x="11" y="10"/>
                          <a:pt x="23" y="10"/>
                        </a:cubicBezTo>
                        <a:cubicBezTo>
                          <a:pt x="32" y="10"/>
                          <a:pt x="40" y="8"/>
                          <a:pt x="42" y="6"/>
                        </a:cubicBezTo>
                        <a:cubicBezTo>
                          <a:pt x="42" y="6"/>
                          <a:pt x="42" y="6"/>
                          <a:pt x="42" y="6"/>
                        </a:cubicBezTo>
                        <a:cubicBezTo>
                          <a:pt x="42" y="4"/>
                          <a:pt x="41" y="4"/>
                          <a:pt x="41" y="4"/>
                        </a:cubicBezTo>
                        <a:cubicBezTo>
                          <a:pt x="32" y="3"/>
                          <a:pt x="25" y="3"/>
                          <a:pt x="19" y="3"/>
                        </a:cubicBezTo>
                        <a:close/>
                      </a:path>
                    </a:pathLst>
                  </a:custGeom>
                  <a:solidFill>
                    <a:schemeClr val="bg1">
                      <a:lumMod val="85000"/>
                    </a:schemeClr>
                  </a:solidFill>
                  <a:ln>
                    <a:noFill/>
                  </a:ln>
                </p:spPr>
                <p:txBody>
                  <a:bodyPr anchor="ctr"/>
                  <a:p>
                    <a:pPr algn="ctr"/>
                  </a:p>
                </p:txBody>
              </p:sp>
              <p:sp>
                <p:nvSpPr>
                  <p:cNvPr id="106" name="iṣlïḍé"/>
                  <p:cNvSpPr/>
                  <p:nvPr>
                    <p:custDataLst>
                      <p:tags r:id="rId22"/>
                    </p:custDataLst>
                  </p:nvPr>
                </p:nvSpPr>
                <p:spPr bwMode="auto">
                  <a:xfrm>
                    <a:off x="5826696" y="3156709"/>
                    <a:ext cx="169761" cy="44423"/>
                  </a:xfrm>
                  <a:custGeom>
                    <a:avLst/>
                    <a:gdLst>
                      <a:gd name="T0" fmla="*/ 23 w 45"/>
                      <a:gd name="T1" fmla="*/ 12 h 12"/>
                      <a:gd name="T2" fmla="*/ 0 w 45"/>
                      <a:gd name="T3" fmla="*/ 6 h 12"/>
                      <a:gd name="T4" fmla="*/ 0 w 45"/>
                      <a:gd name="T5" fmla="*/ 4 h 12"/>
                      <a:gd name="T6" fmla="*/ 19 w 45"/>
                      <a:gd name="T7" fmla="*/ 0 h 12"/>
                      <a:gd name="T8" fmla="*/ 41 w 45"/>
                      <a:gd name="T9" fmla="*/ 1 h 12"/>
                      <a:gd name="T10" fmla="*/ 45 w 45"/>
                      <a:gd name="T11" fmla="*/ 6 h 12"/>
                      <a:gd name="T12" fmla="*/ 44 w 45"/>
                      <a:gd name="T13" fmla="*/ 8 h 12"/>
                      <a:gd name="T14" fmla="*/ 23 w 45"/>
                      <a:gd name="T15" fmla="*/ 12 h 12"/>
                      <a:gd name="T16" fmla="*/ 19 w 45"/>
                      <a:gd name="T17" fmla="*/ 3 h 12"/>
                      <a:gd name="T18" fmla="*/ 3 w 45"/>
                      <a:gd name="T19" fmla="*/ 5 h 12"/>
                      <a:gd name="T20" fmla="*/ 23 w 45"/>
                      <a:gd name="T21" fmla="*/ 9 h 12"/>
                      <a:gd name="T22" fmla="*/ 42 w 45"/>
                      <a:gd name="T23" fmla="*/ 6 h 12"/>
                      <a:gd name="T24" fmla="*/ 42 w 45"/>
                      <a:gd name="T25" fmla="*/ 6 h 12"/>
                      <a:gd name="T26" fmla="*/ 41 w 45"/>
                      <a:gd name="T27" fmla="*/ 4 h 12"/>
                      <a:gd name="T28" fmla="*/ 19 w 45"/>
                      <a:gd name="T29"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 h="12">
                        <a:moveTo>
                          <a:pt x="23" y="12"/>
                        </a:moveTo>
                        <a:cubicBezTo>
                          <a:pt x="18" y="12"/>
                          <a:pt x="2" y="12"/>
                          <a:pt x="0" y="6"/>
                        </a:cubicBezTo>
                        <a:cubicBezTo>
                          <a:pt x="0" y="6"/>
                          <a:pt x="0" y="5"/>
                          <a:pt x="0" y="4"/>
                        </a:cubicBezTo>
                        <a:cubicBezTo>
                          <a:pt x="1" y="2"/>
                          <a:pt x="4" y="0"/>
                          <a:pt x="19" y="0"/>
                        </a:cubicBezTo>
                        <a:cubicBezTo>
                          <a:pt x="25" y="0"/>
                          <a:pt x="32" y="0"/>
                          <a:pt x="41" y="1"/>
                        </a:cubicBezTo>
                        <a:cubicBezTo>
                          <a:pt x="43" y="1"/>
                          <a:pt x="45" y="2"/>
                          <a:pt x="45" y="6"/>
                        </a:cubicBezTo>
                        <a:cubicBezTo>
                          <a:pt x="45" y="6"/>
                          <a:pt x="45" y="7"/>
                          <a:pt x="44" y="8"/>
                        </a:cubicBezTo>
                        <a:cubicBezTo>
                          <a:pt x="41" y="11"/>
                          <a:pt x="31" y="12"/>
                          <a:pt x="23" y="12"/>
                        </a:cubicBezTo>
                        <a:close/>
                        <a:moveTo>
                          <a:pt x="19" y="3"/>
                        </a:moveTo>
                        <a:cubicBezTo>
                          <a:pt x="4" y="3"/>
                          <a:pt x="3" y="5"/>
                          <a:pt x="3" y="5"/>
                        </a:cubicBezTo>
                        <a:cubicBezTo>
                          <a:pt x="3" y="7"/>
                          <a:pt x="11" y="9"/>
                          <a:pt x="23" y="9"/>
                        </a:cubicBezTo>
                        <a:cubicBezTo>
                          <a:pt x="32" y="9"/>
                          <a:pt x="40" y="8"/>
                          <a:pt x="42" y="6"/>
                        </a:cubicBezTo>
                        <a:cubicBezTo>
                          <a:pt x="42" y="6"/>
                          <a:pt x="42" y="6"/>
                          <a:pt x="42" y="6"/>
                        </a:cubicBezTo>
                        <a:cubicBezTo>
                          <a:pt x="42" y="4"/>
                          <a:pt x="41" y="4"/>
                          <a:pt x="41" y="4"/>
                        </a:cubicBezTo>
                        <a:cubicBezTo>
                          <a:pt x="32" y="3"/>
                          <a:pt x="25" y="3"/>
                          <a:pt x="19" y="3"/>
                        </a:cubicBezTo>
                        <a:close/>
                      </a:path>
                    </a:pathLst>
                  </a:custGeom>
                  <a:solidFill>
                    <a:schemeClr val="bg1">
                      <a:lumMod val="85000"/>
                    </a:schemeClr>
                  </a:solidFill>
                  <a:ln>
                    <a:noFill/>
                  </a:ln>
                </p:spPr>
                <p:txBody>
                  <a:bodyPr anchor="ctr"/>
                  <a:p>
                    <a:pPr algn="ctr"/>
                  </a:p>
                </p:txBody>
              </p:sp>
              <p:sp>
                <p:nvSpPr>
                  <p:cNvPr id="107" name="íṩľiďé"/>
                  <p:cNvSpPr/>
                  <p:nvPr>
                    <p:custDataLst>
                      <p:tags r:id="rId23"/>
                    </p:custDataLst>
                  </p:nvPr>
                </p:nvSpPr>
                <p:spPr bwMode="auto">
                  <a:xfrm>
                    <a:off x="5883811" y="3193199"/>
                    <a:ext cx="71395" cy="49182"/>
                  </a:xfrm>
                  <a:custGeom>
                    <a:avLst/>
                    <a:gdLst>
                      <a:gd name="T0" fmla="*/ 9 w 19"/>
                      <a:gd name="T1" fmla="*/ 13 h 13"/>
                      <a:gd name="T2" fmla="*/ 9 w 19"/>
                      <a:gd name="T3" fmla="*/ 13 h 13"/>
                      <a:gd name="T4" fmla="*/ 0 w 19"/>
                      <a:gd name="T5" fmla="*/ 1 h 13"/>
                      <a:gd name="T6" fmla="*/ 3 w 19"/>
                      <a:gd name="T7" fmla="*/ 0 h 13"/>
                      <a:gd name="T8" fmla="*/ 9 w 19"/>
                      <a:gd name="T9" fmla="*/ 10 h 13"/>
                      <a:gd name="T10" fmla="*/ 9 w 19"/>
                      <a:gd name="T11" fmla="*/ 10 h 13"/>
                      <a:gd name="T12" fmla="*/ 16 w 19"/>
                      <a:gd name="T13" fmla="*/ 0 h 13"/>
                      <a:gd name="T14" fmla="*/ 19 w 19"/>
                      <a:gd name="T15" fmla="*/ 1 h 13"/>
                      <a:gd name="T16" fmla="*/ 9 w 19"/>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13">
                        <a:moveTo>
                          <a:pt x="9" y="13"/>
                        </a:moveTo>
                        <a:cubicBezTo>
                          <a:pt x="9" y="13"/>
                          <a:pt x="9" y="13"/>
                          <a:pt x="9" y="13"/>
                        </a:cubicBezTo>
                        <a:cubicBezTo>
                          <a:pt x="4" y="12"/>
                          <a:pt x="0" y="2"/>
                          <a:pt x="0" y="1"/>
                        </a:cubicBezTo>
                        <a:cubicBezTo>
                          <a:pt x="3" y="0"/>
                          <a:pt x="3" y="0"/>
                          <a:pt x="3" y="0"/>
                        </a:cubicBezTo>
                        <a:cubicBezTo>
                          <a:pt x="4" y="4"/>
                          <a:pt x="7" y="10"/>
                          <a:pt x="9" y="10"/>
                        </a:cubicBezTo>
                        <a:cubicBezTo>
                          <a:pt x="9" y="10"/>
                          <a:pt x="9" y="10"/>
                          <a:pt x="9" y="10"/>
                        </a:cubicBezTo>
                        <a:cubicBezTo>
                          <a:pt x="10" y="10"/>
                          <a:pt x="13" y="9"/>
                          <a:pt x="16" y="0"/>
                        </a:cubicBezTo>
                        <a:cubicBezTo>
                          <a:pt x="19" y="1"/>
                          <a:pt x="19" y="1"/>
                          <a:pt x="19" y="1"/>
                        </a:cubicBezTo>
                        <a:cubicBezTo>
                          <a:pt x="16" y="9"/>
                          <a:pt x="13" y="13"/>
                          <a:pt x="9" y="13"/>
                        </a:cubicBezTo>
                        <a:close/>
                      </a:path>
                    </a:pathLst>
                  </a:custGeom>
                  <a:solidFill>
                    <a:schemeClr val="bg1">
                      <a:lumMod val="85000"/>
                    </a:schemeClr>
                  </a:solidFill>
                  <a:ln>
                    <a:noFill/>
                  </a:ln>
                </p:spPr>
                <p:txBody>
                  <a:bodyPr anchor="ctr"/>
                  <a:p>
                    <a:pPr algn="ctr"/>
                  </a:p>
                </p:txBody>
              </p:sp>
              <p:sp>
                <p:nvSpPr>
                  <p:cNvPr id="108" name="iṩḻïḋe"/>
                  <p:cNvSpPr/>
                  <p:nvPr>
                    <p:custDataLst>
                      <p:tags r:id="rId24"/>
                    </p:custDataLst>
                  </p:nvPr>
                </p:nvSpPr>
                <p:spPr bwMode="auto">
                  <a:xfrm>
                    <a:off x="5714051" y="2610936"/>
                    <a:ext cx="90433" cy="98366"/>
                  </a:xfrm>
                  <a:custGeom>
                    <a:avLst/>
                    <a:gdLst>
                      <a:gd name="T0" fmla="*/ 21 w 24"/>
                      <a:gd name="T1" fmla="*/ 26 h 26"/>
                      <a:gd name="T2" fmla="*/ 0 w 24"/>
                      <a:gd name="T3" fmla="*/ 3 h 26"/>
                      <a:gd name="T4" fmla="*/ 1 w 24"/>
                      <a:gd name="T5" fmla="*/ 0 h 26"/>
                      <a:gd name="T6" fmla="*/ 24 w 24"/>
                      <a:gd name="T7" fmla="*/ 24 h 26"/>
                      <a:gd name="T8" fmla="*/ 21 w 24"/>
                      <a:gd name="T9" fmla="*/ 26 h 26"/>
                    </a:gdLst>
                    <a:ahLst/>
                    <a:cxnLst>
                      <a:cxn ang="0">
                        <a:pos x="T0" y="T1"/>
                      </a:cxn>
                      <a:cxn ang="0">
                        <a:pos x="T2" y="T3"/>
                      </a:cxn>
                      <a:cxn ang="0">
                        <a:pos x="T4" y="T5"/>
                      </a:cxn>
                      <a:cxn ang="0">
                        <a:pos x="T6" y="T7"/>
                      </a:cxn>
                      <a:cxn ang="0">
                        <a:pos x="T8" y="T9"/>
                      </a:cxn>
                    </a:cxnLst>
                    <a:rect l="0" t="0" r="r" b="b"/>
                    <a:pathLst>
                      <a:path w="24" h="26">
                        <a:moveTo>
                          <a:pt x="21" y="26"/>
                        </a:moveTo>
                        <a:cubicBezTo>
                          <a:pt x="21" y="26"/>
                          <a:pt x="11" y="5"/>
                          <a:pt x="0" y="3"/>
                        </a:cubicBezTo>
                        <a:cubicBezTo>
                          <a:pt x="1" y="0"/>
                          <a:pt x="1" y="0"/>
                          <a:pt x="1" y="0"/>
                        </a:cubicBezTo>
                        <a:cubicBezTo>
                          <a:pt x="13" y="2"/>
                          <a:pt x="23" y="24"/>
                          <a:pt x="24" y="24"/>
                        </a:cubicBezTo>
                        <a:lnTo>
                          <a:pt x="21" y="26"/>
                        </a:lnTo>
                        <a:close/>
                      </a:path>
                    </a:pathLst>
                  </a:custGeom>
                  <a:solidFill>
                    <a:schemeClr val="bg1">
                      <a:lumMod val="85000"/>
                    </a:schemeClr>
                  </a:solidFill>
                  <a:ln>
                    <a:noFill/>
                  </a:ln>
                </p:spPr>
                <p:txBody>
                  <a:bodyPr anchor="ctr"/>
                  <a:p>
                    <a:pPr algn="ctr"/>
                  </a:p>
                </p:txBody>
              </p:sp>
              <p:sp>
                <p:nvSpPr>
                  <p:cNvPr id="109" name="îṣlídê"/>
                  <p:cNvSpPr/>
                  <p:nvPr>
                    <p:custDataLst>
                      <p:tags r:id="rId25"/>
                    </p:custDataLst>
                  </p:nvPr>
                </p:nvSpPr>
                <p:spPr bwMode="auto">
                  <a:xfrm>
                    <a:off x="5837802" y="2607763"/>
                    <a:ext cx="30145" cy="82500"/>
                  </a:xfrm>
                  <a:custGeom>
                    <a:avLst/>
                    <a:gdLst>
                      <a:gd name="T0" fmla="*/ 5 w 8"/>
                      <a:gd name="T1" fmla="*/ 22 h 22"/>
                      <a:gd name="T2" fmla="*/ 0 w 8"/>
                      <a:gd name="T3" fmla="*/ 4 h 22"/>
                      <a:gd name="T4" fmla="*/ 1 w 8"/>
                      <a:gd name="T5" fmla="*/ 4 h 22"/>
                      <a:gd name="T6" fmla="*/ 1 w 8"/>
                      <a:gd name="T7" fmla="*/ 1 h 22"/>
                      <a:gd name="T8" fmla="*/ 8 w 8"/>
                      <a:gd name="T9" fmla="*/ 21 h 22"/>
                      <a:gd name="T10" fmla="*/ 5 w 8"/>
                      <a:gd name="T11" fmla="*/ 22 h 22"/>
                    </a:gdLst>
                    <a:ahLst/>
                    <a:cxnLst>
                      <a:cxn ang="0">
                        <a:pos x="T0" y="T1"/>
                      </a:cxn>
                      <a:cxn ang="0">
                        <a:pos x="T2" y="T3"/>
                      </a:cxn>
                      <a:cxn ang="0">
                        <a:pos x="T4" y="T5"/>
                      </a:cxn>
                      <a:cxn ang="0">
                        <a:pos x="T6" y="T7"/>
                      </a:cxn>
                      <a:cxn ang="0">
                        <a:pos x="T8" y="T9"/>
                      </a:cxn>
                      <a:cxn ang="0">
                        <a:pos x="T10" y="T11"/>
                      </a:cxn>
                    </a:cxnLst>
                    <a:rect l="0" t="0" r="r" b="b"/>
                    <a:pathLst>
                      <a:path w="8" h="22">
                        <a:moveTo>
                          <a:pt x="5" y="22"/>
                        </a:moveTo>
                        <a:cubicBezTo>
                          <a:pt x="3" y="14"/>
                          <a:pt x="1" y="5"/>
                          <a:pt x="0" y="4"/>
                        </a:cubicBezTo>
                        <a:cubicBezTo>
                          <a:pt x="0" y="4"/>
                          <a:pt x="1" y="4"/>
                          <a:pt x="1" y="4"/>
                        </a:cubicBezTo>
                        <a:cubicBezTo>
                          <a:pt x="1" y="1"/>
                          <a:pt x="1" y="1"/>
                          <a:pt x="1" y="1"/>
                        </a:cubicBezTo>
                        <a:cubicBezTo>
                          <a:pt x="2" y="1"/>
                          <a:pt x="4" y="0"/>
                          <a:pt x="8" y="21"/>
                        </a:cubicBezTo>
                        <a:lnTo>
                          <a:pt x="5" y="22"/>
                        </a:lnTo>
                        <a:close/>
                      </a:path>
                    </a:pathLst>
                  </a:custGeom>
                  <a:solidFill>
                    <a:schemeClr val="bg1">
                      <a:lumMod val="85000"/>
                    </a:schemeClr>
                  </a:solidFill>
                  <a:ln>
                    <a:noFill/>
                  </a:ln>
                </p:spPr>
                <p:txBody>
                  <a:bodyPr anchor="ctr"/>
                  <a:p>
                    <a:pPr algn="ctr"/>
                  </a:p>
                </p:txBody>
              </p:sp>
              <p:sp>
                <p:nvSpPr>
                  <p:cNvPr id="110" name="ïṡlîḋê"/>
                  <p:cNvSpPr/>
                  <p:nvPr>
                    <p:custDataLst>
                      <p:tags r:id="rId26"/>
                    </p:custDataLst>
                  </p:nvPr>
                </p:nvSpPr>
                <p:spPr bwMode="auto">
                  <a:xfrm>
                    <a:off x="5909196" y="2563340"/>
                    <a:ext cx="30145" cy="126924"/>
                  </a:xfrm>
                  <a:custGeom>
                    <a:avLst/>
                    <a:gdLst>
                      <a:gd name="T0" fmla="*/ 3 w 8"/>
                      <a:gd name="T1" fmla="*/ 34 h 34"/>
                      <a:gd name="T2" fmla="*/ 6 w 8"/>
                      <a:gd name="T3" fmla="*/ 0 h 34"/>
                      <a:gd name="T4" fmla="*/ 8 w 8"/>
                      <a:gd name="T5" fmla="*/ 1 h 34"/>
                      <a:gd name="T6" fmla="*/ 6 w 8"/>
                      <a:gd name="T7" fmla="*/ 33 h 34"/>
                      <a:gd name="T8" fmla="*/ 3 w 8"/>
                      <a:gd name="T9" fmla="*/ 34 h 34"/>
                    </a:gdLst>
                    <a:ahLst/>
                    <a:cxnLst>
                      <a:cxn ang="0">
                        <a:pos x="T0" y="T1"/>
                      </a:cxn>
                      <a:cxn ang="0">
                        <a:pos x="T2" y="T3"/>
                      </a:cxn>
                      <a:cxn ang="0">
                        <a:pos x="T4" y="T5"/>
                      </a:cxn>
                      <a:cxn ang="0">
                        <a:pos x="T6" y="T7"/>
                      </a:cxn>
                      <a:cxn ang="0">
                        <a:pos x="T8" y="T9"/>
                      </a:cxn>
                    </a:cxnLst>
                    <a:rect l="0" t="0" r="r" b="b"/>
                    <a:pathLst>
                      <a:path w="8" h="34">
                        <a:moveTo>
                          <a:pt x="3" y="34"/>
                        </a:moveTo>
                        <a:cubicBezTo>
                          <a:pt x="3" y="31"/>
                          <a:pt x="0" y="6"/>
                          <a:pt x="6" y="0"/>
                        </a:cubicBezTo>
                        <a:cubicBezTo>
                          <a:pt x="8" y="1"/>
                          <a:pt x="8" y="1"/>
                          <a:pt x="8" y="1"/>
                        </a:cubicBezTo>
                        <a:cubicBezTo>
                          <a:pt x="4" y="6"/>
                          <a:pt x="5" y="26"/>
                          <a:pt x="6" y="33"/>
                        </a:cubicBezTo>
                        <a:lnTo>
                          <a:pt x="3" y="34"/>
                        </a:lnTo>
                        <a:close/>
                      </a:path>
                    </a:pathLst>
                  </a:custGeom>
                  <a:solidFill>
                    <a:schemeClr val="bg1">
                      <a:lumMod val="85000"/>
                    </a:schemeClr>
                  </a:solidFill>
                  <a:ln>
                    <a:noFill/>
                  </a:ln>
                </p:spPr>
                <p:txBody>
                  <a:bodyPr anchor="ctr"/>
                  <a:p>
                    <a:pPr algn="ctr"/>
                  </a:p>
                </p:txBody>
              </p:sp>
              <p:sp>
                <p:nvSpPr>
                  <p:cNvPr id="111" name="iśḻïḍè"/>
                  <p:cNvSpPr/>
                  <p:nvPr>
                    <p:custDataLst>
                      <p:tags r:id="rId27"/>
                    </p:custDataLst>
                  </p:nvPr>
                </p:nvSpPr>
                <p:spPr bwMode="auto">
                  <a:xfrm>
                    <a:off x="5969484" y="2629975"/>
                    <a:ext cx="34904" cy="68221"/>
                  </a:xfrm>
                  <a:custGeom>
                    <a:avLst/>
                    <a:gdLst>
                      <a:gd name="T0" fmla="*/ 3 w 9"/>
                      <a:gd name="T1" fmla="*/ 18 h 18"/>
                      <a:gd name="T2" fmla="*/ 0 w 9"/>
                      <a:gd name="T3" fmla="*/ 18 h 18"/>
                      <a:gd name="T4" fmla="*/ 8 w 9"/>
                      <a:gd name="T5" fmla="*/ 0 h 18"/>
                      <a:gd name="T6" fmla="*/ 9 w 9"/>
                      <a:gd name="T7" fmla="*/ 3 h 18"/>
                      <a:gd name="T8" fmla="*/ 3 w 9"/>
                      <a:gd name="T9" fmla="*/ 18 h 18"/>
                    </a:gdLst>
                    <a:ahLst/>
                    <a:cxnLst>
                      <a:cxn ang="0">
                        <a:pos x="T0" y="T1"/>
                      </a:cxn>
                      <a:cxn ang="0">
                        <a:pos x="T2" y="T3"/>
                      </a:cxn>
                      <a:cxn ang="0">
                        <a:pos x="T4" y="T5"/>
                      </a:cxn>
                      <a:cxn ang="0">
                        <a:pos x="T6" y="T7"/>
                      </a:cxn>
                      <a:cxn ang="0">
                        <a:pos x="T8" y="T9"/>
                      </a:cxn>
                    </a:cxnLst>
                    <a:rect l="0" t="0" r="r" b="b"/>
                    <a:pathLst>
                      <a:path w="9" h="18">
                        <a:moveTo>
                          <a:pt x="3" y="18"/>
                        </a:moveTo>
                        <a:cubicBezTo>
                          <a:pt x="0" y="18"/>
                          <a:pt x="0" y="18"/>
                          <a:pt x="0" y="18"/>
                        </a:cubicBezTo>
                        <a:cubicBezTo>
                          <a:pt x="1" y="15"/>
                          <a:pt x="3" y="1"/>
                          <a:pt x="8" y="0"/>
                        </a:cubicBezTo>
                        <a:cubicBezTo>
                          <a:pt x="9" y="3"/>
                          <a:pt x="9" y="3"/>
                          <a:pt x="9" y="3"/>
                        </a:cubicBezTo>
                        <a:cubicBezTo>
                          <a:pt x="6" y="4"/>
                          <a:pt x="4" y="12"/>
                          <a:pt x="3" y="18"/>
                        </a:cubicBezTo>
                        <a:close/>
                      </a:path>
                    </a:pathLst>
                  </a:custGeom>
                  <a:solidFill>
                    <a:schemeClr val="bg1">
                      <a:lumMod val="85000"/>
                    </a:schemeClr>
                  </a:solidFill>
                  <a:ln>
                    <a:noFill/>
                  </a:ln>
                </p:spPr>
                <p:txBody>
                  <a:bodyPr anchor="ctr"/>
                  <a:p>
                    <a:pPr algn="ctr"/>
                  </a:p>
                </p:txBody>
              </p:sp>
              <p:sp>
                <p:nvSpPr>
                  <p:cNvPr id="112" name="ïşļïdê"/>
                  <p:cNvSpPr/>
                  <p:nvPr>
                    <p:custDataLst>
                      <p:tags r:id="rId28"/>
                    </p:custDataLst>
                  </p:nvPr>
                </p:nvSpPr>
                <p:spPr bwMode="auto">
                  <a:xfrm>
                    <a:off x="6023427" y="2656946"/>
                    <a:ext cx="96780" cy="66635"/>
                  </a:xfrm>
                  <a:custGeom>
                    <a:avLst/>
                    <a:gdLst>
                      <a:gd name="T0" fmla="*/ 3 w 26"/>
                      <a:gd name="T1" fmla="*/ 18 h 18"/>
                      <a:gd name="T2" fmla="*/ 0 w 26"/>
                      <a:gd name="T3" fmla="*/ 16 h 18"/>
                      <a:gd name="T4" fmla="*/ 26 w 26"/>
                      <a:gd name="T5" fmla="*/ 1 h 18"/>
                      <a:gd name="T6" fmla="*/ 25 w 26"/>
                      <a:gd name="T7" fmla="*/ 4 h 18"/>
                      <a:gd name="T8" fmla="*/ 3 w 26"/>
                      <a:gd name="T9" fmla="*/ 18 h 18"/>
                    </a:gdLst>
                    <a:ahLst/>
                    <a:cxnLst>
                      <a:cxn ang="0">
                        <a:pos x="T0" y="T1"/>
                      </a:cxn>
                      <a:cxn ang="0">
                        <a:pos x="T2" y="T3"/>
                      </a:cxn>
                      <a:cxn ang="0">
                        <a:pos x="T4" y="T5"/>
                      </a:cxn>
                      <a:cxn ang="0">
                        <a:pos x="T6" y="T7"/>
                      </a:cxn>
                      <a:cxn ang="0">
                        <a:pos x="T8" y="T9"/>
                      </a:cxn>
                    </a:cxnLst>
                    <a:rect l="0" t="0" r="r" b="b"/>
                    <a:pathLst>
                      <a:path w="26" h="18">
                        <a:moveTo>
                          <a:pt x="3" y="18"/>
                        </a:moveTo>
                        <a:cubicBezTo>
                          <a:pt x="0" y="16"/>
                          <a:pt x="0" y="16"/>
                          <a:pt x="0" y="16"/>
                        </a:cubicBezTo>
                        <a:cubicBezTo>
                          <a:pt x="1" y="15"/>
                          <a:pt x="14" y="0"/>
                          <a:pt x="26" y="1"/>
                        </a:cubicBezTo>
                        <a:cubicBezTo>
                          <a:pt x="25" y="4"/>
                          <a:pt x="25" y="4"/>
                          <a:pt x="25" y="4"/>
                        </a:cubicBezTo>
                        <a:cubicBezTo>
                          <a:pt x="16" y="3"/>
                          <a:pt x="3" y="18"/>
                          <a:pt x="3" y="18"/>
                        </a:cubicBezTo>
                        <a:close/>
                      </a:path>
                    </a:pathLst>
                  </a:custGeom>
                  <a:solidFill>
                    <a:schemeClr val="bg1">
                      <a:lumMod val="85000"/>
                    </a:schemeClr>
                  </a:solidFill>
                  <a:ln>
                    <a:noFill/>
                  </a:ln>
                </p:spPr>
                <p:txBody>
                  <a:bodyPr anchor="ctr"/>
                  <a:p>
                    <a:pPr algn="ctr"/>
                  </a:p>
                </p:txBody>
              </p:sp>
              <p:sp>
                <p:nvSpPr>
                  <p:cNvPr id="113" name="íṣļíďê"/>
                  <p:cNvSpPr/>
                  <p:nvPr>
                    <p:custDataLst>
                      <p:tags r:id="rId29"/>
                    </p:custDataLst>
                  </p:nvPr>
                </p:nvSpPr>
                <p:spPr bwMode="auto">
                  <a:xfrm>
                    <a:off x="6056745" y="2736273"/>
                    <a:ext cx="44423" cy="22212"/>
                  </a:xfrm>
                  <a:custGeom>
                    <a:avLst/>
                    <a:gdLst>
                      <a:gd name="T0" fmla="*/ 2 w 12"/>
                      <a:gd name="T1" fmla="*/ 6 h 6"/>
                      <a:gd name="T2" fmla="*/ 0 w 12"/>
                      <a:gd name="T3" fmla="*/ 4 h 6"/>
                      <a:gd name="T4" fmla="*/ 12 w 12"/>
                      <a:gd name="T5" fmla="*/ 1 h 6"/>
                      <a:gd name="T6" fmla="*/ 11 w 12"/>
                      <a:gd name="T7" fmla="*/ 4 h 6"/>
                      <a:gd name="T8" fmla="*/ 2 w 12"/>
                      <a:gd name="T9" fmla="*/ 6 h 6"/>
                    </a:gdLst>
                    <a:ahLst/>
                    <a:cxnLst>
                      <a:cxn ang="0">
                        <a:pos x="T0" y="T1"/>
                      </a:cxn>
                      <a:cxn ang="0">
                        <a:pos x="T2" y="T3"/>
                      </a:cxn>
                      <a:cxn ang="0">
                        <a:pos x="T4" y="T5"/>
                      </a:cxn>
                      <a:cxn ang="0">
                        <a:pos x="T6" y="T7"/>
                      </a:cxn>
                      <a:cxn ang="0">
                        <a:pos x="T8" y="T9"/>
                      </a:cxn>
                    </a:cxnLst>
                    <a:rect l="0" t="0" r="r" b="b"/>
                    <a:pathLst>
                      <a:path w="12" h="6">
                        <a:moveTo>
                          <a:pt x="2" y="6"/>
                        </a:moveTo>
                        <a:cubicBezTo>
                          <a:pt x="0" y="4"/>
                          <a:pt x="0" y="4"/>
                          <a:pt x="0" y="4"/>
                        </a:cubicBezTo>
                        <a:cubicBezTo>
                          <a:pt x="1" y="4"/>
                          <a:pt x="6" y="0"/>
                          <a:pt x="12" y="1"/>
                        </a:cubicBezTo>
                        <a:cubicBezTo>
                          <a:pt x="11" y="4"/>
                          <a:pt x="11" y="4"/>
                          <a:pt x="11" y="4"/>
                        </a:cubicBezTo>
                        <a:cubicBezTo>
                          <a:pt x="7" y="4"/>
                          <a:pt x="2" y="6"/>
                          <a:pt x="2" y="6"/>
                        </a:cubicBezTo>
                        <a:close/>
                      </a:path>
                    </a:pathLst>
                  </a:custGeom>
                  <a:solidFill>
                    <a:schemeClr val="bg1">
                      <a:lumMod val="85000"/>
                    </a:schemeClr>
                  </a:solidFill>
                  <a:ln>
                    <a:noFill/>
                  </a:ln>
                </p:spPr>
                <p:txBody>
                  <a:bodyPr anchor="ctr"/>
                  <a:p>
                    <a:pPr algn="ctr"/>
                  </a:p>
                </p:txBody>
              </p:sp>
              <p:sp>
                <p:nvSpPr>
                  <p:cNvPr id="114" name="íşḷîḑè"/>
                  <p:cNvSpPr/>
                  <p:nvPr>
                    <p:custDataLst>
                      <p:tags r:id="rId30"/>
                    </p:custDataLst>
                  </p:nvPr>
                </p:nvSpPr>
                <p:spPr bwMode="auto">
                  <a:xfrm>
                    <a:off x="5717224" y="2736273"/>
                    <a:ext cx="46010" cy="22212"/>
                  </a:xfrm>
                  <a:custGeom>
                    <a:avLst/>
                    <a:gdLst>
                      <a:gd name="T0" fmla="*/ 10 w 12"/>
                      <a:gd name="T1" fmla="*/ 6 h 6"/>
                      <a:gd name="T2" fmla="*/ 0 w 12"/>
                      <a:gd name="T3" fmla="*/ 3 h 6"/>
                      <a:gd name="T4" fmla="*/ 0 w 12"/>
                      <a:gd name="T5" fmla="*/ 0 h 6"/>
                      <a:gd name="T6" fmla="*/ 12 w 12"/>
                      <a:gd name="T7" fmla="*/ 4 h 6"/>
                      <a:gd name="T8" fmla="*/ 10 w 12"/>
                      <a:gd name="T9" fmla="*/ 6 h 6"/>
                    </a:gdLst>
                    <a:ahLst/>
                    <a:cxnLst>
                      <a:cxn ang="0">
                        <a:pos x="T0" y="T1"/>
                      </a:cxn>
                      <a:cxn ang="0">
                        <a:pos x="T2" y="T3"/>
                      </a:cxn>
                      <a:cxn ang="0">
                        <a:pos x="T4" y="T5"/>
                      </a:cxn>
                      <a:cxn ang="0">
                        <a:pos x="T6" y="T7"/>
                      </a:cxn>
                      <a:cxn ang="0">
                        <a:pos x="T8" y="T9"/>
                      </a:cxn>
                    </a:cxnLst>
                    <a:rect l="0" t="0" r="r" b="b"/>
                    <a:pathLst>
                      <a:path w="12" h="6">
                        <a:moveTo>
                          <a:pt x="10" y="6"/>
                        </a:moveTo>
                        <a:cubicBezTo>
                          <a:pt x="9" y="6"/>
                          <a:pt x="6" y="3"/>
                          <a:pt x="0" y="3"/>
                        </a:cubicBezTo>
                        <a:cubicBezTo>
                          <a:pt x="0" y="0"/>
                          <a:pt x="0" y="0"/>
                          <a:pt x="0" y="0"/>
                        </a:cubicBezTo>
                        <a:cubicBezTo>
                          <a:pt x="7" y="0"/>
                          <a:pt x="11" y="4"/>
                          <a:pt x="12" y="4"/>
                        </a:cubicBezTo>
                        <a:lnTo>
                          <a:pt x="10" y="6"/>
                        </a:lnTo>
                        <a:close/>
                      </a:path>
                    </a:pathLst>
                  </a:custGeom>
                  <a:solidFill>
                    <a:schemeClr val="bg1">
                      <a:lumMod val="85000"/>
                    </a:schemeClr>
                  </a:solidFill>
                  <a:ln>
                    <a:noFill/>
                  </a:ln>
                </p:spPr>
                <p:txBody>
                  <a:bodyPr anchor="ctr"/>
                  <a:p>
                    <a:pPr algn="ctr"/>
                  </a:p>
                </p:txBody>
              </p:sp>
            </p:grpSp>
            <p:grpSp>
              <p:nvGrpSpPr>
                <p:cNvPr id="41" name="íṩḷïḓê"/>
                <p:cNvGrpSpPr/>
                <p:nvPr/>
              </p:nvGrpSpPr>
              <p:grpSpPr>
                <a:xfrm>
                  <a:off x="3272257" y="5170037"/>
                  <a:ext cx="309377" cy="414088"/>
                  <a:chOff x="3957743" y="5628549"/>
                  <a:chExt cx="309377" cy="414088"/>
                </a:xfrm>
              </p:grpSpPr>
              <p:sp>
                <p:nvSpPr>
                  <p:cNvPr id="95" name="íŝľídê"/>
                  <p:cNvSpPr/>
                  <p:nvPr>
                    <p:custDataLst>
                      <p:tags r:id="rId31"/>
                    </p:custDataLst>
                  </p:nvPr>
                </p:nvSpPr>
                <p:spPr bwMode="auto">
                  <a:xfrm>
                    <a:off x="3957743" y="5639654"/>
                    <a:ext cx="120578" cy="150721"/>
                  </a:xfrm>
                  <a:custGeom>
                    <a:avLst/>
                    <a:gdLst>
                      <a:gd name="T0" fmla="*/ 29 w 32"/>
                      <a:gd name="T1" fmla="*/ 2 h 40"/>
                      <a:gd name="T2" fmla="*/ 26 w 32"/>
                      <a:gd name="T3" fmla="*/ 1 h 40"/>
                      <a:gd name="T4" fmla="*/ 22 w 32"/>
                      <a:gd name="T5" fmla="*/ 0 h 40"/>
                      <a:gd name="T6" fmla="*/ 4 w 32"/>
                      <a:gd name="T7" fmla="*/ 14 h 40"/>
                      <a:gd name="T8" fmla="*/ 11 w 32"/>
                      <a:gd name="T9" fmla="*/ 39 h 40"/>
                      <a:gd name="T10" fmla="*/ 14 w 32"/>
                      <a:gd name="T11" fmla="*/ 40 h 40"/>
                      <a:gd name="T12" fmla="*/ 15 w 32"/>
                      <a:gd name="T13" fmla="*/ 40 h 40"/>
                      <a:gd name="T14" fmla="*/ 18 w 32"/>
                      <a:gd name="T15" fmla="*/ 40 h 40"/>
                      <a:gd name="T16" fmla="*/ 15 w 32"/>
                      <a:gd name="T17" fmla="*/ 38 h 40"/>
                      <a:gd name="T18" fmla="*/ 12 w 32"/>
                      <a:gd name="T19" fmla="*/ 37 h 40"/>
                      <a:gd name="T20" fmla="*/ 12 w 32"/>
                      <a:gd name="T21" fmla="*/ 37 h 40"/>
                      <a:gd name="T22" fmla="*/ 6 w 32"/>
                      <a:gd name="T23" fmla="*/ 15 h 40"/>
                      <a:gd name="T24" fmla="*/ 22 w 32"/>
                      <a:gd name="T25" fmla="*/ 2 h 40"/>
                      <a:gd name="T26" fmla="*/ 26 w 32"/>
                      <a:gd name="T27" fmla="*/ 2 h 40"/>
                      <a:gd name="T28" fmla="*/ 28 w 32"/>
                      <a:gd name="T29" fmla="*/ 4 h 40"/>
                      <a:gd name="T30" fmla="*/ 32 w 32"/>
                      <a:gd name="T31" fmla="*/ 5 h 40"/>
                      <a:gd name="T32" fmla="*/ 29 w 32"/>
                      <a:gd name="T33"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40">
                        <a:moveTo>
                          <a:pt x="29" y="2"/>
                        </a:moveTo>
                        <a:cubicBezTo>
                          <a:pt x="28" y="2"/>
                          <a:pt x="27" y="1"/>
                          <a:pt x="26" y="1"/>
                        </a:cubicBezTo>
                        <a:cubicBezTo>
                          <a:pt x="25" y="0"/>
                          <a:pt x="23" y="0"/>
                          <a:pt x="22" y="0"/>
                        </a:cubicBezTo>
                        <a:cubicBezTo>
                          <a:pt x="15" y="0"/>
                          <a:pt x="8" y="5"/>
                          <a:pt x="4" y="14"/>
                        </a:cubicBezTo>
                        <a:cubicBezTo>
                          <a:pt x="0" y="25"/>
                          <a:pt x="3" y="36"/>
                          <a:pt x="11" y="39"/>
                        </a:cubicBezTo>
                        <a:cubicBezTo>
                          <a:pt x="12" y="39"/>
                          <a:pt x="13" y="40"/>
                          <a:pt x="14" y="40"/>
                        </a:cubicBezTo>
                        <a:cubicBezTo>
                          <a:pt x="15" y="40"/>
                          <a:pt x="15" y="40"/>
                          <a:pt x="15" y="40"/>
                        </a:cubicBezTo>
                        <a:cubicBezTo>
                          <a:pt x="16" y="40"/>
                          <a:pt x="17" y="40"/>
                          <a:pt x="18" y="40"/>
                        </a:cubicBezTo>
                        <a:cubicBezTo>
                          <a:pt x="17" y="39"/>
                          <a:pt x="16" y="39"/>
                          <a:pt x="15" y="38"/>
                        </a:cubicBezTo>
                        <a:cubicBezTo>
                          <a:pt x="14" y="38"/>
                          <a:pt x="13" y="38"/>
                          <a:pt x="12" y="37"/>
                        </a:cubicBezTo>
                        <a:cubicBezTo>
                          <a:pt x="12" y="37"/>
                          <a:pt x="12" y="37"/>
                          <a:pt x="12" y="37"/>
                        </a:cubicBezTo>
                        <a:cubicBezTo>
                          <a:pt x="5" y="34"/>
                          <a:pt x="2" y="24"/>
                          <a:pt x="6" y="15"/>
                        </a:cubicBezTo>
                        <a:cubicBezTo>
                          <a:pt x="9" y="7"/>
                          <a:pt x="16" y="2"/>
                          <a:pt x="22" y="2"/>
                        </a:cubicBezTo>
                        <a:cubicBezTo>
                          <a:pt x="23" y="2"/>
                          <a:pt x="24" y="2"/>
                          <a:pt x="26" y="2"/>
                        </a:cubicBezTo>
                        <a:cubicBezTo>
                          <a:pt x="27" y="3"/>
                          <a:pt x="28" y="4"/>
                          <a:pt x="28" y="4"/>
                        </a:cubicBezTo>
                        <a:cubicBezTo>
                          <a:pt x="30" y="4"/>
                          <a:pt x="31" y="5"/>
                          <a:pt x="32" y="5"/>
                        </a:cubicBezTo>
                        <a:cubicBezTo>
                          <a:pt x="31" y="4"/>
                          <a:pt x="30" y="3"/>
                          <a:pt x="29" y="2"/>
                        </a:cubicBezTo>
                        <a:close/>
                      </a:path>
                    </a:pathLst>
                  </a:custGeom>
                  <a:solidFill>
                    <a:schemeClr val="bg1">
                      <a:lumMod val="85000"/>
                    </a:schemeClr>
                  </a:solidFill>
                  <a:ln>
                    <a:noFill/>
                  </a:ln>
                </p:spPr>
                <p:txBody>
                  <a:bodyPr anchor="ctr"/>
                  <a:p>
                    <a:pPr algn="ctr"/>
                  </a:p>
                </p:txBody>
              </p:sp>
              <p:sp>
                <p:nvSpPr>
                  <p:cNvPr id="96" name="íŝlíďé"/>
                  <p:cNvSpPr/>
                  <p:nvPr>
                    <p:custDataLst>
                      <p:tags r:id="rId32"/>
                    </p:custDataLst>
                  </p:nvPr>
                </p:nvSpPr>
                <p:spPr bwMode="auto">
                  <a:xfrm>
                    <a:off x="3987888" y="5647588"/>
                    <a:ext cx="134857" cy="150721"/>
                  </a:xfrm>
                  <a:custGeom>
                    <a:avLst/>
                    <a:gdLst>
                      <a:gd name="T0" fmla="*/ 25 w 36"/>
                      <a:gd name="T1" fmla="*/ 1 h 40"/>
                      <a:gd name="T2" fmla="*/ 21 w 36"/>
                      <a:gd name="T3" fmla="*/ 0 h 40"/>
                      <a:gd name="T4" fmla="*/ 20 w 36"/>
                      <a:gd name="T5" fmla="*/ 0 h 40"/>
                      <a:gd name="T6" fmla="*/ 18 w 36"/>
                      <a:gd name="T7" fmla="*/ 0 h 40"/>
                      <a:gd name="T8" fmla="*/ 3 w 36"/>
                      <a:gd name="T9" fmla="*/ 15 h 40"/>
                      <a:gd name="T10" fmla="*/ 4 w 36"/>
                      <a:gd name="T11" fmla="*/ 35 h 40"/>
                      <a:gd name="T12" fmla="*/ 6 w 36"/>
                      <a:gd name="T13" fmla="*/ 38 h 40"/>
                      <a:gd name="T14" fmla="*/ 9 w 36"/>
                      <a:gd name="T15" fmla="*/ 40 h 40"/>
                      <a:gd name="T16" fmla="*/ 14 w 36"/>
                      <a:gd name="T17" fmla="*/ 40 h 40"/>
                      <a:gd name="T18" fmla="*/ 31 w 36"/>
                      <a:gd name="T19" fmla="*/ 26 h 40"/>
                      <a:gd name="T20" fmla="*/ 25 w 36"/>
                      <a:gd name="T21" fmla="*/ 1 h 40"/>
                      <a:gd name="T22" fmla="*/ 29 w 36"/>
                      <a:gd name="T23" fmla="*/ 25 h 40"/>
                      <a:gd name="T24" fmla="*/ 14 w 36"/>
                      <a:gd name="T25" fmla="*/ 38 h 40"/>
                      <a:gd name="T26" fmla="*/ 10 w 36"/>
                      <a:gd name="T27" fmla="*/ 38 h 40"/>
                      <a:gd name="T28" fmla="*/ 10 w 36"/>
                      <a:gd name="T29" fmla="*/ 38 h 40"/>
                      <a:gd name="T30" fmla="*/ 7 w 36"/>
                      <a:gd name="T31" fmla="*/ 36 h 40"/>
                      <a:gd name="T32" fmla="*/ 4 w 36"/>
                      <a:gd name="T33" fmla="*/ 15 h 40"/>
                      <a:gd name="T34" fmla="*/ 20 w 36"/>
                      <a:gd name="T35" fmla="*/ 2 h 40"/>
                      <a:gd name="T36" fmla="*/ 20 w 36"/>
                      <a:gd name="T37" fmla="*/ 2 h 40"/>
                      <a:gd name="T38" fmla="*/ 24 w 36"/>
                      <a:gd name="T39" fmla="*/ 3 h 40"/>
                      <a:gd name="T40" fmla="*/ 24 w 36"/>
                      <a:gd name="T41" fmla="*/ 3 h 40"/>
                      <a:gd name="T42" fmla="*/ 29 w 36"/>
                      <a:gd name="T43"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40">
                        <a:moveTo>
                          <a:pt x="25" y="1"/>
                        </a:moveTo>
                        <a:cubicBezTo>
                          <a:pt x="24" y="1"/>
                          <a:pt x="22" y="0"/>
                          <a:pt x="21" y="0"/>
                        </a:cubicBezTo>
                        <a:cubicBezTo>
                          <a:pt x="21" y="0"/>
                          <a:pt x="21" y="0"/>
                          <a:pt x="20" y="0"/>
                        </a:cubicBezTo>
                        <a:cubicBezTo>
                          <a:pt x="19" y="0"/>
                          <a:pt x="18" y="0"/>
                          <a:pt x="18" y="0"/>
                        </a:cubicBezTo>
                        <a:cubicBezTo>
                          <a:pt x="11" y="2"/>
                          <a:pt x="6" y="7"/>
                          <a:pt x="3" y="15"/>
                        </a:cubicBezTo>
                        <a:cubicBezTo>
                          <a:pt x="0" y="22"/>
                          <a:pt x="0" y="30"/>
                          <a:pt x="4" y="35"/>
                        </a:cubicBezTo>
                        <a:cubicBezTo>
                          <a:pt x="4" y="36"/>
                          <a:pt x="5" y="37"/>
                          <a:pt x="6" y="38"/>
                        </a:cubicBezTo>
                        <a:cubicBezTo>
                          <a:pt x="7" y="39"/>
                          <a:pt x="8" y="39"/>
                          <a:pt x="9" y="40"/>
                        </a:cubicBezTo>
                        <a:cubicBezTo>
                          <a:pt x="11" y="40"/>
                          <a:pt x="12" y="40"/>
                          <a:pt x="14" y="40"/>
                        </a:cubicBezTo>
                        <a:cubicBezTo>
                          <a:pt x="21" y="40"/>
                          <a:pt x="28" y="35"/>
                          <a:pt x="31" y="26"/>
                        </a:cubicBezTo>
                        <a:cubicBezTo>
                          <a:pt x="36" y="15"/>
                          <a:pt x="33" y="4"/>
                          <a:pt x="25" y="1"/>
                        </a:cubicBezTo>
                        <a:close/>
                        <a:moveTo>
                          <a:pt x="29" y="25"/>
                        </a:moveTo>
                        <a:cubicBezTo>
                          <a:pt x="26" y="33"/>
                          <a:pt x="20" y="38"/>
                          <a:pt x="14" y="38"/>
                        </a:cubicBezTo>
                        <a:cubicBezTo>
                          <a:pt x="12" y="38"/>
                          <a:pt x="11" y="38"/>
                          <a:pt x="10" y="38"/>
                        </a:cubicBezTo>
                        <a:cubicBezTo>
                          <a:pt x="10" y="38"/>
                          <a:pt x="10" y="38"/>
                          <a:pt x="10" y="38"/>
                        </a:cubicBezTo>
                        <a:cubicBezTo>
                          <a:pt x="9" y="37"/>
                          <a:pt x="8" y="37"/>
                          <a:pt x="7" y="36"/>
                        </a:cubicBezTo>
                        <a:cubicBezTo>
                          <a:pt x="3" y="32"/>
                          <a:pt x="1" y="23"/>
                          <a:pt x="4" y="15"/>
                        </a:cubicBezTo>
                        <a:cubicBezTo>
                          <a:pt x="8" y="8"/>
                          <a:pt x="14" y="2"/>
                          <a:pt x="20" y="2"/>
                        </a:cubicBezTo>
                        <a:cubicBezTo>
                          <a:pt x="20" y="2"/>
                          <a:pt x="20" y="2"/>
                          <a:pt x="20" y="2"/>
                        </a:cubicBezTo>
                        <a:cubicBezTo>
                          <a:pt x="22" y="2"/>
                          <a:pt x="23" y="3"/>
                          <a:pt x="24" y="3"/>
                        </a:cubicBezTo>
                        <a:cubicBezTo>
                          <a:pt x="24" y="3"/>
                          <a:pt x="24" y="3"/>
                          <a:pt x="24" y="3"/>
                        </a:cubicBezTo>
                        <a:cubicBezTo>
                          <a:pt x="31" y="6"/>
                          <a:pt x="33" y="16"/>
                          <a:pt x="29" y="25"/>
                        </a:cubicBezTo>
                        <a:close/>
                      </a:path>
                    </a:pathLst>
                  </a:custGeom>
                  <a:solidFill>
                    <a:schemeClr val="bg1">
                      <a:lumMod val="85000"/>
                    </a:schemeClr>
                  </a:solidFill>
                  <a:ln>
                    <a:noFill/>
                  </a:ln>
                </p:spPr>
                <p:txBody>
                  <a:bodyPr anchor="ctr"/>
                  <a:p>
                    <a:pPr algn="ctr"/>
                  </a:p>
                </p:txBody>
              </p:sp>
              <p:sp>
                <p:nvSpPr>
                  <p:cNvPr id="97" name="î$1ídè"/>
                  <p:cNvSpPr/>
                  <p:nvPr>
                    <p:custDataLst>
                      <p:tags r:id="rId33"/>
                    </p:custDataLst>
                  </p:nvPr>
                </p:nvSpPr>
                <p:spPr bwMode="auto">
                  <a:xfrm>
                    <a:off x="4105292" y="5883982"/>
                    <a:ext cx="120578" cy="150721"/>
                  </a:xfrm>
                  <a:custGeom>
                    <a:avLst/>
                    <a:gdLst>
                      <a:gd name="T0" fmla="*/ 29 w 32"/>
                      <a:gd name="T1" fmla="*/ 2 h 40"/>
                      <a:gd name="T2" fmla="*/ 26 w 32"/>
                      <a:gd name="T3" fmla="*/ 1 h 40"/>
                      <a:gd name="T4" fmla="*/ 22 w 32"/>
                      <a:gd name="T5" fmla="*/ 0 h 40"/>
                      <a:gd name="T6" fmla="*/ 4 w 32"/>
                      <a:gd name="T7" fmla="*/ 14 h 40"/>
                      <a:gd name="T8" fmla="*/ 11 w 32"/>
                      <a:gd name="T9" fmla="*/ 39 h 40"/>
                      <a:gd name="T10" fmla="*/ 14 w 32"/>
                      <a:gd name="T11" fmla="*/ 40 h 40"/>
                      <a:gd name="T12" fmla="*/ 15 w 32"/>
                      <a:gd name="T13" fmla="*/ 40 h 40"/>
                      <a:gd name="T14" fmla="*/ 18 w 32"/>
                      <a:gd name="T15" fmla="*/ 40 h 40"/>
                      <a:gd name="T16" fmla="*/ 15 w 32"/>
                      <a:gd name="T17" fmla="*/ 38 h 40"/>
                      <a:gd name="T18" fmla="*/ 12 w 32"/>
                      <a:gd name="T19" fmla="*/ 37 h 40"/>
                      <a:gd name="T20" fmla="*/ 12 w 32"/>
                      <a:gd name="T21" fmla="*/ 37 h 40"/>
                      <a:gd name="T22" fmla="*/ 6 w 32"/>
                      <a:gd name="T23" fmla="*/ 15 h 40"/>
                      <a:gd name="T24" fmla="*/ 22 w 32"/>
                      <a:gd name="T25" fmla="*/ 2 h 40"/>
                      <a:gd name="T26" fmla="*/ 25 w 32"/>
                      <a:gd name="T27" fmla="*/ 3 h 40"/>
                      <a:gd name="T28" fmla="*/ 28 w 32"/>
                      <a:gd name="T29" fmla="*/ 4 h 40"/>
                      <a:gd name="T30" fmla="*/ 32 w 32"/>
                      <a:gd name="T31" fmla="*/ 5 h 40"/>
                      <a:gd name="T32" fmla="*/ 29 w 32"/>
                      <a:gd name="T33" fmla="*/ 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40">
                        <a:moveTo>
                          <a:pt x="29" y="2"/>
                        </a:moveTo>
                        <a:cubicBezTo>
                          <a:pt x="28" y="2"/>
                          <a:pt x="27" y="1"/>
                          <a:pt x="26" y="1"/>
                        </a:cubicBezTo>
                        <a:cubicBezTo>
                          <a:pt x="25" y="0"/>
                          <a:pt x="23" y="0"/>
                          <a:pt x="22" y="0"/>
                        </a:cubicBezTo>
                        <a:cubicBezTo>
                          <a:pt x="15" y="0"/>
                          <a:pt x="8" y="6"/>
                          <a:pt x="4" y="14"/>
                        </a:cubicBezTo>
                        <a:cubicBezTo>
                          <a:pt x="0" y="25"/>
                          <a:pt x="3" y="36"/>
                          <a:pt x="11" y="39"/>
                        </a:cubicBezTo>
                        <a:cubicBezTo>
                          <a:pt x="12" y="40"/>
                          <a:pt x="13" y="40"/>
                          <a:pt x="14" y="40"/>
                        </a:cubicBezTo>
                        <a:cubicBezTo>
                          <a:pt x="15" y="40"/>
                          <a:pt x="15" y="40"/>
                          <a:pt x="15" y="40"/>
                        </a:cubicBezTo>
                        <a:cubicBezTo>
                          <a:pt x="16" y="40"/>
                          <a:pt x="17" y="40"/>
                          <a:pt x="18" y="40"/>
                        </a:cubicBezTo>
                        <a:cubicBezTo>
                          <a:pt x="17" y="39"/>
                          <a:pt x="16" y="39"/>
                          <a:pt x="15" y="38"/>
                        </a:cubicBezTo>
                        <a:cubicBezTo>
                          <a:pt x="14" y="38"/>
                          <a:pt x="13" y="38"/>
                          <a:pt x="12" y="37"/>
                        </a:cubicBezTo>
                        <a:cubicBezTo>
                          <a:pt x="12" y="37"/>
                          <a:pt x="12" y="37"/>
                          <a:pt x="12" y="37"/>
                        </a:cubicBezTo>
                        <a:cubicBezTo>
                          <a:pt x="5" y="34"/>
                          <a:pt x="2" y="24"/>
                          <a:pt x="6" y="15"/>
                        </a:cubicBezTo>
                        <a:cubicBezTo>
                          <a:pt x="9" y="7"/>
                          <a:pt x="16" y="2"/>
                          <a:pt x="22" y="2"/>
                        </a:cubicBezTo>
                        <a:cubicBezTo>
                          <a:pt x="23" y="2"/>
                          <a:pt x="24" y="2"/>
                          <a:pt x="25" y="3"/>
                        </a:cubicBezTo>
                        <a:cubicBezTo>
                          <a:pt x="27" y="3"/>
                          <a:pt x="27" y="4"/>
                          <a:pt x="28" y="4"/>
                        </a:cubicBezTo>
                        <a:cubicBezTo>
                          <a:pt x="30" y="4"/>
                          <a:pt x="31" y="5"/>
                          <a:pt x="32" y="5"/>
                        </a:cubicBezTo>
                        <a:cubicBezTo>
                          <a:pt x="31" y="4"/>
                          <a:pt x="30" y="3"/>
                          <a:pt x="29" y="2"/>
                        </a:cubicBezTo>
                        <a:close/>
                      </a:path>
                    </a:pathLst>
                  </a:custGeom>
                  <a:solidFill>
                    <a:schemeClr val="bg1">
                      <a:lumMod val="85000"/>
                    </a:schemeClr>
                  </a:solidFill>
                  <a:ln>
                    <a:noFill/>
                  </a:ln>
                </p:spPr>
                <p:txBody>
                  <a:bodyPr anchor="ctr"/>
                  <a:p>
                    <a:pPr algn="ctr"/>
                  </a:p>
                </p:txBody>
              </p:sp>
              <p:sp>
                <p:nvSpPr>
                  <p:cNvPr id="98" name="íṣļídé"/>
                  <p:cNvSpPr/>
                  <p:nvPr>
                    <p:custDataLst>
                      <p:tags r:id="rId34"/>
                    </p:custDataLst>
                  </p:nvPr>
                </p:nvSpPr>
                <p:spPr bwMode="auto">
                  <a:xfrm>
                    <a:off x="4130677" y="5891916"/>
                    <a:ext cx="136443" cy="150721"/>
                  </a:xfrm>
                  <a:custGeom>
                    <a:avLst/>
                    <a:gdLst>
                      <a:gd name="T0" fmla="*/ 26 w 36"/>
                      <a:gd name="T1" fmla="*/ 1 h 40"/>
                      <a:gd name="T2" fmla="*/ 22 w 36"/>
                      <a:gd name="T3" fmla="*/ 0 h 40"/>
                      <a:gd name="T4" fmla="*/ 21 w 36"/>
                      <a:gd name="T5" fmla="*/ 0 h 40"/>
                      <a:gd name="T6" fmla="*/ 18 w 36"/>
                      <a:gd name="T7" fmla="*/ 1 h 40"/>
                      <a:gd name="T8" fmla="*/ 3 w 36"/>
                      <a:gd name="T9" fmla="*/ 15 h 40"/>
                      <a:gd name="T10" fmla="*/ 5 w 36"/>
                      <a:gd name="T11" fmla="*/ 35 h 40"/>
                      <a:gd name="T12" fmla="*/ 7 w 36"/>
                      <a:gd name="T13" fmla="*/ 38 h 40"/>
                      <a:gd name="T14" fmla="*/ 10 w 36"/>
                      <a:gd name="T15" fmla="*/ 40 h 40"/>
                      <a:gd name="T16" fmla="*/ 15 w 36"/>
                      <a:gd name="T17" fmla="*/ 40 h 40"/>
                      <a:gd name="T18" fmla="*/ 32 w 36"/>
                      <a:gd name="T19" fmla="*/ 26 h 40"/>
                      <a:gd name="T20" fmla="*/ 26 w 36"/>
                      <a:gd name="T21" fmla="*/ 1 h 40"/>
                      <a:gd name="T22" fmla="*/ 30 w 36"/>
                      <a:gd name="T23" fmla="*/ 25 h 40"/>
                      <a:gd name="T24" fmla="*/ 15 w 36"/>
                      <a:gd name="T25" fmla="*/ 38 h 40"/>
                      <a:gd name="T26" fmla="*/ 11 w 36"/>
                      <a:gd name="T27" fmla="*/ 38 h 40"/>
                      <a:gd name="T28" fmla="*/ 11 w 36"/>
                      <a:gd name="T29" fmla="*/ 38 h 40"/>
                      <a:gd name="T30" fmla="*/ 8 w 36"/>
                      <a:gd name="T31" fmla="*/ 36 h 40"/>
                      <a:gd name="T32" fmla="*/ 5 w 36"/>
                      <a:gd name="T33" fmla="*/ 15 h 40"/>
                      <a:gd name="T34" fmla="*/ 21 w 36"/>
                      <a:gd name="T35" fmla="*/ 2 h 40"/>
                      <a:gd name="T36" fmla="*/ 21 w 36"/>
                      <a:gd name="T37" fmla="*/ 2 h 40"/>
                      <a:gd name="T38" fmla="*/ 25 w 36"/>
                      <a:gd name="T39" fmla="*/ 3 h 40"/>
                      <a:gd name="T40" fmla="*/ 25 w 36"/>
                      <a:gd name="T41" fmla="*/ 3 h 40"/>
                      <a:gd name="T42" fmla="*/ 30 w 36"/>
                      <a:gd name="T43" fmla="*/ 2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 h="40">
                        <a:moveTo>
                          <a:pt x="26" y="1"/>
                        </a:moveTo>
                        <a:cubicBezTo>
                          <a:pt x="25" y="1"/>
                          <a:pt x="23" y="0"/>
                          <a:pt x="22" y="0"/>
                        </a:cubicBezTo>
                        <a:cubicBezTo>
                          <a:pt x="22" y="0"/>
                          <a:pt x="21" y="0"/>
                          <a:pt x="21" y="0"/>
                        </a:cubicBezTo>
                        <a:cubicBezTo>
                          <a:pt x="20" y="0"/>
                          <a:pt x="19" y="0"/>
                          <a:pt x="18" y="1"/>
                        </a:cubicBezTo>
                        <a:cubicBezTo>
                          <a:pt x="12" y="2"/>
                          <a:pt x="6" y="7"/>
                          <a:pt x="3" y="15"/>
                        </a:cubicBezTo>
                        <a:cubicBezTo>
                          <a:pt x="0" y="22"/>
                          <a:pt x="1" y="30"/>
                          <a:pt x="5" y="35"/>
                        </a:cubicBezTo>
                        <a:cubicBezTo>
                          <a:pt x="5" y="36"/>
                          <a:pt x="6" y="37"/>
                          <a:pt x="7" y="38"/>
                        </a:cubicBezTo>
                        <a:cubicBezTo>
                          <a:pt x="8" y="39"/>
                          <a:pt x="9" y="39"/>
                          <a:pt x="10" y="40"/>
                        </a:cubicBezTo>
                        <a:cubicBezTo>
                          <a:pt x="12" y="40"/>
                          <a:pt x="13" y="40"/>
                          <a:pt x="15" y="40"/>
                        </a:cubicBezTo>
                        <a:cubicBezTo>
                          <a:pt x="22" y="40"/>
                          <a:pt x="29" y="35"/>
                          <a:pt x="32" y="26"/>
                        </a:cubicBezTo>
                        <a:cubicBezTo>
                          <a:pt x="36" y="16"/>
                          <a:pt x="33" y="4"/>
                          <a:pt x="26" y="1"/>
                        </a:cubicBezTo>
                        <a:close/>
                        <a:moveTo>
                          <a:pt x="30" y="25"/>
                        </a:moveTo>
                        <a:cubicBezTo>
                          <a:pt x="27" y="33"/>
                          <a:pt x="21" y="38"/>
                          <a:pt x="15" y="38"/>
                        </a:cubicBezTo>
                        <a:cubicBezTo>
                          <a:pt x="13" y="38"/>
                          <a:pt x="12" y="38"/>
                          <a:pt x="11" y="38"/>
                        </a:cubicBezTo>
                        <a:cubicBezTo>
                          <a:pt x="11" y="38"/>
                          <a:pt x="11" y="38"/>
                          <a:pt x="11" y="38"/>
                        </a:cubicBezTo>
                        <a:cubicBezTo>
                          <a:pt x="10" y="37"/>
                          <a:pt x="9" y="37"/>
                          <a:pt x="8" y="36"/>
                        </a:cubicBezTo>
                        <a:cubicBezTo>
                          <a:pt x="3" y="32"/>
                          <a:pt x="2" y="23"/>
                          <a:pt x="5" y="15"/>
                        </a:cubicBezTo>
                        <a:cubicBezTo>
                          <a:pt x="8" y="8"/>
                          <a:pt x="15" y="2"/>
                          <a:pt x="21" y="2"/>
                        </a:cubicBezTo>
                        <a:cubicBezTo>
                          <a:pt x="21" y="2"/>
                          <a:pt x="21" y="2"/>
                          <a:pt x="21" y="2"/>
                        </a:cubicBezTo>
                        <a:cubicBezTo>
                          <a:pt x="23" y="2"/>
                          <a:pt x="24" y="3"/>
                          <a:pt x="25" y="3"/>
                        </a:cubicBezTo>
                        <a:cubicBezTo>
                          <a:pt x="25" y="3"/>
                          <a:pt x="25" y="3"/>
                          <a:pt x="25" y="3"/>
                        </a:cubicBezTo>
                        <a:cubicBezTo>
                          <a:pt x="32" y="6"/>
                          <a:pt x="34" y="16"/>
                          <a:pt x="30" y="25"/>
                        </a:cubicBezTo>
                        <a:close/>
                      </a:path>
                    </a:pathLst>
                  </a:custGeom>
                  <a:solidFill>
                    <a:schemeClr val="bg1">
                      <a:lumMod val="85000"/>
                    </a:schemeClr>
                  </a:solidFill>
                  <a:ln>
                    <a:noFill/>
                  </a:ln>
                </p:spPr>
                <p:txBody>
                  <a:bodyPr anchor="ctr"/>
                  <a:p>
                    <a:pPr algn="ctr"/>
                  </a:p>
                </p:txBody>
              </p:sp>
              <p:sp>
                <p:nvSpPr>
                  <p:cNvPr id="99" name="iŝļíḍè"/>
                  <p:cNvSpPr/>
                  <p:nvPr>
                    <p:custDataLst>
                      <p:tags r:id="rId35"/>
                    </p:custDataLst>
                  </p:nvPr>
                </p:nvSpPr>
                <p:spPr bwMode="auto">
                  <a:xfrm>
                    <a:off x="3984715" y="5647588"/>
                    <a:ext cx="274473" cy="395049"/>
                  </a:xfrm>
                  <a:custGeom>
                    <a:avLst/>
                    <a:gdLst>
                      <a:gd name="T0" fmla="*/ 125 w 173"/>
                      <a:gd name="T1" fmla="*/ 0 h 249"/>
                      <a:gd name="T2" fmla="*/ 2 w 173"/>
                      <a:gd name="T3" fmla="*/ 244 h 249"/>
                      <a:gd name="T4" fmla="*/ 0 w 173"/>
                      <a:gd name="T5" fmla="*/ 249 h 249"/>
                      <a:gd name="T6" fmla="*/ 0 w 173"/>
                      <a:gd name="T7" fmla="*/ 249 h 249"/>
                      <a:gd name="T8" fmla="*/ 47 w 173"/>
                      <a:gd name="T9" fmla="*/ 249 h 249"/>
                      <a:gd name="T10" fmla="*/ 173 w 173"/>
                      <a:gd name="T11" fmla="*/ 0 h 249"/>
                      <a:gd name="T12" fmla="*/ 125 w 173"/>
                      <a:gd name="T13" fmla="*/ 0 h 249"/>
                      <a:gd name="T14" fmla="*/ 45 w 173"/>
                      <a:gd name="T15" fmla="*/ 244 h 249"/>
                      <a:gd name="T16" fmla="*/ 7 w 173"/>
                      <a:gd name="T17" fmla="*/ 244 h 249"/>
                      <a:gd name="T18" fmla="*/ 128 w 173"/>
                      <a:gd name="T19" fmla="*/ 5 h 249"/>
                      <a:gd name="T20" fmla="*/ 166 w 173"/>
                      <a:gd name="T21" fmla="*/ 5 h 249"/>
                      <a:gd name="T22" fmla="*/ 130 w 173"/>
                      <a:gd name="T23" fmla="*/ 73 h 249"/>
                      <a:gd name="T24" fmla="*/ 45 w 173"/>
                      <a:gd name="T25" fmla="*/ 24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249">
                        <a:moveTo>
                          <a:pt x="125" y="0"/>
                        </a:moveTo>
                        <a:lnTo>
                          <a:pt x="2" y="244"/>
                        </a:lnTo>
                        <a:lnTo>
                          <a:pt x="0" y="249"/>
                        </a:lnTo>
                        <a:lnTo>
                          <a:pt x="0" y="249"/>
                        </a:lnTo>
                        <a:lnTo>
                          <a:pt x="47" y="249"/>
                        </a:lnTo>
                        <a:lnTo>
                          <a:pt x="173" y="0"/>
                        </a:lnTo>
                        <a:lnTo>
                          <a:pt x="125" y="0"/>
                        </a:lnTo>
                        <a:close/>
                        <a:moveTo>
                          <a:pt x="45" y="244"/>
                        </a:moveTo>
                        <a:lnTo>
                          <a:pt x="7" y="244"/>
                        </a:lnTo>
                        <a:lnTo>
                          <a:pt x="128" y="5"/>
                        </a:lnTo>
                        <a:lnTo>
                          <a:pt x="166" y="5"/>
                        </a:lnTo>
                        <a:lnTo>
                          <a:pt x="130" y="73"/>
                        </a:lnTo>
                        <a:lnTo>
                          <a:pt x="45" y="244"/>
                        </a:lnTo>
                        <a:close/>
                      </a:path>
                    </a:pathLst>
                  </a:custGeom>
                  <a:solidFill>
                    <a:schemeClr val="bg1">
                      <a:lumMod val="85000"/>
                    </a:schemeClr>
                  </a:solidFill>
                  <a:ln>
                    <a:noFill/>
                  </a:ln>
                </p:spPr>
                <p:txBody>
                  <a:bodyPr anchor="ctr"/>
                  <a:p>
                    <a:pPr algn="ctr"/>
                  </a:p>
                </p:txBody>
              </p:sp>
              <p:sp>
                <p:nvSpPr>
                  <p:cNvPr id="100" name="iṩļîḑé"/>
                  <p:cNvSpPr/>
                  <p:nvPr>
                    <p:custDataLst>
                      <p:tags r:id="rId36"/>
                    </p:custDataLst>
                  </p:nvPr>
                </p:nvSpPr>
                <p:spPr bwMode="auto">
                  <a:xfrm>
                    <a:off x="3968849" y="5628549"/>
                    <a:ext cx="290338" cy="414088"/>
                  </a:xfrm>
                  <a:custGeom>
                    <a:avLst/>
                    <a:gdLst>
                      <a:gd name="T0" fmla="*/ 166 w 183"/>
                      <a:gd name="T1" fmla="*/ 0 h 261"/>
                      <a:gd name="T2" fmla="*/ 126 w 183"/>
                      <a:gd name="T3" fmla="*/ 0 h 261"/>
                      <a:gd name="T4" fmla="*/ 0 w 183"/>
                      <a:gd name="T5" fmla="*/ 246 h 261"/>
                      <a:gd name="T6" fmla="*/ 0 w 183"/>
                      <a:gd name="T7" fmla="*/ 246 h 261"/>
                      <a:gd name="T8" fmla="*/ 10 w 183"/>
                      <a:gd name="T9" fmla="*/ 261 h 261"/>
                      <a:gd name="T10" fmla="*/ 10 w 183"/>
                      <a:gd name="T11" fmla="*/ 261 h 261"/>
                      <a:gd name="T12" fmla="*/ 40 w 183"/>
                      <a:gd name="T13" fmla="*/ 261 h 261"/>
                      <a:gd name="T14" fmla="*/ 43 w 183"/>
                      <a:gd name="T15" fmla="*/ 256 h 261"/>
                      <a:gd name="T16" fmla="*/ 12 w 183"/>
                      <a:gd name="T17" fmla="*/ 256 h 261"/>
                      <a:gd name="T18" fmla="*/ 12 w 183"/>
                      <a:gd name="T19" fmla="*/ 256 h 261"/>
                      <a:gd name="T20" fmla="*/ 5 w 183"/>
                      <a:gd name="T21" fmla="*/ 246 h 261"/>
                      <a:gd name="T22" fmla="*/ 128 w 183"/>
                      <a:gd name="T23" fmla="*/ 5 h 261"/>
                      <a:gd name="T24" fmla="*/ 164 w 183"/>
                      <a:gd name="T25" fmla="*/ 5 h 261"/>
                      <a:gd name="T26" fmla="*/ 173 w 183"/>
                      <a:gd name="T27" fmla="*/ 12 h 261"/>
                      <a:gd name="T28" fmla="*/ 176 w 183"/>
                      <a:gd name="T29" fmla="*/ 14 h 261"/>
                      <a:gd name="T30" fmla="*/ 173 w 183"/>
                      <a:gd name="T31" fmla="*/ 17 h 261"/>
                      <a:gd name="T32" fmla="*/ 176 w 183"/>
                      <a:gd name="T33" fmla="*/ 17 h 261"/>
                      <a:gd name="T34" fmla="*/ 140 w 183"/>
                      <a:gd name="T35" fmla="*/ 85 h 261"/>
                      <a:gd name="T36" fmla="*/ 183 w 183"/>
                      <a:gd name="T37" fmla="*/ 12 h 261"/>
                      <a:gd name="T38" fmla="*/ 183 w 183"/>
                      <a:gd name="T39" fmla="*/ 12 h 261"/>
                      <a:gd name="T40" fmla="*/ 166 w 183"/>
                      <a:gd name="T41"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3" h="261">
                        <a:moveTo>
                          <a:pt x="166" y="0"/>
                        </a:moveTo>
                        <a:lnTo>
                          <a:pt x="126" y="0"/>
                        </a:lnTo>
                        <a:lnTo>
                          <a:pt x="0" y="246"/>
                        </a:lnTo>
                        <a:lnTo>
                          <a:pt x="0" y="246"/>
                        </a:lnTo>
                        <a:lnTo>
                          <a:pt x="10" y="261"/>
                        </a:lnTo>
                        <a:lnTo>
                          <a:pt x="10" y="261"/>
                        </a:lnTo>
                        <a:lnTo>
                          <a:pt x="40" y="261"/>
                        </a:lnTo>
                        <a:lnTo>
                          <a:pt x="43" y="256"/>
                        </a:lnTo>
                        <a:lnTo>
                          <a:pt x="12" y="256"/>
                        </a:lnTo>
                        <a:lnTo>
                          <a:pt x="12" y="256"/>
                        </a:lnTo>
                        <a:lnTo>
                          <a:pt x="5" y="246"/>
                        </a:lnTo>
                        <a:lnTo>
                          <a:pt x="128" y="5"/>
                        </a:lnTo>
                        <a:lnTo>
                          <a:pt x="164" y="5"/>
                        </a:lnTo>
                        <a:lnTo>
                          <a:pt x="173" y="12"/>
                        </a:lnTo>
                        <a:lnTo>
                          <a:pt x="176" y="14"/>
                        </a:lnTo>
                        <a:lnTo>
                          <a:pt x="173" y="17"/>
                        </a:lnTo>
                        <a:lnTo>
                          <a:pt x="176" y="17"/>
                        </a:lnTo>
                        <a:lnTo>
                          <a:pt x="140" y="85"/>
                        </a:lnTo>
                        <a:lnTo>
                          <a:pt x="183" y="12"/>
                        </a:lnTo>
                        <a:lnTo>
                          <a:pt x="183" y="12"/>
                        </a:lnTo>
                        <a:lnTo>
                          <a:pt x="166" y="0"/>
                        </a:lnTo>
                        <a:close/>
                      </a:path>
                    </a:pathLst>
                  </a:custGeom>
                  <a:solidFill>
                    <a:schemeClr val="bg1">
                      <a:lumMod val="85000"/>
                    </a:schemeClr>
                  </a:solidFill>
                  <a:ln>
                    <a:noFill/>
                  </a:ln>
                </p:spPr>
                <p:txBody>
                  <a:bodyPr anchor="ctr"/>
                  <a:p>
                    <a:pPr algn="ctr"/>
                  </a:p>
                </p:txBody>
              </p:sp>
            </p:grpSp>
            <p:grpSp>
              <p:nvGrpSpPr>
                <p:cNvPr id="42" name="iṥliḍê"/>
                <p:cNvGrpSpPr/>
                <p:nvPr/>
              </p:nvGrpSpPr>
              <p:grpSpPr>
                <a:xfrm>
                  <a:off x="1882274" y="3689768"/>
                  <a:ext cx="414088" cy="488656"/>
                  <a:chOff x="4711354" y="5301720"/>
                  <a:chExt cx="414088" cy="488656"/>
                </a:xfrm>
              </p:grpSpPr>
              <p:sp>
                <p:nvSpPr>
                  <p:cNvPr id="91" name="ïṩḻîḑè"/>
                  <p:cNvSpPr/>
                  <p:nvPr>
                    <p:custDataLst>
                      <p:tags r:id="rId37"/>
                    </p:custDataLst>
                  </p:nvPr>
                </p:nvSpPr>
                <p:spPr bwMode="auto">
                  <a:xfrm>
                    <a:off x="4801786" y="5301720"/>
                    <a:ext cx="323656" cy="323656"/>
                  </a:xfrm>
                  <a:custGeom>
                    <a:avLst/>
                    <a:gdLst>
                      <a:gd name="T0" fmla="*/ 43 w 86"/>
                      <a:gd name="T1" fmla="*/ 86 h 86"/>
                      <a:gd name="T2" fmla="*/ 0 w 86"/>
                      <a:gd name="T3" fmla="*/ 43 h 86"/>
                      <a:gd name="T4" fmla="*/ 43 w 86"/>
                      <a:gd name="T5" fmla="*/ 0 h 86"/>
                      <a:gd name="T6" fmla="*/ 86 w 86"/>
                      <a:gd name="T7" fmla="*/ 43 h 86"/>
                      <a:gd name="T8" fmla="*/ 43 w 86"/>
                      <a:gd name="T9" fmla="*/ 86 h 86"/>
                      <a:gd name="T10" fmla="*/ 43 w 86"/>
                      <a:gd name="T11" fmla="*/ 3 h 86"/>
                      <a:gd name="T12" fmla="*/ 3 w 86"/>
                      <a:gd name="T13" fmla="*/ 43 h 86"/>
                      <a:gd name="T14" fmla="*/ 43 w 86"/>
                      <a:gd name="T15" fmla="*/ 83 h 86"/>
                      <a:gd name="T16" fmla="*/ 83 w 86"/>
                      <a:gd name="T17" fmla="*/ 43 h 86"/>
                      <a:gd name="T18" fmla="*/ 43 w 86"/>
                      <a:gd name="T19" fmla="*/ 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86">
                        <a:moveTo>
                          <a:pt x="43" y="86"/>
                        </a:moveTo>
                        <a:cubicBezTo>
                          <a:pt x="19" y="86"/>
                          <a:pt x="0" y="67"/>
                          <a:pt x="0" y="43"/>
                        </a:cubicBezTo>
                        <a:cubicBezTo>
                          <a:pt x="0" y="20"/>
                          <a:pt x="19" y="0"/>
                          <a:pt x="43" y="0"/>
                        </a:cubicBezTo>
                        <a:cubicBezTo>
                          <a:pt x="67" y="0"/>
                          <a:pt x="86" y="20"/>
                          <a:pt x="86" y="43"/>
                        </a:cubicBezTo>
                        <a:cubicBezTo>
                          <a:pt x="86" y="67"/>
                          <a:pt x="67" y="86"/>
                          <a:pt x="43" y="86"/>
                        </a:cubicBezTo>
                        <a:close/>
                        <a:moveTo>
                          <a:pt x="43" y="3"/>
                        </a:moveTo>
                        <a:cubicBezTo>
                          <a:pt x="21" y="3"/>
                          <a:pt x="3" y="21"/>
                          <a:pt x="3" y="43"/>
                        </a:cubicBezTo>
                        <a:cubicBezTo>
                          <a:pt x="3" y="65"/>
                          <a:pt x="21" y="83"/>
                          <a:pt x="43" y="83"/>
                        </a:cubicBezTo>
                        <a:cubicBezTo>
                          <a:pt x="65" y="83"/>
                          <a:pt x="83" y="65"/>
                          <a:pt x="83" y="43"/>
                        </a:cubicBezTo>
                        <a:cubicBezTo>
                          <a:pt x="83" y="21"/>
                          <a:pt x="65" y="3"/>
                          <a:pt x="43" y="3"/>
                        </a:cubicBezTo>
                        <a:close/>
                      </a:path>
                    </a:pathLst>
                  </a:custGeom>
                  <a:solidFill>
                    <a:schemeClr val="bg1">
                      <a:lumMod val="85000"/>
                    </a:schemeClr>
                  </a:solidFill>
                  <a:ln>
                    <a:noFill/>
                  </a:ln>
                </p:spPr>
                <p:txBody>
                  <a:bodyPr anchor="ctr"/>
                  <a:p>
                    <a:pPr algn="ctr"/>
                  </a:p>
                </p:txBody>
              </p:sp>
              <p:sp>
                <p:nvSpPr>
                  <p:cNvPr id="92" name="îšḷïḑé"/>
                  <p:cNvSpPr/>
                  <p:nvPr>
                    <p:custDataLst>
                      <p:tags r:id="rId38"/>
                    </p:custDataLst>
                  </p:nvPr>
                </p:nvSpPr>
                <p:spPr bwMode="auto">
                  <a:xfrm>
                    <a:off x="4835104" y="5335037"/>
                    <a:ext cx="257020" cy="260193"/>
                  </a:xfrm>
                  <a:custGeom>
                    <a:avLst/>
                    <a:gdLst>
                      <a:gd name="T0" fmla="*/ 34 w 68"/>
                      <a:gd name="T1" fmla="*/ 69 h 69"/>
                      <a:gd name="T2" fmla="*/ 0 w 68"/>
                      <a:gd name="T3" fmla="*/ 34 h 69"/>
                      <a:gd name="T4" fmla="*/ 34 w 68"/>
                      <a:gd name="T5" fmla="*/ 0 h 69"/>
                      <a:gd name="T6" fmla="*/ 68 w 68"/>
                      <a:gd name="T7" fmla="*/ 34 h 69"/>
                      <a:gd name="T8" fmla="*/ 34 w 68"/>
                      <a:gd name="T9" fmla="*/ 69 h 69"/>
                      <a:gd name="T10" fmla="*/ 34 w 68"/>
                      <a:gd name="T11" fmla="*/ 3 h 69"/>
                      <a:gd name="T12" fmla="*/ 3 w 68"/>
                      <a:gd name="T13" fmla="*/ 34 h 69"/>
                      <a:gd name="T14" fmla="*/ 34 w 68"/>
                      <a:gd name="T15" fmla="*/ 66 h 69"/>
                      <a:gd name="T16" fmla="*/ 65 w 68"/>
                      <a:gd name="T17" fmla="*/ 34 h 69"/>
                      <a:gd name="T18" fmla="*/ 34 w 68"/>
                      <a:gd name="T19" fmla="*/ 3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8" h="69">
                        <a:moveTo>
                          <a:pt x="34" y="69"/>
                        </a:moveTo>
                        <a:cubicBezTo>
                          <a:pt x="15" y="69"/>
                          <a:pt x="0" y="53"/>
                          <a:pt x="0" y="34"/>
                        </a:cubicBezTo>
                        <a:cubicBezTo>
                          <a:pt x="0" y="15"/>
                          <a:pt x="15" y="0"/>
                          <a:pt x="34" y="0"/>
                        </a:cubicBezTo>
                        <a:cubicBezTo>
                          <a:pt x="53" y="0"/>
                          <a:pt x="68" y="15"/>
                          <a:pt x="68" y="34"/>
                        </a:cubicBezTo>
                        <a:cubicBezTo>
                          <a:pt x="68" y="53"/>
                          <a:pt x="53" y="69"/>
                          <a:pt x="34" y="69"/>
                        </a:cubicBezTo>
                        <a:close/>
                        <a:moveTo>
                          <a:pt x="34" y="3"/>
                        </a:moveTo>
                        <a:cubicBezTo>
                          <a:pt x="17" y="3"/>
                          <a:pt x="3" y="17"/>
                          <a:pt x="3" y="34"/>
                        </a:cubicBezTo>
                        <a:cubicBezTo>
                          <a:pt x="3" y="51"/>
                          <a:pt x="17" y="66"/>
                          <a:pt x="34" y="66"/>
                        </a:cubicBezTo>
                        <a:cubicBezTo>
                          <a:pt x="51" y="66"/>
                          <a:pt x="65" y="51"/>
                          <a:pt x="65" y="34"/>
                        </a:cubicBezTo>
                        <a:cubicBezTo>
                          <a:pt x="65" y="17"/>
                          <a:pt x="51" y="3"/>
                          <a:pt x="34" y="3"/>
                        </a:cubicBezTo>
                        <a:close/>
                      </a:path>
                    </a:pathLst>
                  </a:custGeom>
                  <a:solidFill>
                    <a:schemeClr val="bg1">
                      <a:lumMod val="85000"/>
                    </a:schemeClr>
                  </a:solidFill>
                  <a:ln>
                    <a:noFill/>
                  </a:ln>
                </p:spPr>
                <p:txBody>
                  <a:bodyPr anchor="ctr"/>
                  <a:p>
                    <a:pPr algn="ctr"/>
                  </a:p>
                </p:txBody>
              </p:sp>
              <p:sp>
                <p:nvSpPr>
                  <p:cNvPr id="93" name="ïṧḻîḋe"/>
                  <p:cNvSpPr/>
                  <p:nvPr>
                    <p:custDataLst>
                      <p:tags r:id="rId39"/>
                    </p:custDataLst>
                  </p:nvPr>
                </p:nvSpPr>
                <p:spPr bwMode="auto">
                  <a:xfrm>
                    <a:off x="4711354" y="5584125"/>
                    <a:ext cx="199905" cy="206251"/>
                  </a:xfrm>
                  <a:custGeom>
                    <a:avLst/>
                    <a:gdLst>
                      <a:gd name="T0" fmla="*/ 8 w 53"/>
                      <a:gd name="T1" fmla="*/ 55 h 55"/>
                      <a:gd name="T2" fmla="*/ 8 w 53"/>
                      <a:gd name="T3" fmla="*/ 55 h 55"/>
                      <a:gd name="T4" fmla="*/ 4 w 53"/>
                      <a:gd name="T5" fmla="*/ 53 h 55"/>
                      <a:gd name="T6" fmla="*/ 40 w 53"/>
                      <a:gd name="T7" fmla="*/ 0 h 55"/>
                      <a:gd name="T8" fmla="*/ 42 w 53"/>
                      <a:gd name="T9" fmla="*/ 2 h 55"/>
                      <a:gd name="T10" fmla="*/ 6 w 53"/>
                      <a:gd name="T11" fmla="*/ 51 h 55"/>
                      <a:gd name="T12" fmla="*/ 8 w 53"/>
                      <a:gd name="T13" fmla="*/ 52 h 55"/>
                      <a:gd name="T14" fmla="*/ 50 w 53"/>
                      <a:gd name="T15" fmla="*/ 6 h 55"/>
                      <a:gd name="T16" fmla="*/ 53 w 53"/>
                      <a:gd name="T17" fmla="*/ 8 h 55"/>
                      <a:gd name="T18" fmla="*/ 8 w 53"/>
                      <a:gd name="T19"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55">
                        <a:moveTo>
                          <a:pt x="8" y="55"/>
                        </a:moveTo>
                        <a:cubicBezTo>
                          <a:pt x="8" y="55"/>
                          <a:pt x="8" y="55"/>
                          <a:pt x="8" y="55"/>
                        </a:cubicBezTo>
                        <a:cubicBezTo>
                          <a:pt x="6" y="55"/>
                          <a:pt x="5" y="54"/>
                          <a:pt x="4" y="53"/>
                        </a:cubicBezTo>
                        <a:cubicBezTo>
                          <a:pt x="0" y="45"/>
                          <a:pt x="31" y="10"/>
                          <a:pt x="40" y="0"/>
                        </a:cubicBezTo>
                        <a:cubicBezTo>
                          <a:pt x="42" y="2"/>
                          <a:pt x="42" y="2"/>
                          <a:pt x="42" y="2"/>
                        </a:cubicBezTo>
                        <a:cubicBezTo>
                          <a:pt x="23" y="23"/>
                          <a:pt x="4" y="47"/>
                          <a:pt x="6" y="51"/>
                        </a:cubicBezTo>
                        <a:cubicBezTo>
                          <a:pt x="7" y="52"/>
                          <a:pt x="7" y="52"/>
                          <a:pt x="8" y="52"/>
                        </a:cubicBezTo>
                        <a:cubicBezTo>
                          <a:pt x="15" y="52"/>
                          <a:pt x="32" y="38"/>
                          <a:pt x="50" y="6"/>
                        </a:cubicBezTo>
                        <a:cubicBezTo>
                          <a:pt x="53" y="8"/>
                          <a:pt x="53" y="8"/>
                          <a:pt x="53" y="8"/>
                        </a:cubicBezTo>
                        <a:cubicBezTo>
                          <a:pt x="35" y="39"/>
                          <a:pt x="17" y="55"/>
                          <a:pt x="8" y="55"/>
                        </a:cubicBezTo>
                        <a:close/>
                      </a:path>
                    </a:pathLst>
                  </a:custGeom>
                  <a:solidFill>
                    <a:schemeClr val="bg1">
                      <a:lumMod val="85000"/>
                    </a:schemeClr>
                  </a:solidFill>
                  <a:ln>
                    <a:noFill/>
                  </a:ln>
                </p:spPr>
                <p:txBody>
                  <a:bodyPr anchor="ctr"/>
                  <a:p>
                    <a:pPr algn="ctr"/>
                  </a:p>
                </p:txBody>
              </p:sp>
              <p:sp>
                <p:nvSpPr>
                  <p:cNvPr id="94" name="ïSļïḋè"/>
                  <p:cNvSpPr/>
                  <p:nvPr>
                    <p:custDataLst>
                      <p:tags r:id="rId40"/>
                    </p:custDataLst>
                  </p:nvPr>
                </p:nvSpPr>
                <p:spPr bwMode="auto">
                  <a:xfrm>
                    <a:off x="5009624" y="5376288"/>
                    <a:ext cx="52356" cy="82500"/>
                  </a:xfrm>
                  <a:custGeom>
                    <a:avLst/>
                    <a:gdLst>
                      <a:gd name="T0" fmla="*/ 11 w 14"/>
                      <a:gd name="T1" fmla="*/ 22 h 22"/>
                      <a:gd name="T2" fmla="*/ 0 w 14"/>
                      <a:gd name="T3" fmla="*/ 3 h 22"/>
                      <a:gd name="T4" fmla="*/ 1 w 14"/>
                      <a:gd name="T5" fmla="*/ 0 h 22"/>
                      <a:gd name="T6" fmla="*/ 14 w 14"/>
                      <a:gd name="T7" fmla="*/ 21 h 22"/>
                      <a:gd name="T8" fmla="*/ 11 w 14"/>
                      <a:gd name="T9" fmla="*/ 22 h 22"/>
                    </a:gdLst>
                    <a:ahLst/>
                    <a:cxnLst>
                      <a:cxn ang="0">
                        <a:pos x="T0" y="T1"/>
                      </a:cxn>
                      <a:cxn ang="0">
                        <a:pos x="T2" y="T3"/>
                      </a:cxn>
                      <a:cxn ang="0">
                        <a:pos x="T4" y="T5"/>
                      </a:cxn>
                      <a:cxn ang="0">
                        <a:pos x="T6" y="T7"/>
                      </a:cxn>
                      <a:cxn ang="0">
                        <a:pos x="T8" y="T9"/>
                      </a:cxn>
                    </a:cxnLst>
                    <a:rect l="0" t="0" r="r" b="b"/>
                    <a:pathLst>
                      <a:path w="14" h="22">
                        <a:moveTo>
                          <a:pt x="11" y="22"/>
                        </a:moveTo>
                        <a:cubicBezTo>
                          <a:pt x="9" y="7"/>
                          <a:pt x="0" y="3"/>
                          <a:pt x="0" y="3"/>
                        </a:cubicBezTo>
                        <a:cubicBezTo>
                          <a:pt x="1" y="0"/>
                          <a:pt x="1" y="0"/>
                          <a:pt x="1" y="0"/>
                        </a:cubicBezTo>
                        <a:cubicBezTo>
                          <a:pt x="2" y="0"/>
                          <a:pt x="12" y="5"/>
                          <a:pt x="14" y="21"/>
                        </a:cubicBezTo>
                        <a:lnTo>
                          <a:pt x="11" y="22"/>
                        </a:lnTo>
                        <a:close/>
                      </a:path>
                    </a:pathLst>
                  </a:custGeom>
                  <a:solidFill>
                    <a:schemeClr val="bg1">
                      <a:lumMod val="85000"/>
                    </a:schemeClr>
                  </a:solidFill>
                  <a:ln>
                    <a:noFill/>
                  </a:ln>
                </p:spPr>
                <p:txBody>
                  <a:bodyPr anchor="ctr"/>
                  <a:p>
                    <a:pPr algn="ctr"/>
                  </a:p>
                </p:txBody>
              </p:sp>
            </p:grpSp>
            <p:grpSp>
              <p:nvGrpSpPr>
                <p:cNvPr id="43" name="íṥḷiḓé"/>
                <p:cNvGrpSpPr/>
                <p:nvPr/>
              </p:nvGrpSpPr>
              <p:grpSpPr>
                <a:xfrm>
                  <a:off x="2627909" y="1485488"/>
                  <a:ext cx="339521" cy="337934"/>
                  <a:chOff x="5698186" y="4535417"/>
                  <a:chExt cx="339521" cy="337934"/>
                </a:xfrm>
              </p:grpSpPr>
              <p:sp>
                <p:nvSpPr>
                  <p:cNvPr id="86" name="íSlïḋè"/>
                  <p:cNvSpPr/>
                  <p:nvPr>
                    <p:custDataLst>
                      <p:tags r:id="rId41"/>
                    </p:custDataLst>
                  </p:nvPr>
                </p:nvSpPr>
                <p:spPr bwMode="auto">
                  <a:xfrm>
                    <a:off x="5698186" y="4535417"/>
                    <a:ext cx="339521" cy="337934"/>
                  </a:xfrm>
                  <a:custGeom>
                    <a:avLst/>
                    <a:gdLst>
                      <a:gd name="T0" fmla="*/ 45 w 90"/>
                      <a:gd name="T1" fmla="*/ 90 h 90"/>
                      <a:gd name="T2" fmla="*/ 0 w 90"/>
                      <a:gd name="T3" fmla="*/ 45 h 90"/>
                      <a:gd name="T4" fmla="*/ 45 w 90"/>
                      <a:gd name="T5" fmla="*/ 0 h 90"/>
                      <a:gd name="T6" fmla="*/ 90 w 90"/>
                      <a:gd name="T7" fmla="*/ 45 h 90"/>
                      <a:gd name="T8" fmla="*/ 45 w 90"/>
                      <a:gd name="T9" fmla="*/ 90 h 90"/>
                      <a:gd name="T10" fmla="*/ 45 w 90"/>
                      <a:gd name="T11" fmla="*/ 3 h 90"/>
                      <a:gd name="T12" fmla="*/ 3 w 90"/>
                      <a:gd name="T13" fmla="*/ 45 h 90"/>
                      <a:gd name="T14" fmla="*/ 45 w 90"/>
                      <a:gd name="T15" fmla="*/ 87 h 90"/>
                      <a:gd name="T16" fmla="*/ 87 w 90"/>
                      <a:gd name="T17" fmla="*/ 45 h 90"/>
                      <a:gd name="T18" fmla="*/ 45 w 90"/>
                      <a:gd name="T19" fmla="*/ 3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90">
                        <a:moveTo>
                          <a:pt x="45" y="90"/>
                        </a:moveTo>
                        <a:cubicBezTo>
                          <a:pt x="20" y="90"/>
                          <a:pt x="0" y="70"/>
                          <a:pt x="0" y="45"/>
                        </a:cubicBezTo>
                        <a:cubicBezTo>
                          <a:pt x="0" y="21"/>
                          <a:pt x="20" y="0"/>
                          <a:pt x="45" y="0"/>
                        </a:cubicBezTo>
                        <a:cubicBezTo>
                          <a:pt x="70" y="0"/>
                          <a:pt x="90" y="21"/>
                          <a:pt x="90" y="45"/>
                        </a:cubicBezTo>
                        <a:cubicBezTo>
                          <a:pt x="90" y="70"/>
                          <a:pt x="70" y="90"/>
                          <a:pt x="45" y="90"/>
                        </a:cubicBezTo>
                        <a:close/>
                        <a:moveTo>
                          <a:pt x="45" y="3"/>
                        </a:moveTo>
                        <a:cubicBezTo>
                          <a:pt x="22" y="3"/>
                          <a:pt x="3" y="22"/>
                          <a:pt x="3" y="45"/>
                        </a:cubicBezTo>
                        <a:cubicBezTo>
                          <a:pt x="3" y="69"/>
                          <a:pt x="22" y="87"/>
                          <a:pt x="45" y="87"/>
                        </a:cubicBezTo>
                        <a:cubicBezTo>
                          <a:pt x="68" y="87"/>
                          <a:pt x="87" y="69"/>
                          <a:pt x="87" y="45"/>
                        </a:cubicBezTo>
                        <a:cubicBezTo>
                          <a:pt x="87" y="22"/>
                          <a:pt x="68" y="3"/>
                          <a:pt x="45" y="3"/>
                        </a:cubicBezTo>
                        <a:close/>
                      </a:path>
                    </a:pathLst>
                  </a:custGeom>
                  <a:solidFill>
                    <a:schemeClr val="bg1">
                      <a:lumMod val="85000"/>
                    </a:schemeClr>
                  </a:solidFill>
                  <a:ln>
                    <a:noFill/>
                  </a:ln>
                </p:spPr>
                <p:txBody>
                  <a:bodyPr anchor="ctr"/>
                  <a:p>
                    <a:pPr algn="ctr"/>
                  </a:p>
                </p:txBody>
              </p:sp>
              <p:sp>
                <p:nvSpPr>
                  <p:cNvPr id="87" name="i$ļíḑé"/>
                  <p:cNvSpPr/>
                  <p:nvPr>
                    <p:custDataLst>
                      <p:tags r:id="rId42"/>
                    </p:custDataLst>
                  </p:nvPr>
                </p:nvSpPr>
                <p:spPr bwMode="auto">
                  <a:xfrm>
                    <a:off x="5733090" y="4573495"/>
                    <a:ext cx="271300" cy="266540"/>
                  </a:xfrm>
                  <a:custGeom>
                    <a:avLst/>
                    <a:gdLst>
                      <a:gd name="T0" fmla="*/ 36 w 72"/>
                      <a:gd name="T1" fmla="*/ 71 h 71"/>
                      <a:gd name="T2" fmla="*/ 0 w 72"/>
                      <a:gd name="T3" fmla="*/ 35 h 71"/>
                      <a:gd name="T4" fmla="*/ 36 w 72"/>
                      <a:gd name="T5" fmla="*/ 0 h 71"/>
                      <a:gd name="T6" fmla="*/ 72 w 72"/>
                      <a:gd name="T7" fmla="*/ 35 h 71"/>
                      <a:gd name="T8" fmla="*/ 36 w 72"/>
                      <a:gd name="T9" fmla="*/ 71 h 71"/>
                      <a:gd name="T10" fmla="*/ 36 w 72"/>
                      <a:gd name="T11" fmla="*/ 3 h 71"/>
                      <a:gd name="T12" fmla="*/ 3 w 72"/>
                      <a:gd name="T13" fmla="*/ 35 h 71"/>
                      <a:gd name="T14" fmla="*/ 36 w 72"/>
                      <a:gd name="T15" fmla="*/ 68 h 71"/>
                      <a:gd name="T16" fmla="*/ 69 w 72"/>
                      <a:gd name="T17" fmla="*/ 35 h 71"/>
                      <a:gd name="T18" fmla="*/ 36 w 72"/>
                      <a:gd name="T19" fmla="*/ 3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71">
                        <a:moveTo>
                          <a:pt x="36" y="71"/>
                        </a:moveTo>
                        <a:cubicBezTo>
                          <a:pt x="16" y="71"/>
                          <a:pt x="0" y="55"/>
                          <a:pt x="0" y="35"/>
                        </a:cubicBezTo>
                        <a:cubicBezTo>
                          <a:pt x="0" y="16"/>
                          <a:pt x="16" y="0"/>
                          <a:pt x="36" y="0"/>
                        </a:cubicBezTo>
                        <a:cubicBezTo>
                          <a:pt x="56" y="0"/>
                          <a:pt x="72" y="16"/>
                          <a:pt x="72" y="35"/>
                        </a:cubicBezTo>
                        <a:cubicBezTo>
                          <a:pt x="72" y="55"/>
                          <a:pt x="56" y="71"/>
                          <a:pt x="36" y="71"/>
                        </a:cubicBezTo>
                        <a:close/>
                        <a:moveTo>
                          <a:pt x="36" y="3"/>
                        </a:moveTo>
                        <a:cubicBezTo>
                          <a:pt x="18" y="3"/>
                          <a:pt x="3" y="17"/>
                          <a:pt x="3" y="35"/>
                        </a:cubicBezTo>
                        <a:cubicBezTo>
                          <a:pt x="3" y="53"/>
                          <a:pt x="18" y="68"/>
                          <a:pt x="36" y="68"/>
                        </a:cubicBezTo>
                        <a:cubicBezTo>
                          <a:pt x="54" y="68"/>
                          <a:pt x="69" y="53"/>
                          <a:pt x="69" y="35"/>
                        </a:cubicBezTo>
                        <a:cubicBezTo>
                          <a:pt x="69" y="17"/>
                          <a:pt x="54" y="3"/>
                          <a:pt x="36" y="3"/>
                        </a:cubicBezTo>
                        <a:close/>
                      </a:path>
                    </a:pathLst>
                  </a:custGeom>
                  <a:solidFill>
                    <a:schemeClr val="bg1">
                      <a:lumMod val="85000"/>
                    </a:schemeClr>
                  </a:solidFill>
                  <a:ln>
                    <a:noFill/>
                  </a:ln>
                </p:spPr>
                <p:txBody>
                  <a:bodyPr anchor="ctr"/>
                  <a:p>
                    <a:pPr algn="ctr"/>
                  </a:p>
                </p:txBody>
              </p:sp>
              <p:sp>
                <p:nvSpPr>
                  <p:cNvPr id="88" name="íš1íḓe"/>
                  <p:cNvSpPr/>
                  <p:nvPr>
                    <p:custDataLst>
                      <p:tags r:id="rId43"/>
                    </p:custDataLst>
                  </p:nvPr>
                </p:nvSpPr>
                <p:spPr bwMode="auto">
                  <a:xfrm>
                    <a:off x="5845734" y="4686140"/>
                    <a:ext cx="41250" cy="41250"/>
                  </a:xfrm>
                  <a:custGeom>
                    <a:avLst/>
                    <a:gdLst>
                      <a:gd name="T0" fmla="*/ 6 w 11"/>
                      <a:gd name="T1" fmla="*/ 11 h 11"/>
                      <a:gd name="T2" fmla="*/ 0 w 11"/>
                      <a:gd name="T3" fmla="*/ 5 h 11"/>
                      <a:gd name="T4" fmla="*/ 6 w 11"/>
                      <a:gd name="T5" fmla="*/ 0 h 11"/>
                      <a:gd name="T6" fmla="*/ 11 w 11"/>
                      <a:gd name="T7" fmla="*/ 5 h 11"/>
                      <a:gd name="T8" fmla="*/ 6 w 11"/>
                      <a:gd name="T9" fmla="*/ 11 h 11"/>
                      <a:gd name="T10" fmla="*/ 6 w 11"/>
                      <a:gd name="T11" fmla="*/ 3 h 11"/>
                      <a:gd name="T12" fmla="*/ 3 w 11"/>
                      <a:gd name="T13" fmla="*/ 5 h 11"/>
                      <a:gd name="T14" fmla="*/ 6 w 11"/>
                      <a:gd name="T15" fmla="*/ 8 h 11"/>
                      <a:gd name="T16" fmla="*/ 8 w 11"/>
                      <a:gd name="T17" fmla="*/ 5 h 11"/>
                      <a:gd name="T18" fmla="*/ 6 w 11"/>
                      <a:gd name="T19"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 h="11">
                        <a:moveTo>
                          <a:pt x="6" y="11"/>
                        </a:moveTo>
                        <a:cubicBezTo>
                          <a:pt x="3" y="11"/>
                          <a:pt x="0" y="9"/>
                          <a:pt x="0" y="5"/>
                        </a:cubicBezTo>
                        <a:cubicBezTo>
                          <a:pt x="0" y="2"/>
                          <a:pt x="3" y="0"/>
                          <a:pt x="6" y="0"/>
                        </a:cubicBezTo>
                        <a:cubicBezTo>
                          <a:pt x="9" y="0"/>
                          <a:pt x="11" y="2"/>
                          <a:pt x="11" y="5"/>
                        </a:cubicBezTo>
                        <a:cubicBezTo>
                          <a:pt x="11" y="9"/>
                          <a:pt x="9" y="11"/>
                          <a:pt x="6" y="11"/>
                        </a:cubicBezTo>
                        <a:close/>
                        <a:moveTo>
                          <a:pt x="6" y="3"/>
                        </a:moveTo>
                        <a:cubicBezTo>
                          <a:pt x="4" y="3"/>
                          <a:pt x="3" y="4"/>
                          <a:pt x="3" y="5"/>
                        </a:cubicBezTo>
                        <a:cubicBezTo>
                          <a:pt x="3" y="7"/>
                          <a:pt x="4" y="8"/>
                          <a:pt x="6" y="8"/>
                        </a:cubicBezTo>
                        <a:cubicBezTo>
                          <a:pt x="7" y="8"/>
                          <a:pt x="8" y="7"/>
                          <a:pt x="8" y="5"/>
                        </a:cubicBezTo>
                        <a:cubicBezTo>
                          <a:pt x="8" y="4"/>
                          <a:pt x="7" y="3"/>
                          <a:pt x="6" y="3"/>
                        </a:cubicBezTo>
                        <a:close/>
                      </a:path>
                    </a:pathLst>
                  </a:custGeom>
                  <a:solidFill>
                    <a:schemeClr val="bg1">
                      <a:lumMod val="85000"/>
                    </a:schemeClr>
                  </a:solidFill>
                  <a:ln>
                    <a:noFill/>
                  </a:ln>
                </p:spPr>
                <p:txBody>
                  <a:bodyPr anchor="ctr"/>
                  <a:p>
                    <a:pPr algn="ctr"/>
                  </a:p>
                </p:txBody>
              </p:sp>
              <p:sp>
                <p:nvSpPr>
                  <p:cNvPr id="89" name="ïślïḑé"/>
                  <p:cNvSpPr/>
                  <p:nvPr>
                    <p:custDataLst>
                      <p:tags r:id="rId44"/>
                    </p:custDataLst>
                  </p:nvPr>
                </p:nvSpPr>
                <p:spPr bwMode="auto">
                  <a:xfrm>
                    <a:off x="5853667" y="4598880"/>
                    <a:ext cx="30145" cy="98366"/>
                  </a:xfrm>
                  <a:custGeom>
                    <a:avLst/>
                    <a:gdLst>
                      <a:gd name="T0" fmla="*/ 5 w 8"/>
                      <a:gd name="T1" fmla="*/ 26 h 26"/>
                      <a:gd name="T2" fmla="*/ 4 w 8"/>
                      <a:gd name="T3" fmla="*/ 6 h 26"/>
                      <a:gd name="T4" fmla="*/ 3 w 8"/>
                      <a:gd name="T5" fmla="*/ 24 h 26"/>
                      <a:gd name="T6" fmla="*/ 0 w 8"/>
                      <a:gd name="T7" fmla="*/ 24 h 26"/>
                      <a:gd name="T8" fmla="*/ 3 w 8"/>
                      <a:gd name="T9" fmla="*/ 1 h 26"/>
                      <a:gd name="T10" fmla="*/ 5 w 8"/>
                      <a:gd name="T11" fmla="*/ 1 h 26"/>
                      <a:gd name="T12" fmla="*/ 8 w 8"/>
                      <a:gd name="T13" fmla="*/ 26 h 26"/>
                      <a:gd name="T14" fmla="*/ 5 w 8"/>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 h="26">
                        <a:moveTo>
                          <a:pt x="5" y="26"/>
                        </a:moveTo>
                        <a:cubicBezTo>
                          <a:pt x="5" y="18"/>
                          <a:pt x="5" y="10"/>
                          <a:pt x="4" y="6"/>
                        </a:cubicBezTo>
                        <a:cubicBezTo>
                          <a:pt x="3" y="10"/>
                          <a:pt x="3" y="17"/>
                          <a:pt x="3" y="24"/>
                        </a:cubicBezTo>
                        <a:cubicBezTo>
                          <a:pt x="0" y="24"/>
                          <a:pt x="0" y="24"/>
                          <a:pt x="0" y="24"/>
                        </a:cubicBezTo>
                        <a:cubicBezTo>
                          <a:pt x="0" y="15"/>
                          <a:pt x="0" y="3"/>
                          <a:pt x="3" y="1"/>
                        </a:cubicBezTo>
                        <a:cubicBezTo>
                          <a:pt x="4" y="0"/>
                          <a:pt x="4" y="0"/>
                          <a:pt x="5" y="1"/>
                        </a:cubicBezTo>
                        <a:cubicBezTo>
                          <a:pt x="6" y="1"/>
                          <a:pt x="8" y="2"/>
                          <a:pt x="8" y="26"/>
                        </a:cubicBezTo>
                        <a:lnTo>
                          <a:pt x="5" y="26"/>
                        </a:lnTo>
                        <a:close/>
                      </a:path>
                    </a:pathLst>
                  </a:custGeom>
                  <a:solidFill>
                    <a:schemeClr val="bg1">
                      <a:lumMod val="85000"/>
                    </a:schemeClr>
                  </a:solidFill>
                  <a:ln>
                    <a:noFill/>
                  </a:ln>
                </p:spPr>
                <p:txBody>
                  <a:bodyPr anchor="ctr"/>
                  <a:p>
                    <a:pPr algn="ctr"/>
                  </a:p>
                </p:txBody>
              </p:sp>
              <p:sp>
                <p:nvSpPr>
                  <p:cNvPr id="90" name="íṣlîḑé"/>
                  <p:cNvSpPr/>
                  <p:nvPr>
                    <p:custDataLst>
                      <p:tags r:id="rId45"/>
                    </p:custDataLst>
                  </p:nvPr>
                </p:nvSpPr>
                <p:spPr bwMode="auto">
                  <a:xfrm>
                    <a:off x="5763233" y="4689313"/>
                    <a:ext cx="93606" cy="44423"/>
                  </a:xfrm>
                  <a:custGeom>
                    <a:avLst/>
                    <a:gdLst>
                      <a:gd name="T0" fmla="*/ 5 w 25"/>
                      <a:gd name="T1" fmla="*/ 12 h 12"/>
                      <a:gd name="T2" fmla="*/ 1 w 25"/>
                      <a:gd name="T3" fmla="*/ 11 h 12"/>
                      <a:gd name="T4" fmla="*/ 0 w 25"/>
                      <a:gd name="T5" fmla="*/ 9 h 12"/>
                      <a:gd name="T6" fmla="*/ 24 w 25"/>
                      <a:gd name="T7" fmla="*/ 0 h 12"/>
                      <a:gd name="T8" fmla="*/ 25 w 25"/>
                      <a:gd name="T9" fmla="*/ 3 h 12"/>
                      <a:gd name="T10" fmla="*/ 6 w 25"/>
                      <a:gd name="T11" fmla="*/ 9 h 12"/>
                      <a:gd name="T12" fmla="*/ 24 w 25"/>
                      <a:gd name="T13" fmla="*/ 6 h 12"/>
                      <a:gd name="T14" fmla="*/ 24 w 25"/>
                      <a:gd name="T15" fmla="*/ 8 h 12"/>
                      <a:gd name="T16" fmla="*/ 5 w 25"/>
                      <a:gd name="T17" fmla="*/ 12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12">
                        <a:moveTo>
                          <a:pt x="5" y="12"/>
                        </a:moveTo>
                        <a:cubicBezTo>
                          <a:pt x="3" y="12"/>
                          <a:pt x="2" y="11"/>
                          <a:pt x="1" y="11"/>
                        </a:cubicBezTo>
                        <a:cubicBezTo>
                          <a:pt x="0" y="10"/>
                          <a:pt x="0" y="9"/>
                          <a:pt x="0" y="9"/>
                        </a:cubicBezTo>
                        <a:cubicBezTo>
                          <a:pt x="1" y="8"/>
                          <a:pt x="1" y="6"/>
                          <a:pt x="24" y="0"/>
                        </a:cubicBezTo>
                        <a:cubicBezTo>
                          <a:pt x="25" y="3"/>
                          <a:pt x="25" y="3"/>
                          <a:pt x="25" y="3"/>
                        </a:cubicBezTo>
                        <a:cubicBezTo>
                          <a:pt x="18" y="5"/>
                          <a:pt x="10" y="7"/>
                          <a:pt x="6" y="9"/>
                        </a:cubicBezTo>
                        <a:cubicBezTo>
                          <a:pt x="10" y="8"/>
                          <a:pt x="17" y="7"/>
                          <a:pt x="24" y="6"/>
                        </a:cubicBezTo>
                        <a:cubicBezTo>
                          <a:pt x="24" y="8"/>
                          <a:pt x="24" y="8"/>
                          <a:pt x="24" y="8"/>
                        </a:cubicBezTo>
                        <a:cubicBezTo>
                          <a:pt x="18" y="10"/>
                          <a:pt x="10" y="12"/>
                          <a:pt x="5" y="12"/>
                        </a:cubicBezTo>
                        <a:close/>
                      </a:path>
                    </a:pathLst>
                  </a:custGeom>
                  <a:solidFill>
                    <a:schemeClr val="bg1">
                      <a:lumMod val="85000"/>
                    </a:schemeClr>
                  </a:solidFill>
                  <a:ln>
                    <a:noFill/>
                  </a:ln>
                </p:spPr>
                <p:txBody>
                  <a:bodyPr anchor="ctr"/>
                  <a:p>
                    <a:pPr algn="ctr"/>
                  </a:p>
                </p:txBody>
              </p:sp>
            </p:grpSp>
            <p:grpSp>
              <p:nvGrpSpPr>
                <p:cNvPr id="44" name="iśļïḍê"/>
                <p:cNvGrpSpPr/>
                <p:nvPr/>
              </p:nvGrpSpPr>
              <p:grpSpPr>
                <a:xfrm>
                  <a:off x="3272006" y="1596959"/>
                  <a:ext cx="425193" cy="425194"/>
                  <a:chOff x="5623618" y="3915078"/>
                  <a:chExt cx="425193" cy="425194"/>
                </a:xfrm>
              </p:grpSpPr>
              <p:sp>
                <p:nvSpPr>
                  <p:cNvPr id="81" name="iS1îdé"/>
                  <p:cNvSpPr/>
                  <p:nvPr>
                    <p:custDataLst>
                      <p:tags r:id="rId46"/>
                    </p:custDataLst>
                  </p:nvPr>
                </p:nvSpPr>
                <p:spPr bwMode="auto">
                  <a:xfrm>
                    <a:off x="5653762" y="3942049"/>
                    <a:ext cx="11106" cy="376011"/>
                  </a:xfrm>
                  <a:prstGeom prst="rect">
                    <a:avLst/>
                  </a:prstGeom>
                  <a:solidFill>
                    <a:schemeClr val="bg1">
                      <a:lumMod val="85000"/>
                    </a:schemeClr>
                  </a:solidFill>
                  <a:ln>
                    <a:noFill/>
                  </a:ln>
                </p:spPr>
                <p:txBody>
                  <a:bodyPr anchor="ctr"/>
                  <a:p>
                    <a:pPr algn="ctr"/>
                  </a:p>
                </p:txBody>
              </p:sp>
              <p:sp>
                <p:nvSpPr>
                  <p:cNvPr id="82" name="ïṧļíďè"/>
                  <p:cNvSpPr/>
                  <p:nvPr>
                    <p:custDataLst>
                      <p:tags r:id="rId47"/>
                    </p:custDataLst>
                  </p:nvPr>
                </p:nvSpPr>
                <p:spPr bwMode="auto">
                  <a:xfrm>
                    <a:off x="5623618" y="3915078"/>
                    <a:ext cx="60288" cy="82500"/>
                  </a:xfrm>
                  <a:custGeom>
                    <a:avLst/>
                    <a:gdLst>
                      <a:gd name="T0" fmla="*/ 7 w 38"/>
                      <a:gd name="T1" fmla="*/ 52 h 52"/>
                      <a:gd name="T2" fmla="*/ 0 w 38"/>
                      <a:gd name="T3" fmla="*/ 48 h 52"/>
                      <a:gd name="T4" fmla="*/ 21 w 38"/>
                      <a:gd name="T5" fmla="*/ 0 h 52"/>
                      <a:gd name="T6" fmla="*/ 38 w 38"/>
                      <a:gd name="T7" fmla="*/ 45 h 52"/>
                      <a:gd name="T8" fmla="*/ 31 w 38"/>
                      <a:gd name="T9" fmla="*/ 48 h 52"/>
                      <a:gd name="T10" fmla="*/ 21 w 38"/>
                      <a:gd name="T11" fmla="*/ 19 h 52"/>
                      <a:gd name="T12" fmla="*/ 7 w 38"/>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8" h="52">
                        <a:moveTo>
                          <a:pt x="7" y="52"/>
                        </a:moveTo>
                        <a:lnTo>
                          <a:pt x="0" y="48"/>
                        </a:lnTo>
                        <a:lnTo>
                          <a:pt x="21" y="0"/>
                        </a:lnTo>
                        <a:lnTo>
                          <a:pt x="38" y="45"/>
                        </a:lnTo>
                        <a:lnTo>
                          <a:pt x="31" y="48"/>
                        </a:lnTo>
                        <a:lnTo>
                          <a:pt x="21" y="19"/>
                        </a:lnTo>
                        <a:lnTo>
                          <a:pt x="7" y="52"/>
                        </a:lnTo>
                        <a:close/>
                      </a:path>
                    </a:pathLst>
                  </a:custGeom>
                  <a:solidFill>
                    <a:schemeClr val="bg1">
                      <a:lumMod val="85000"/>
                    </a:schemeClr>
                  </a:solidFill>
                  <a:ln>
                    <a:noFill/>
                  </a:ln>
                </p:spPr>
                <p:txBody>
                  <a:bodyPr anchor="ctr"/>
                  <a:p>
                    <a:pPr algn="ctr"/>
                  </a:p>
                </p:txBody>
              </p:sp>
              <p:sp>
                <p:nvSpPr>
                  <p:cNvPr id="83" name="iṥlidè"/>
                  <p:cNvSpPr/>
                  <p:nvPr>
                    <p:custDataLst>
                      <p:tags r:id="rId48"/>
                    </p:custDataLst>
                  </p:nvPr>
                </p:nvSpPr>
                <p:spPr bwMode="auto">
                  <a:xfrm>
                    <a:off x="5653762" y="4305369"/>
                    <a:ext cx="369666" cy="12692"/>
                  </a:xfrm>
                  <a:prstGeom prst="rect">
                    <a:avLst/>
                  </a:prstGeom>
                  <a:solidFill>
                    <a:schemeClr val="bg1">
                      <a:lumMod val="85000"/>
                    </a:schemeClr>
                  </a:solidFill>
                  <a:ln>
                    <a:noFill/>
                  </a:ln>
                </p:spPr>
                <p:txBody>
                  <a:bodyPr anchor="ctr"/>
                  <a:p>
                    <a:pPr algn="ctr"/>
                  </a:p>
                </p:txBody>
              </p:sp>
              <p:sp>
                <p:nvSpPr>
                  <p:cNvPr id="84" name="ïṥlídê"/>
                  <p:cNvSpPr/>
                  <p:nvPr>
                    <p:custDataLst>
                      <p:tags r:id="rId49"/>
                    </p:custDataLst>
                  </p:nvPr>
                </p:nvSpPr>
                <p:spPr bwMode="auto">
                  <a:xfrm>
                    <a:off x="5969484" y="4279984"/>
                    <a:ext cx="79327" cy="60288"/>
                  </a:xfrm>
                  <a:custGeom>
                    <a:avLst/>
                    <a:gdLst>
                      <a:gd name="T0" fmla="*/ 5 w 50"/>
                      <a:gd name="T1" fmla="*/ 38 h 38"/>
                      <a:gd name="T2" fmla="*/ 3 w 50"/>
                      <a:gd name="T3" fmla="*/ 31 h 38"/>
                      <a:gd name="T4" fmla="*/ 31 w 50"/>
                      <a:gd name="T5" fmla="*/ 21 h 38"/>
                      <a:gd name="T6" fmla="*/ 0 w 50"/>
                      <a:gd name="T7" fmla="*/ 7 h 38"/>
                      <a:gd name="T8" fmla="*/ 3 w 50"/>
                      <a:gd name="T9" fmla="*/ 0 h 38"/>
                      <a:gd name="T10" fmla="*/ 50 w 50"/>
                      <a:gd name="T11" fmla="*/ 21 h 38"/>
                      <a:gd name="T12" fmla="*/ 5 w 50"/>
                      <a:gd name="T13" fmla="*/ 38 h 38"/>
                    </a:gdLst>
                    <a:ahLst/>
                    <a:cxnLst>
                      <a:cxn ang="0">
                        <a:pos x="T0" y="T1"/>
                      </a:cxn>
                      <a:cxn ang="0">
                        <a:pos x="T2" y="T3"/>
                      </a:cxn>
                      <a:cxn ang="0">
                        <a:pos x="T4" y="T5"/>
                      </a:cxn>
                      <a:cxn ang="0">
                        <a:pos x="T6" y="T7"/>
                      </a:cxn>
                      <a:cxn ang="0">
                        <a:pos x="T8" y="T9"/>
                      </a:cxn>
                      <a:cxn ang="0">
                        <a:pos x="T10" y="T11"/>
                      </a:cxn>
                      <a:cxn ang="0">
                        <a:pos x="T12" y="T13"/>
                      </a:cxn>
                    </a:cxnLst>
                    <a:rect l="0" t="0" r="r" b="b"/>
                    <a:pathLst>
                      <a:path w="50" h="38">
                        <a:moveTo>
                          <a:pt x="5" y="38"/>
                        </a:moveTo>
                        <a:lnTo>
                          <a:pt x="3" y="31"/>
                        </a:lnTo>
                        <a:lnTo>
                          <a:pt x="31" y="21"/>
                        </a:lnTo>
                        <a:lnTo>
                          <a:pt x="0" y="7"/>
                        </a:lnTo>
                        <a:lnTo>
                          <a:pt x="3" y="0"/>
                        </a:lnTo>
                        <a:lnTo>
                          <a:pt x="50" y="21"/>
                        </a:lnTo>
                        <a:lnTo>
                          <a:pt x="5" y="38"/>
                        </a:lnTo>
                        <a:close/>
                      </a:path>
                    </a:pathLst>
                  </a:custGeom>
                  <a:solidFill>
                    <a:schemeClr val="bg1">
                      <a:lumMod val="85000"/>
                    </a:schemeClr>
                  </a:solidFill>
                  <a:ln>
                    <a:noFill/>
                  </a:ln>
                </p:spPr>
                <p:txBody>
                  <a:bodyPr anchor="ctr"/>
                  <a:p>
                    <a:pPr algn="ctr"/>
                  </a:p>
                </p:txBody>
              </p:sp>
              <p:sp>
                <p:nvSpPr>
                  <p:cNvPr id="85" name="iŝľîḑé"/>
                  <p:cNvSpPr/>
                  <p:nvPr>
                    <p:custDataLst>
                      <p:tags r:id="rId50"/>
                    </p:custDataLst>
                  </p:nvPr>
                </p:nvSpPr>
                <p:spPr bwMode="auto">
                  <a:xfrm>
                    <a:off x="5653762" y="4084838"/>
                    <a:ext cx="304617" cy="228463"/>
                  </a:xfrm>
                  <a:custGeom>
                    <a:avLst/>
                    <a:gdLst>
                      <a:gd name="T0" fmla="*/ 78 w 81"/>
                      <a:gd name="T1" fmla="*/ 61 h 61"/>
                      <a:gd name="T2" fmla="*/ 63 w 81"/>
                      <a:gd name="T3" fmla="*/ 5 h 61"/>
                      <a:gd name="T4" fmla="*/ 55 w 81"/>
                      <a:gd name="T5" fmla="*/ 4 h 61"/>
                      <a:gd name="T6" fmla="*/ 48 w 81"/>
                      <a:gd name="T7" fmla="*/ 23 h 61"/>
                      <a:gd name="T8" fmla="*/ 39 w 81"/>
                      <a:gd name="T9" fmla="*/ 44 h 61"/>
                      <a:gd name="T10" fmla="*/ 23 w 81"/>
                      <a:gd name="T11" fmla="*/ 37 h 61"/>
                      <a:gd name="T12" fmla="*/ 15 w 81"/>
                      <a:gd name="T13" fmla="*/ 28 h 61"/>
                      <a:gd name="T14" fmla="*/ 13 w 81"/>
                      <a:gd name="T15" fmla="*/ 29 h 61"/>
                      <a:gd name="T16" fmla="*/ 3 w 81"/>
                      <a:gd name="T17" fmla="*/ 59 h 61"/>
                      <a:gd name="T18" fmla="*/ 0 w 81"/>
                      <a:gd name="T19" fmla="*/ 58 h 61"/>
                      <a:gd name="T20" fmla="*/ 11 w 81"/>
                      <a:gd name="T21" fmla="*/ 26 h 61"/>
                      <a:gd name="T22" fmla="*/ 16 w 81"/>
                      <a:gd name="T23" fmla="*/ 26 h 61"/>
                      <a:gd name="T24" fmla="*/ 26 w 81"/>
                      <a:gd name="T25" fmla="*/ 35 h 61"/>
                      <a:gd name="T26" fmla="*/ 38 w 81"/>
                      <a:gd name="T27" fmla="*/ 41 h 61"/>
                      <a:gd name="T28" fmla="*/ 45 w 81"/>
                      <a:gd name="T29" fmla="*/ 23 h 61"/>
                      <a:gd name="T30" fmla="*/ 54 w 81"/>
                      <a:gd name="T31" fmla="*/ 2 h 61"/>
                      <a:gd name="T32" fmla="*/ 64 w 81"/>
                      <a:gd name="T33" fmla="*/ 3 h 61"/>
                      <a:gd name="T34" fmla="*/ 81 w 81"/>
                      <a:gd name="T35" fmla="*/ 61 h 61"/>
                      <a:gd name="T36" fmla="*/ 78 w 81"/>
                      <a:gd name="T37"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 h="61">
                        <a:moveTo>
                          <a:pt x="78" y="61"/>
                        </a:moveTo>
                        <a:cubicBezTo>
                          <a:pt x="78" y="47"/>
                          <a:pt x="75" y="11"/>
                          <a:pt x="63" y="5"/>
                        </a:cubicBezTo>
                        <a:cubicBezTo>
                          <a:pt x="60" y="4"/>
                          <a:pt x="57" y="3"/>
                          <a:pt x="55" y="4"/>
                        </a:cubicBezTo>
                        <a:cubicBezTo>
                          <a:pt x="51" y="7"/>
                          <a:pt x="50" y="15"/>
                          <a:pt x="48" y="23"/>
                        </a:cubicBezTo>
                        <a:cubicBezTo>
                          <a:pt x="47" y="33"/>
                          <a:pt x="45" y="41"/>
                          <a:pt x="39" y="44"/>
                        </a:cubicBezTo>
                        <a:cubicBezTo>
                          <a:pt x="31" y="48"/>
                          <a:pt x="27" y="42"/>
                          <a:pt x="23" y="37"/>
                        </a:cubicBezTo>
                        <a:cubicBezTo>
                          <a:pt x="21" y="33"/>
                          <a:pt x="19" y="30"/>
                          <a:pt x="15" y="28"/>
                        </a:cubicBezTo>
                        <a:cubicBezTo>
                          <a:pt x="14" y="28"/>
                          <a:pt x="13" y="28"/>
                          <a:pt x="13" y="29"/>
                        </a:cubicBezTo>
                        <a:cubicBezTo>
                          <a:pt x="7" y="32"/>
                          <a:pt x="4" y="51"/>
                          <a:pt x="3" y="59"/>
                        </a:cubicBezTo>
                        <a:cubicBezTo>
                          <a:pt x="0" y="58"/>
                          <a:pt x="0" y="58"/>
                          <a:pt x="0" y="58"/>
                        </a:cubicBezTo>
                        <a:cubicBezTo>
                          <a:pt x="0" y="55"/>
                          <a:pt x="3" y="30"/>
                          <a:pt x="11" y="26"/>
                        </a:cubicBezTo>
                        <a:cubicBezTo>
                          <a:pt x="13" y="25"/>
                          <a:pt x="14" y="25"/>
                          <a:pt x="16" y="26"/>
                        </a:cubicBezTo>
                        <a:cubicBezTo>
                          <a:pt x="21" y="28"/>
                          <a:pt x="23" y="32"/>
                          <a:pt x="26" y="35"/>
                        </a:cubicBezTo>
                        <a:cubicBezTo>
                          <a:pt x="30" y="41"/>
                          <a:pt x="32" y="44"/>
                          <a:pt x="38" y="41"/>
                        </a:cubicBezTo>
                        <a:cubicBezTo>
                          <a:pt x="42" y="39"/>
                          <a:pt x="44" y="31"/>
                          <a:pt x="45" y="23"/>
                        </a:cubicBezTo>
                        <a:cubicBezTo>
                          <a:pt x="47" y="13"/>
                          <a:pt x="48" y="5"/>
                          <a:pt x="54" y="2"/>
                        </a:cubicBezTo>
                        <a:cubicBezTo>
                          <a:pt x="57" y="0"/>
                          <a:pt x="60" y="1"/>
                          <a:pt x="64" y="3"/>
                        </a:cubicBezTo>
                        <a:cubicBezTo>
                          <a:pt x="80" y="10"/>
                          <a:pt x="81" y="59"/>
                          <a:pt x="81" y="61"/>
                        </a:cubicBezTo>
                        <a:lnTo>
                          <a:pt x="78" y="61"/>
                        </a:lnTo>
                        <a:close/>
                      </a:path>
                    </a:pathLst>
                  </a:custGeom>
                  <a:solidFill>
                    <a:schemeClr val="bg1">
                      <a:lumMod val="85000"/>
                    </a:schemeClr>
                  </a:solidFill>
                  <a:ln>
                    <a:noFill/>
                  </a:ln>
                </p:spPr>
                <p:txBody>
                  <a:bodyPr anchor="ctr"/>
                  <a:p>
                    <a:pPr algn="ctr"/>
                  </a:p>
                </p:txBody>
              </p:sp>
            </p:grpSp>
            <p:grpSp>
              <p:nvGrpSpPr>
                <p:cNvPr id="45" name="íṥlíḑê"/>
                <p:cNvGrpSpPr/>
                <p:nvPr/>
              </p:nvGrpSpPr>
              <p:grpSpPr>
                <a:xfrm>
                  <a:off x="4263837" y="2865836"/>
                  <a:ext cx="380772" cy="341108"/>
                  <a:chOff x="5100057" y="4749602"/>
                  <a:chExt cx="380772" cy="341108"/>
                </a:xfrm>
              </p:grpSpPr>
              <p:sp>
                <p:nvSpPr>
                  <p:cNvPr id="79" name="iṩļidè"/>
                  <p:cNvSpPr/>
                  <p:nvPr>
                    <p:custDataLst>
                      <p:tags r:id="rId51"/>
                    </p:custDataLst>
                  </p:nvPr>
                </p:nvSpPr>
                <p:spPr bwMode="auto">
                  <a:xfrm>
                    <a:off x="5100057" y="4809891"/>
                    <a:ext cx="282405" cy="280819"/>
                  </a:xfrm>
                  <a:custGeom>
                    <a:avLst/>
                    <a:gdLst>
                      <a:gd name="T0" fmla="*/ 72 w 75"/>
                      <a:gd name="T1" fmla="*/ 72 h 75"/>
                      <a:gd name="T2" fmla="*/ 3 w 75"/>
                      <a:gd name="T3" fmla="*/ 72 h 75"/>
                      <a:gd name="T4" fmla="*/ 3 w 75"/>
                      <a:gd name="T5" fmla="*/ 3 h 75"/>
                      <a:gd name="T6" fmla="*/ 16 w 75"/>
                      <a:gd name="T7" fmla="*/ 3 h 75"/>
                      <a:gd name="T8" fmla="*/ 15 w 75"/>
                      <a:gd name="T9" fmla="*/ 0 h 75"/>
                      <a:gd name="T10" fmla="*/ 0 w 75"/>
                      <a:gd name="T11" fmla="*/ 0 h 75"/>
                      <a:gd name="T12" fmla="*/ 0 w 75"/>
                      <a:gd name="T13" fmla="*/ 75 h 75"/>
                      <a:gd name="T14" fmla="*/ 75 w 75"/>
                      <a:gd name="T15" fmla="*/ 75 h 75"/>
                      <a:gd name="T16" fmla="*/ 75 w 75"/>
                      <a:gd name="T17" fmla="*/ 27 h 75"/>
                      <a:gd name="T18" fmla="*/ 72 w 75"/>
                      <a:gd name="T19" fmla="*/ 29 h 75"/>
                      <a:gd name="T20" fmla="*/ 72 w 75"/>
                      <a:gd name="T21" fmla="*/ 72 h 75"/>
                      <a:gd name="T22" fmla="*/ 28 w 75"/>
                      <a:gd name="T23" fmla="*/ 0 h 75"/>
                      <a:gd name="T24" fmla="*/ 29 w 75"/>
                      <a:gd name="T25" fmla="*/ 3 h 75"/>
                      <a:gd name="T26" fmla="*/ 72 w 75"/>
                      <a:gd name="T27" fmla="*/ 3 h 75"/>
                      <a:gd name="T28" fmla="*/ 72 w 75"/>
                      <a:gd name="T29" fmla="*/ 13 h 75"/>
                      <a:gd name="T30" fmla="*/ 75 w 75"/>
                      <a:gd name="T31" fmla="*/ 11 h 75"/>
                      <a:gd name="T32" fmla="*/ 75 w 75"/>
                      <a:gd name="T33" fmla="*/ 0 h 75"/>
                      <a:gd name="T34" fmla="*/ 28 w 75"/>
                      <a:gd name="T35"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5" h="75">
                        <a:moveTo>
                          <a:pt x="72" y="72"/>
                        </a:moveTo>
                        <a:cubicBezTo>
                          <a:pt x="3" y="72"/>
                          <a:pt x="3" y="72"/>
                          <a:pt x="3" y="72"/>
                        </a:cubicBezTo>
                        <a:cubicBezTo>
                          <a:pt x="3" y="3"/>
                          <a:pt x="3" y="3"/>
                          <a:pt x="3" y="3"/>
                        </a:cubicBezTo>
                        <a:cubicBezTo>
                          <a:pt x="16" y="3"/>
                          <a:pt x="16" y="3"/>
                          <a:pt x="16" y="3"/>
                        </a:cubicBezTo>
                        <a:cubicBezTo>
                          <a:pt x="15" y="2"/>
                          <a:pt x="15" y="1"/>
                          <a:pt x="15" y="0"/>
                        </a:cubicBezTo>
                        <a:cubicBezTo>
                          <a:pt x="0" y="0"/>
                          <a:pt x="0" y="0"/>
                          <a:pt x="0" y="0"/>
                        </a:cubicBezTo>
                        <a:cubicBezTo>
                          <a:pt x="0" y="75"/>
                          <a:pt x="0" y="75"/>
                          <a:pt x="0" y="75"/>
                        </a:cubicBezTo>
                        <a:cubicBezTo>
                          <a:pt x="75" y="75"/>
                          <a:pt x="75" y="75"/>
                          <a:pt x="75" y="75"/>
                        </a:cubicBezTo>
                        <a:cubicBezTo>
                          <a:pt x="75" y="27"/>
                          <a:pt x="75" y="27"/>
                          <a:pt x="75" y="27"/>
                        </a:cubicBezTo>
                        <a:cubicBezTo>
                          <a:pt x="74" y="28"/>
                          <a:pt x="73" y="29"/>
                          <a:pt x="72" y="29"/>
                        </a:cubicBezTo>
                        <a:lnTo>
                          <a:pt x="72" y="72"/>
                        </a:lnTo>
                        <a:close/>
                        <a:moveTo>
                          <a:pt x="28" y="0"/>
                        </a:moveTo>
                        <a:cubicBezTo>
                          <a:pt x="28" y="1"/>
                          <a:pt x="29" y="2"/>
                          <a:pt x="29" y="3"/>
                        </a:cubicBezTo>
                        <a:cubicBezTo>
                          <a:pt x="72" y="3"/>
                          <a:pt x="72" y="3"/>
                          <a:pt x="72" y="3"/>
                        </a:cubicBezTo>
                        <a:cubicBezTo>
                          <a:pt x="72" y="13"/>
                          <a:pt x="72" y="13"/>
                          <a:pt x="72" y="13"/>
                        </a:cubicBezTo>
                        <a:cubicBezTo>
                          <a:pt x="73" y="13"/>
                          <a:pt x="74" y="12"/>
                          <a:pt x="75" y="11"/>
                        </a:cubicBezTo>
                        <a:cubicBezTo>
                          <a:pt x="75" y="0"/>
                          <a:pt x="75" y="0"/>
                          <a:pt x="75" y="0"/>
                        </a:cubicBezTo>
                        <a:lnTo>
                          <a:pt x="28" y="0"/>
                        </a:lnTo>
                        <a:close/>
                      </a:path>
                    </a:pathLst>
                  </a:custGeom>
                  <a:solidFill>
                    <a:schemeClr val="bg1">
                      <a:lumMod val="85000"/>
                    </a:schemeClr>
                  </a:solidFill>
                  <a:ln>
                    <a:noFill/>
                  </a:ln>
                </p:spPr>
                <p:txBody>
                  <a:bodyPr anchor="ctr"/>
                  <a:p>
                    <a:pPr algn="ctr"/>
                  </a:p>
                </p:txBody>
              </p:sp>
              <p:sp>
                <p:nvSpPr>
                  <p:cNvPr id="80" name="îṧḷîḍê"/>
                  <p:cNvSpPr/>
                  <p:nvPr>
                    <p:custDataLst>
                      <p:tags r:id="rId52"/>
                    </p:custDataLst>
                  </p:nvPr>
                </p:nvSpPr>
                <p:spPr bwMode="auto">
                  <a:xfrm>
                    <a:off x="5133375" y="4749602"/>
                    <a:ext cx="347454" cy="258607"/>
                  </a:xfrm>
                  <a:custGeom>
                    <a:avLst/>
                    <a:gdLst>
                      <a:gd name="T0" fmla="*/ 91 w 92"/>
                      <a:gd name="T1" fmla="*/ 22 h 69"/>
                      <a:gd name="T2" fmla="*/ 83 w 92"/>
                      <a:gd name="T3" fmla="*/ 17 h 69"/>
                      <a:gd name="T4" fmla="*/ 66 w 92"/>
                      <a:gd name="T5" fmla="*/ 24 h 69"/>
                      <a:gd name="T6" fmla="*/ 63 w 92"/>
                      <a:gd name="T7" fmla="*/ 26 h 69"/>
                      <a:gd name="T8" fmla="*/ 44 w 92"/>
                      <a:gd name="T9" fmla="*/ 39 h 69"/>
                      <a:gd name="T10" fmla="*/ 35 w 92"/>
                      <a:gd name="T11" fmla="*/ 46 h 69"/>
                      <a:gd name="T12" fmla="*/ 29 w 92"/>
                      <a:gd name="T13" fmla="*/ 31 h 69"/>
                      <a:gd name="T14" fmla="*/ 23 w 92"/>
                      <a:gd name="T15" fmla="*/ 19 h 69"/>
                      <a:gd name="T16" fmla="*/ 22 w 92"/>
                      <a:gd name="T17" fmla="*/ 16 h 69"/>
                      <a:gd name="T18" fmla="*/ 8 w 92"/>
                      <a:gd name="T19" fmla="*/ 0 h 69"/>
                      <a:gd name="T20" fmla="*/ 0 w 92"/>
                      <a:gd name="T21" fmla="*/ 7 h 69"/>
                      <a:gd name="T22" fmla="*/ 0 w 92"/>
                      <a:gd name="T23" fmla="*/ 8 h 69"/>
                      <a:gd name="T24" fmla="*/ 0 w 92"/>
                      <a:gd name="T25" fmla="*/ 8 h 69"/>
                      <a:gd name="T26" fmla="*/ 2 w 92"/>
                      <a:gd name="T27" fmla="*/ 16 h 69"/>
                      <a:gd name="T28" fmla="*/ 3 w 92"/>
                      <a:gd name="T29" fmla="*/ 19 h 69"/>
                      <a:gd name="T30" fmla="*/ 28 w 92"/>
                      <a:gd name="T31" fmla="*/ 69 h 69"/>
                      <a:gd name="T32" fmla="*/ 63 w 92"/>
                      <a:gd name="T33" fmla="*/ 49 h 69"/>
                      <a:gd name="T34" fmla="*/ 66 w 92"/>
                      <a:gd name="T35" fmla="*/ 47 h 69"/>
                      <a:gd name="T36" fmla="*/ 90 w 92"/>
                      <a:gd name="T37" fmla="*/ 26 h 69"/>
                      <a:gd name="T38" fmla="*/ 91 w 92"/>
                      <a:gd name="T39" fmla="*/ 22 h 69"/>
                      <a:gd name="T40" fmla="*/ 85 w 92"/>
                      <a:gd name="T41" fmla="*/ 27 h 69"/>
                      <a:gd name="T42" fmla="*/ 66 w 92"/>
                      <a:gd name="T43" fmla="*/ 43 h 69"/>
                      <a:gd name="T44" fmla="*/ 63 w 92"/>
                      <a:gd name="T45" fmla="*/ 45 h 69"/>
                      <a:gd name="T46" fmla="*/ 28 w 92"/>
                      <a:gd name="T47" fmla="*/ 66 h 69"/>
                      <a:gd name="T48" fmla="*/ 7 w 92"/>
                      <a:gd name="T49" fmla="*/ 19 h 69"/>
                      <a:gd name="T50" fmla="*/ 6 w 92"/>
                      <a:gd name="T51" fmla="*/ 16 h 69"/>
                      <a:gd name="T52" fmla="*/ 3 w 92"/>
                      <a:gd name="T53" fmla="*/ 8 h 69"/>
                      <a:gd name="T54" fmla="*/ 8 w 92"/>
                      <a:gd name="T55" fmla="*/ 3 h 69"/>
                      <a:gd name="T56" fmla="*/ 19 w 92"/>
                      <a:gd name="T57" fmla="*/ 16 h 69"/>
                      <a:gd name="T58" fmla="*/ 20 w 92"/>
                      <a:gd name="T59" fmla="*/ 19 h 69"/>
                      <a:gd name="T60" fmla="*/ 26 w 92"/>
                      <a:gd name="T61" fmla="*/ 33 h 69"/>
                      <a:gd name="T62" fmla="*/ 35 w 92"/>
                      <a:gd name="T63" fmla="*/ 49 h 69"/>
                      <a:gd name="T64" fmla="*/ 36 w 92"/>
                      <a:gd name="T65" fmla="*/ 49 h 69"/>
                      <a:gd name="T66" fmla="*/ 46 w 92"/>
                      <a:gd name="T67" fmla="*/ 41 h 69"/>
                      <a:gd name="T68" fmla="*/ 63 w 92"/>
                      <a:gd name="T69" fmla="*/ 29 h 69"/>
                      <a:gd name="T70" fmla="*/ 66 w 92"/>
                      <a:gd name="T71" fmla="*/ 27 h 69"/>
                      <a:gd name="T72" fmla="*/ 83 w 92"/>
                      <a:gd name="T73" fmla="*/ 20 h 69"/>
                      <a:gd name="T74" fmla="*/ 88 w 92"/>
                      <a:gd name="T75" fmla="*/ 23 h 69"/>
                      <a:gd name="T76" fmla="*/ 85 w 92"/>
                      <a:gd name="T77"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92" h="69">
                        <a:moveTo>
                          <a:pt x="91" y="22"/>
                        </a:moveTo>
                        <a:cubicBezTo>
                          <a:pt x="89" y="19"/>
                          <a:pt x="87" y="17"/>
                          <a:pt x="83" y="17"/>
                        </a:cubicBezTo>
                        <a:cubicBezTo>
                          <a:pt x="78" y="17"/>
                          <a:pt x="72" y="20"/>
                          <a:pt x="66" y="24"/>
                        </a:cubicBezTo>
                        <a:cubicBezTo>
                          <a:pt x="65" y="24"/>
                          <a:pt x="64" y="25"/>
                          <a:pt x="63" y="26"/>
                        </a:cubicBezTo>
                        <a:cubicBezTo>
                          <a:pt x="56" y="30"/>
                          <a:pt x="50" y="35"/>
                          <a:pt x="44" y="39"/>
                        </a:cubicBezTo>
                        <a:cubicBezTo>
                          <a:pt x="41" y="42"/>
                          <a:pt x="37" y="45"/>
                          <a:pt x="35" y="46"/>
                        </a:cubicBezTo>
                        <a:cubicBezTo>
                          <a:pt x="34" y="44"/>
                          <a:pt x="31" y="37"/>
                          <a:pt x="29" y="31"/>
                        </a:cubicBezTo>
                        <a:cubicBezTo>
                          <a:pt x="27" y="27"/>
                          <a:pt x="25" y="23"/>
                          <a:pt x="23" y="19"/>
                        </a:cubicBezTo>
                        <a:cubicBezTo>
                          <a:pt x="23" y="18"/>
                          <a:pt x="23" y="17"/>
                          <a:pt x="22" y="16"/>
                        </a:cubicBezTo>
                        <a:cubicBezTo>
                          <a:pt x="17" y="6"/>
                          <a:pt x="13" y="0"/>
                          <a:pt x="8" y="0"/>
                        </a:cubicBezTo>
                        <a:cubicBezTo>
                          <a:pt x="5" y="0"/>
                          <a:pt x="2" y="2"/>
                          <a:pt x="0" y="7"/>
                        </a:cubicBezTo>
                        <a:cubicBezTo>
                          <a:pt x="0" y="8"/>
                          <a:pt x="0" y="8"/>
                          <a:pt x="0" y="8"/>
                        </a:cubicBezTo>
                        <a:cubicBezTo>
                          <a:pt x="0" y="8"/>
                          <a:pt x="0" y="8"/>
                          <a:pt x="0" y="8"/>
                        </a:cubicBezTo>
                        <a:cubicBezTo>
                          <a:pt x="1" y="10"/>
                          <a:pt x="1" y="13"/>
                          <a:pt x="2" y="16"/>
                        </a:cubicBezTo>
                        <a:cubicBezTo>
                          <a:pt x="3" y="17"/>
                          <a:pt x="3" y="18"/>
                          <a:pt x="3" y="19"/>
                        </a:cubicBezTo>
                        <a:cubicBezTo>
                          <a:pt x="10" y="38"/>
                          <a:pt x="21" y="69"/>
                          <a:pt x="28" y="69"/>
                        </a:cubicBezTo>
                        <a:cubicBezTo>
                          <a:pt x="32" y="69"/>
                          <a:pt x="48" y="59"/>
                          <a:pt x="63" y="49"/>
                        </a:cubicBezTo>
                        <a:cubicBezTo>
                          <a:pt x="64" y="48"/>
                          <a:pt x="65" y="48"/>
                          <a:pt x="66" y="47"/>
                        </a:cubicBezTo>
                        <a:cubicBezTo>
                          <a:pt x="77" y="39"/>
                          <a:pt x="88" y="30"/>
                          <a:pt x="90" y="26"/>
                        </a:cubicBezTo>
                        <a:cubicBezTo>
                          <a:pt x="91" y="25"/>
                          <a:pt x="92" y="23"/>
                          <a:pt x="91" y="22"/>
                        </a:cubicBezTo>
                        <a:close/>
                        <a:moveTo>
                          <a:pt x="85" y="27"/>
                        </a:moveTo>
                        <a:cubicBezTo>
                          <a:pt x="81" y="32"/>
                          <a:pt x="74" y="37"/>
                          <a:pt x="66" y="43"/>
                        </a:cubicBezTo>
                        <a:cubicBezTo>
                          <a:pt x="65" y="44"/>
                          <a:pt x="64" y="45"/>
                          <a:pt x="63" y="45"/>
                        </a:cubicBezTo>
                        <a:cubicBezTo>
                          <a:pt x="48" y="56"/>
                          <a:pt x="31" y="66"/>
                          <a:pt x="28" y="66"/>
                        </a:cubicBezTo>
                        <a:cubicBezTo>
                          <a:pt x="24" y="66"/>
                          <a:pt x="15" y="43"/>
                          <a:pt x="7" y="19"/>
                        </a:cubicBezTo>
                        <a:cubicBezTo>
                          <a:pt x="6" y="18"/>
                          <a:pt x="6" y="17"/>
                          <a:pt x="6" y="16"/>
                        </a:cubicBezTo>
                        <a:cubicBezTo>
                          <a:pt x="5" y="13"/>
                          <a:pt x="4" y="11"/>
                          <a:pt x="3" y="8"/>
                        </a:cubicBezTo>
                        <a:cubicBezTo>
                          <a:pt x="4" y="6"/>
                          <a:pt x="6" y="3"/>
                          <a:pt x="8" y="3"/>
                        </a:cubicBezTo>
                        <a:cubicBezTo>
                          <a:pt x="11" y="3"/>
                          <a:pt x="15" y="9"/>
                          <a:pt x="19" y="16"/>
                        </a:cubicBezTo>
                        <a:cubicBezTo>
                          <a:pt x="19" y="17"/>
                          <a:pt x="20" y="18"/>
                          <a:pt x="20" y="19"/>
                        </a:cubicBezTo>
                        <a:cubicBezTo>
                          <a:pt x="22" y="24"/>
                          <a:pt x="24" y="28"/>
                          <a:pt x="26" y="33"/>
                        </a:cubicBezTo>
                        <a:cubicBezTo>
                          <a:pt x="31" y="45"/>
                          <a:pt x="33" y="49"/>
                          <a:pt x="35" y="49"/>
                        </a:cubicBezTo>
                        <a:cubicBezTo>
                          <a:pt x="36" y="49"/>
                          <a:pt x="36" y="49"/>
                          <a:pt x="36" y="49"/>
                        </a:cubicBezTo>
                        <a:cubicBezTo>
                          <a:pt x="37" y="48"/>
                          <a:pt x="40" y="46"/>
                          <a:pt x="46" y="41"/>
                        </a:cubicBezTo>
                        <a:cubicBezTo>
                          <a:pt x="51" y="38"/>
                          <a:pt x="57" y="33"/>
                          <a:pt x="63" y="29"/>
                        </a:cubicBezTo>
                        <a:cubicBezTo>
                          <a:pt x="64" y="29"/>
                          <a:pt x="65" y="28"/>
                          <a:pt x="66" y="27"/>
                        </a:cubicBezTo>
                        <a:cubicBezTo>
                          <a:pt x="72" y="23"/>
                          <a:pt x="79" y="20"/>
                          <a:pt x="83" y="20"/>
                        </a:cubicBezTo>
                        <a:cubicBezTo>
                          <a:pt x="86" y="20"/>
                          <a:pt x="87" y="21"/>
                          <a:pt x="88" y="23"/>
                        </a:cubicBezTo>
                        <a:cubicBezTo>
                          <a:pt x="88" y="23"/>
                          <a:pt x="88" y="24"/>
                          <a:pt x="85" y="27"/>
                        </a:cubicBezTo>
                        <a:close/>
                      </a:path>
                    </a:pathLst>
                  </a:custGeom>
                  <a:solidFill>
                    <a:schemeClr val="bg1">
                      <a:lumMod val="85000"/>
                    </a:schemeClr>
                  </a:solidFill>
                  <a:ln>
                    <a:noFill/>
                  </a:ln>
                </p:spPr>
                <p:txBody>
                  <a:bodyPr anchor="ctr"/>
                  <a:p>
                    <a:pPr algn="ctr"/>
                  </a:p>
                </p:txBody>
              </p:sp>
            </p:grpSp>
            <p:grpSp>
              <p:nvGrpSpPr>
                <p:cNvPr id="46" name="iṣľîďé"/>
                <p:cNvGrpSpPr/>
                <p:nvPr/>
              </p:nvGrpSpPr>
              <p:grpSpPr>
                <a:xfrm>
                  <a:off x="4006816" y="3479570"/>
                  <a:ext cx="447407" cy="322069"/>
                  <a:chOff x="5141307" y="4268878"/>
                  <a:chExt cx="447407" cy="322069"/>
                </a:xfrm>
              </p:grpSpPr>
              <p:sp>
                <p:nvSpPr>
                  <p:cNvPr id="77" name="îṥľïḑê"/>
                  <p:cNvSpPr/>
                  <p:nvPr>
                    <p:custDataLst>
                      <p:tags r:id="rId53"/>
                    </p:custDataLst>
                  </p:nvPr>
                </p:nvSpPr>
                <p:spPr bwMode="auto">
                  <a:xfrm>
                    <a:off x="5141307" y="4268878"/>
                    <a:ext cx="339521" cy="225290"/>
                  </a:xfrm>
                  <a:custGeom>
                    <a:avLst/>
                    <a:gdLst>
                      <a:gd name="T0" fmla="*/ 5 w 90"/>
                      <a:gd name="T1" fmla="*/ 60 h 60"/>
                      <a:gd name="T2" fmla="*/ 10 w 90"/>
                      <a:gd name="T3" fmla="*/ 43 h 60"/>
                      <a:gd name="T4" fmla="*/ 0 w 90"/>
                      <a:gd name="T5" fmla="*/ 26 h 60"/>
                      <a:gd name="T6" fmla="*/ 45 w 90"/>
                      <a:gd name="T7" fmla="*/ 0 h 60"/>
                      <a:gd name="T8" fmla="*/ 90 w 90"/>
                      <a:gd name="T9" fmla="*/ 26 h 60"/>
                      <a:gd name="T10" fmla="*/ 45 w 90"/>
                      <a:gd name="T11" fmla="*/ 52 h 60"/>
                      <a:gd name="T12" fmla="*/ 35 w 90"/>
                      <a:gd name="T13" fmla="*/ 52 h 60"/>
                      <a:gd name="T14" fmla="*/ 5 w 90"/>
                      <a:gd name="T15" fmla="*/ 60 h 60"/>
                      <a:gd name="T16" fmla="*/ 45 w 90"/>
                      <a:gd name="T17" fmla="*/ 3 h 60"/>
                      <a:gd name="T18" fmla="*/ 3 w 90"/>
                      <a:gd name="T19" fmla="*/ 26 h 60"/>
                      <a:gd name="T20" fmla="*/ 13 w 90"/>
                      <a:gd name="T21" fmla="*/ 41 h 60"/>
                      <a:gd name="T22" fmla="*/ 13 w 90"/>
                      <a:gd name="T23" fmla="*/ 42 h 60"/>
                      <a:gd name="T24" fmla="*/ 9 w 90"/>
                      <a:gd name="T25" fmla="*/ 56 h 60"/>
                      <a:gd name="T26" fmla="*/ 32 w 90"/>
                      <a:gd name="T27" fmla="*/ 49 h 60"/>
                      <a:gd name="T28" fmla="*/ 31 w 90"/>
                      <a:gd name="T29" fmla="*/ 48 h 60"/>
                      <a:gd name="T30" fmla="*/ 35 w 90"/>
                      <a:gd name="T31" fmla="*/ 49 h 60"/>
                      <a:gd name="T32" fmla="*/ 45 w 90"/>
                      <a:gd name="T33" fmla="*/ 49 h 60"/>
                      <a:gd name="T34" fmla="*/ 87 w 90"/>
                      <a:gd name="T35" fmla="*/ 26 h 60"/>
                      <a:gd name="T36" fmla="*/ 45 w 90"/>
                      <a:gd name="T37" fmla="*/ 3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60">
                        <a:moveTo>
                          <a:pt x="5" y="60"/>
                        </a:moveTo>
                        <a:cubicBezTo>
                          <a:pt x="10" y="43"/>
                          <a:pt x="10" y="43"/>
                          <a:pt x="10" y="43"/>
                        </a:cubicBezTo>
                        <a:cubicBezTo>
                          <a:pt x="3" y="38"/>
                          <a:pt x="0" y="32"/>
                          <a:pt x="0" y="26"/>
                        </a:cubicBezTo>
                        <a:cubicBezTo>
                          <a:pt x="0" y="12"/>
                          <a:pt x="20" y="0"/>
                          <a:pt x="45" y="0"/>
                        </a:cubicBezTo>
                        <a:cubicBezTo>
                          <a:pt x="70" y="0"/>
                          <a:pt x="90" y="12"/>
                          <a:pt x="90" y="26"/>
                        </a:cubicBezTo>
                        <a:cubicBezTo>
                          <a:pt x="90" y="41"/>
                          <a:pt x="70" y="52"/>
                          <a:pt x="45" y="52"/>
                        </a:cubicBezTo>
                        <a:cubicBezTo>
                          <a:pt x="42" y="52"/>
                          <a:pt x="38" y="52"/>
                          <a:pt x="35" y="52"/>
                        </a:cubicBezTo>
                        <a:lnTo>
                          <a:pt x="5" y="60"/>
                        </a:lnTo>
                        <a:close/>
                        <a:moveTo>
                          <a:pt x="45" y="3"/>
                        </a:moveTo>
                        <a:cubicBezTo>
                          <a:pt x="22" y="3"/>
                          <a:pt x="3" y="13"/>
                          <a:pt x="3" y="26"/>
                        </a:cubicBezTo>
                        <a:cubicBezTo>
                          <a:pt x="3" y="31"/>
                          <a:pt x="6" y="37"/>
                          <a:pt x="13" y="41"/>
                        </a:cubicBezTo>
                        <a:cubicBezTo>
                          <a:pt x="13" y="42"/>
                          <a:pt x="13" y="42"/>
                          <a:pt x="13" y="42"/>
                        </a:cubicBezTo>
                        <a:cubicBezTo>
                          <a:pt x="9" y="56"/>
                          <a:pt x="9" y="56"/>
                          <a:pt x="9" y="56"/>
                        </a:cubicBezTo>
                        <a:cubicBezTo>
                          <a:pt x="32" y="49"/>
                          <a:pt x="32" y="49"/>
                          <a:pt x="32" y="49"/>
                        </a:cubicBezTo>
                        <a:cubicBezTo>
                          <a:pt x="31" y="48"/>
                          <a:pt x="31" y="48"/>
                          <a:pt x="31" y="48"/>
                        </a:cubicBezTo>
                        <a:cubicBezTo>
                          <a:pt x="35" y="49"/>
                          <a:pt x="35" y="49"/>
                          <a:pt x="35" y="49"/>
                        </a:cubicBezTo>
                        <a:cubicBezTo>
                          <a:pt x="38" y="49"/>
                          <a:pt x="42" y="49"/>
                          <a:pt x="45" y="49"/>
                        </a:cubicBezTo>
                        <a:cubicBezTo>
                          <a:pt x="68" y="49"/>
                          <a:pt x="87" y="39"/>
                          <a:pt x="87" y="26"/>
                        </a:cubicBezTo>
                        <a:cubicBezTo>
                          <a:pt x="87" y="13"/>
                          <a:pt x="68" y="3"/>
                          <a:pt x="45" y="3"/>
                        </a:cubicBezTo>
                        <a:close/>
                      </a:path>
                    </a:pathLst>
                  </a:custGeom>
                  <a:solidFill>
                    <a:schemeClr val="bg1">
                      <a:lumMod val="85000"/>
                    </a:schemeClr>
                  </a:solidFill>
                  <a:ln>
                    <a:noFill/>
                  </a:ln>
                </p:spPr>
                <p:txBody>
                  <a:bodyPr anchor="ctr"/>
                  <a:p>
                    <a:pPr algn="ctr"/>
                  </a:p>
                </p:txBody>
              </p:sp>
              <p:sp>
                <p:nvSpPr>
                  <p:cNvPr id="78" name="í$ļïḑe"/>
                  <p:cNvSpPr/>
                  <p:nvPr>
                    <p:custDataLst>
                      <p:tags r:id="rId54"/>
                    </p:custDataLst>
                  </p:nvPr>
                </p:nvSpPr>
                <p:spPr bwMode="auto">
                  <a:xfrm>
                    <a:off x="5250779" y="4362484"/>
                    <a:ext cx="337935" cy="228463"/>
                  </a:xfrm>
                  <a:custGeom>
                    <a:avLst/>
                    <a:gdLst>
                      <a:gd name="T0" fmla="*/ 5 w 90"/>
                      <a:gd name="T1" fmla="*/ 61 h 61"/>
                      <a:gd name="T2" fmla="*/ 10 w 90"/>
                      <a:gd name="T3" fmla="*/ 44 h 61"/>
                      <a:gd name="T4" fmla="*/ 0 w 90"/>
                      <a:gd name="T5" fmla="*/ 27 h 61"/>
                      <a:gd name="T6" fmla="*/ 45 w 90"/>
                      <a:gd name="T7" fmla="*/ 0 h 61"/>
                      <a:gd name="T8" fmla="*/ 90 w 90"/>
                      <a:gd name="T9" fmla="*/ 27 h 61"/>
                      <a:gd name="T10" fmla="*/ 45 w 90"/>
                      <a:gd name="T11" fmla="*/ 53 h 61"/>
                      <a:gd name="T12" fmla="*/ 35 w 90"/>
                      <a:gd name="T13" fmla="*/ 53 h 61"/>
                      <a:gd name="T14" fmla="*/ 5 w 90"/>
                      <a:gd name="T15" fmla="*/ 61 h 61"/>
                      <a:gd name="T16" fmla="*/ 45 w 90"/>
                      <a:gd name="T17" fmla="*/ 3 h 61"/>
                      <a:gd name="T18" fmla="*/ 3 w 90"/>
                      <a:gd name="T19" fmla="*/ 27 h 61"/>
                      <a:gd name="T20" fmla="*/ 12 w 90"/>
                      <a:gd name="T21" fmla="*/ 42 h 61"/>
                      <a:gd name="T22" fmla="*/ 13 w 90"/>
                      <a:gd name="T23" fmla="*/ 42 h 61"/>
                      <a:gd name="T24" fmla="*/ 9 w 90"/>
                      <a:gd name="T25" fmla="*/ 57 h 61"/>
                      <a:gd name="T26" fmla="*/ 32 w 90"/>
                      <a:gd name="T27" fmla="*/ 50 h 61"/>
                      <a:gd name="T28" fmla="*/ 30 w 90"/>
                      <a:gd name="T29" fmla="*/ 49 h 61"/>
                      <a:gd name="T30" fmla="*/ 35 w 90"/>
                      <a:gd name="T31" fmla="*/ 49 h 61"/>
                      <a:gd name="T32" fmla="*/ 45 w 90"/>
                      <a:gd name="T33" fmla="*/ 50 h 61"/>
                      <a:gd name="T34" fmla="*/ 87 w 90"/>
                      <a:gd name="T35" fmla="*/ 27 h 61"/>
                      <a:gd name="T36" fmla="*/ 45 w 90"/>
                      <a:gd name="T37" fmla="*/ 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61">
                        <a:moveTo>
                          <a:pt x="5" y="61"/>
                        </a:moveTo>
                        <a:cubicBezTo>
                          <a:pt x="10" y="44"/>
                          <a:pt x="10" y="44"/>
                          <a:pt x="10" y="44"/>
                        </a:cubicBezTo>
                        <a:cubicBezTo>
                          <a:pt x="3" y="39"/>
                          <a:pt x="0" y="33"/>
                          <a:pt x="0" y="27"/>
                        </a:cubicBezTo>
                        <a:cubicBezTo>
                          <a:pt x="0" y="12"/>
                          <a:pt x="20" y="0"/>
                          <a:pt x="45" y="0"/>
                        </a:cubicBezTo>
                        <a:cubicBezTo>
                          <a:pt x="70" y="0"/>
                          <a:pt x="90" y="12"/>
                          <a:pt x="90" y="27"/>
                        </a:cubicBezTo>
                        <a:cubicBezTo>
                          <a:pt x="90" y="41"/>
                          <a:pt x="70" y="53"/>
                          <a:pt x="45" y="53"/>
                        </a:cubicBezTo>
                        <a:cubicBezTo>
                          <a:pt x="42" y="53"/>
                          <a:pt x="38" y="53"/>
                          <a:pt x="35" y="53"/>
                        </a:cubicBezTo>
                        <a:lnTo>
                          <a:pt x="5" y="61"/>
                        </a:lnTo>
                        <a:close/>
                        <a:moveTo>
                          <a:pt x="45" y="3"/>
                        </a:moveTo>
                        <a:cubicBezTo>
                          <a:pt x="22" y="3"/>
                          <a:pt x="3" y="14"/>
                          <a:pt x="3" y="27"/>
                        </a:cubicBezTo>
                        <a:cubicBezTo>
                          <a:pt x="3" y="32"/>
                          <a:pt x="6" y="37"/>
                          <a:pt x="12" y="42"/>
                        </a:cubicBezTo>
                        <a:cubicBezTo>
                          <a:pt x="13" y="42"/>
                          <a:pt x="13" y="42"/>
                          <a:pt x="13" y="42"/>
                        </a:cubicBezTo>
                        <a:cubicBezTo>
                          <a:pt x="9" y="57"/>
                          <a:pt x="9" y="57"/>
                          <a:pt x="9" y="57"/>
                        </a:cubicBezTo>
                        <a:cubicBezTo>
                          <a:pt x="32" y="50"/>
                          <a:pt x="32" y="50"/>
                          <a:pt x="32" y="50"/>
                        </a:cubicBezTo>
                        <a:cubicBezTo>
                          <a:pt x="30" y="49"/>
                          <a:pt x="30" y="49"/>
                          <a:pt x="30" y="49"/>
                        </a:cubicBezTo>
                        <a:cubicBezTo>
                          <a:pt x="35" y="49"/>
                          <a:pt x="35" y="49"/>
                          <a:pt x="35" y="49"/>
                        </a:cubicBezTo>
                        <a:cubicBezTo>
                          <a:pt x="38" y="50"/>
                          <a:pt x="42" y="50"/>
                          <a:pt x="45" y="50"/>
                        </a:cubicBezTo>
                        <a:cubicBezTo>
                          <a:pt x="68" y="50"/>
                          <a:pt x="87" y="40"/>
                          <a:pt x="87" y="27"/>
                        </a:cubicBezTo>
                        <a:cubicBezTo>
                          <a:pt x="87" y="14"/>
                          <a:pt x="68" y="3"/>
                          <a:pt x="45" y="3"/>
                        </a:cubicBezTo>
                        <a:close/>
                      </a:path>
                    </a:pathLst>
                  </a:custGeom>
                  <a:solidFill>
                    <a:schemeClr val="bg1">
                      <a:lumMod val="85000"/>
                    </a:schemeClr>
                  </a:solidFill>
                  <a:ln>
                    <a:noFill/>
                  </a:ln>
                </p:spPr>
                <p:txBody>
                  <a:bodyPr anchor="ctr"/>
                  <a:p>
                    <a:pPr algn="ctr"/>
                  </a:p>
                </p:txBody>
              </p:sp>
            </p:grpSp>
            <p:grpSp>
              <p:nvGrpSpPr>
                <p:cNvPr id="47" name="íşḷîḓe"/>
                <p:cNvGrpSpPr/>
                <p:nvPr/>
              </p:nvGrpSpPr>
              <p:grpSpPr>
                <a:xfrm>
                  <a:off x="3748713" y="3953154"/>
                  <a:ext cx="285578" cy="412502"/>
                  <a:chOff x="4651064" y="4359311"/>
                  <a:chExt cx="285578" cy="412502"/>
                </a:xfrm>
              </p:grpSpPr>
              <p:sp>
                <p:nvSpPr>
                  <p:cNvPr id="72" name="iṧḻiḍè"/>
                  <p:cNvSpPr/>
                  <p:nvPr>
                    <p:custDataLst>
                      <p:tags r:id="rId55"/>
                    </p:custDataLst>
                  </p:nvPr>
                </p:nvSpPr>
                <p:spPr bwMode="auto">
                  <a:xfrm>
                    <a:off x="4738324" y="4456090"/>
                    <a:ext cx="55530" cy="315723"/>
                  </a:xfrm>
                  <a:custGeom>
                    <a:avLst/>
                    <a:gdLst>
                      <a:gd name="T0" fmla="*/ 8 w 15"/>
                      <a:gd name="T1" fmla="*/ 84 h 84"/>
                      <a:gd name="T2" fmla="*/ 0 w 15"/>
                      <a:gd name="T3" fmla="*/ 76 h 84"/>
                      <a:gd name="T4" fmla="*/ 0 w 15"/>
                      <a:gd name="T5" fmla="*/ 8 h 84"/>
                      <a:gd name="T6" fmla="*/ 8 w 15"/>
                      <a:gd name="T7" fmla="*/ 0 h 84"/>
                      <a:gd name="T8" fmla="*/ 15 w 15"/>
                      <a:gd name="T9" fmla="*/ 8 h 84"/>
                      <a:gd name="T10" fmla="*/ 15 w 15"/>
                      <a:gd name="T11" fmla="*/ 76 h 84"/>
                      <a:gd name="T12" fmla="*/ 8 w 15"/>
                      <a:gd name="T13" fmla="*/ 84 h 84"/>
                      <a:gd name="T14" fmla="*/ 8 w 15"/>
                      <a:gd name="T15" fmla="*/ 3 h 84"/>
                      <a:gd name="T16" fmla="*/ 3 w 15"/>
                      <a:gd name="T17" fmla="*/ 8 h 84"/>
                      <a:gd name="T18" fmla="*/ 3 w 15"/>
                      <a:gd name="T19" fmla="*/ 76 h 84"/>
                      <a:gd name="T20" fmla="*/ 8 w 15"/>
                      <a:gd name="T21" fmla="*/ 81 h 84"/>
                      <a:gd name="T22" fmla="*/ 12 w 15"/>
                      <a:gd name="T23" fmla="*/ 76 h 84"/>
                      <a:gd name="T24" fmla="*/ 12 w 15"/>
                      <a:gd name="T25" fmla="*/ 8 h 84"/>
                      <a:gd name="T26" fmla="*/ 8 w 15"/>
                      <a:gd name="T27" fmla="*/ 3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84">
                        <a:moveTo>
                          <a:pt x="8" y="84"/>
                        </a:moveTo>
                        <a:cubicBezTo>
                          <a:pt x="4" y="84"/>
                          <a:pt x="0" y="80"/>
                          <a:pt x="0" y="76"/>
                        </a:cubicBezTo>
                        <a:cubicBezTo>
                          <a:pt x="0" y="8"/>
                          <a:pt x="0" y="8"/>
                          <a:pt x="0" y="8"/>
                        </a:cubicBezTo>
                        <a:cubicBezTo>
                          <a:pt x="0" y="3"/>
                          <a:pt x="4" y="0"/>
                          <a:pt x="8" y="0"/>
                        </a:cubicBezTo>
                        <a:cubicBezTo>
                          <a:pt x="12" y="0"/>
                          <a:pt x="15" y="3"/>
                          <a:pt x="15" y="8"/>
                        </a:cubicBezTo>
                        <a:cubicBezTo>
                          <a:pt x="15" y="76"/>
                          <a:pt x="15" y="76"/>
                          <a:pt x="15" y="76"/>
                        </a:cubicBezTo>
                        <a:cubicBezTo>
                          <a:pt x="15" y="80"/>
                          <a:pt x="12" y="84"/>
                          <a:pt x="8" y="84"/>
                        </a:cubicBezTo>
                        <a:close/>
                        <a:moveTo>
                          <a:pt x="8" y="3"/>
                        </a:moveTo>
                        <a:cubicBezTo>
                          <a:pt x="5" y="3"/>
                          <a:pt x="3" y="5"/>
                          <a:pt x="3" y="8"/>
                        </a:cubicBezTo>
                        <a:cubicBezTo>
                          <a:pt x="3" y="76"/>
                          <a:pt x="3" y="76"/>
                          <a:pt x="3" y="76"/>
                        </a:cubicBezTo>
                        <a:cubicBezTo>
                          <a:pt x="3" y="79"/>
                          <a:pt x="5" y="81"/>
                          <a:pt x="8" y="81"/>
                        </a:cubicBezTo>
                        <a:cubicBezTo>
                          <a:pt x="10" y="81"/>
                          <a:pt x="12" y="79"/>
                          <a:pt x="12" y="76"/>
                        </a:cubicBezTo>
                        <a:cubicBezTo>
                          <a:pt x="12" y="8"/>
                          <a:pt x="12" y="8"/>
                          <a:pt x="12" y="8"/>
                        </a:cubicBezTo>
                        <a:cubicBezTo>
                          <a:pt x="12" y="5"/>
                          <a:pt x="10" y="3"/>
                          <a:pt x="8" y="3"/>
                        </a:cubicBezTo>
                        <a:close/>
                      </a:path>
                    </a:pathLst>
                  </a:custGeom>
                  <a:solidFill>
                    <a:schemeClr val="bg1">
                      <a:lumMod val="85000"/>
                    </a:schemeClr>
                  </a:solidFill>
                  <a:ln>
                    <a:noFill/>
                  </a:ln>
                </p:spPr>
                <p:txBody>
                  <a:bodyPr anchor="ctr"/>
                  <a:p>
                    <a:pPr algn="ctr"/>
                  </a:p>
                </p:txBody>
              </p:sp>
              <p:sp>
                <p:nvSpPr>
                  <p:cNvPr id="73" name="iślïdè"/>
                  <p:cNvSpPr/>
                  <p:nvPr>
                    <p:custDataLst>
                      <p:tags r:id="rId56"/>
                    </p:custDataLst>
                  </p:nvPr>
                </p:nvSpPr>
                <p:spPr bwMode="auto">
                  <a:xfrm>
                    <a:off x="4820824" y="4524312"/>
                    <a:ext cx="55530" cy="247501"/>
                  </a:xfrm>
                  <a:custGeom>
                    <a:avLst/>
                    <a:gdLst>
                      <a:gd name="T0" fmla="*/ 7 w 15"/>
                      <a:gd name="T1" fmla="*/ 66 h 66"/>
                      <a:gd name="T2" fmla="*/ 0 w 15"/>
                      <a:gd name="T3" fmla="*/ 58 h 66"/>
                      <a:gd name="T4" fmla="*/ 0 w 15"/>
                      <a:gd name="T5" fmla="*/ 8 h 66"/>
                      <a:gd name="T6" fmla="*/ 7 w 15"/>
                      <a:gd name="T7" fmla="*/ 0 h 66"/>
                      <a:gd name="T8" fmla="*/ 15 w 15"/>
                      <a:gd name="T9" fmla="*/ 8 h 66"/>
                      <a:gd name="T10" fmla="*/ 15 w 15"/>
                      <a:gd name="T11" fmla="*/ 58 h 66"/>
                      <a:gd name="T12" fmla="*/ 7 w 15"/>
                      <a:gd name="T13" fmla="*/ 66 h 66"/>
                      <a:gd name="T14" fmla="*/ 7 w 15"/>
                      <a:gd name="T15" fmla="*/ 3 h 66"/>
                      <a:gd name="T16" fmla="*/ 3 w 15"/>
                      <a:gd name="T17" fmla="*/ 8 h 66"/>
                      <a:gd name="T18" fmla="*/ 3 w 15"/>
                      <a:gd name="T19" fmla="*/ 58 h 66"/>
                      <a:gd name="T20" fmla="*/ 7 w 15"/>
                      <a:gd name="T21" fmla="*/ 63 h 66"/>
                      <a:gd name="T22" fmla="*/ 12 w 15"/>
                      <a:gd name="T23" fmla="*/ 58 h 66"/>
                      <a:gd name="T24" fmla="*/ 12 w 15"/>
                      <a:gd name="T25" fmla="*/ 8 h 66"/>
                      <a:gd name="T26" fmla="*/ 7 w 15"/>
                      <a:gd name="T27" fmla="*/ 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 h="66">
                        <a:moveTo>
                          <a:pt x="7" y="66"/>
                        </a:moveTo>
                        <a:cubicBezTo>
                          <a:pt x="3" y="66"/>
                          <a:pt x="0" y="62"/>
                          <a:pt x="0" y="58"/>
                        </a:cubicBezTo>
                        <a:cubicBezTo>
                          <a:pt x="0" y="8"/>
                          <a:pt x="0" y="8"/>
                          <a:pt x="0" y="8"/>
                        </a:cubicBezTo>
                        <a:cubicBezTo>
                          <a:pt x="0" y="3"/>
                          <a:pt x="3" y="0"/>
                          <a:pt x="7" y="0"/>
                        </a:cubicBezTo>
                        <a:cubicBezTo>
                          <a:pt x="11" y="0"/>
                          <a:pt x="15" y="3"/>
                          <a:pt x="15" y="8"/>
                        </a:cubicBezTo>
                        <a:cubicBezTo>
                          <a:pt x="15" y="58"/>
                          <a:pt x="15" y="58"/>
                          <a:pt x="15" y="58"/>
                        </a:cubicBezTo>
                        <a:cubicBezTo>
                          <a:pt x="15" y="62"/>
                          <a:pt x="11" y="66"/>
                          <a:pt x="7" y="66"/>
                        </a:cubicBezTo>
                        <a:close/>
                        <a:moveTo>
                          <a:pt x="7" y="3"/>
                        </a:moveTo>
                        <a:cubicBezTo>
                          <a:pt x="5" y="3"/>
                          <a:pt x="3" y="5"/>
                          <a:pt x="3" y="8"/>
                        </a:cubicBezTo>
                        <a:cubicBezTo>
                          <a:pt x="3" y="58"/>
                          <a:pt x="3" y="58"/>
                          <a:pt x="3" y="58"/>
                        </a:cubicBezTo>
                        <a:cubicBezTo>
                          <a:pt x="3" y="61"/>
                          <a:pt x="5" y="63"/>
                          <a:pt x="7" y="63"/>
                        </a:cubicBezTo>
                        <a:cubicBezTo>
                          <a:pt x="10" y="63"/>
                          <a:pt x="12" y="61"/>
                          <a:pt x="12" y="58"/>
                        </a:cubicBezTo>
                        <a:cubicBezTo>
                          <a:pt x="12" y="8"/>
                          <a:pt x="12" y="8"/>
                          <a:pt x="12" y="8"/>
                        </a:cubicBezTo>
                        <a:cubicBezTo>
                          <a:pt x="12" y="5"/>
                          <a:pt x="10" y="3"/>
                          <a:pt x="7" y="3"/>
                        </a:cubicBezTo>
                        <a:close/>
                      </a:path>
                    </a:pathLst>
                  </a:custGeom>
                  <a:solidFill>
                    <a:schemeClr val="bg1">
                      <a:lumMod val="85000"/>
                    </a:schemeClr>
                  </a:solidFill>
                  <a:ln>
                    <a:noFill/>
                  </a:ln>
                </p:spPr>
                <p:txBody>
                  <a:bodyPr anchor="ctr"/>
                  <a:p>
                    <a:pPr algn="ctr"/>
                  </a:p>
                </p:txBody>
              </p:sp>
              <p:sp>
                <p:nvSpPr>
                  <p:cNvPr id="74" name="îsľïḑè"/>
                  <p:cNvSpPr/>
                  <p:nvPr>
                    <p:custDataLst>
                      <p:tags r:id="rId57"/>
                    </p:custDataLst>
                  </p:nvPr>
                </p:nvSpPr>
                <p:spPr bwMode="auto">
                  <a:xfrm>
                    <a:off x="4651064" y="4636957"/>
                    <a:ext cx="52356" cy="134856"/>
                  </a:xfrm>
                  <a:custGeom>
                    <a:avLst/>
                    <a:gdLst>
                      <a:gd name="T0" fmla="*/ 7 w 14"/>
                      <a:gd name="T1" fmla="*/ 36 h 36"/>
                      <a:gd name="T2" fmla="*/ 0 w 14"/>
                      <a:gd name="T3" fmla="*/ 28 h 36"/>
                      <a:gd name="T4" fmla="*/ 0 w 14"/>
                      <a:gd name="T5" fmla="*/ 7 h 36"/>
                      <a:gd name="T6" fmla="*/ 7 w 14"/>
                      <a:gd name="T7" fmla="*/ 0 h 36"/>
                      <a:gd name="T8" fmla="*/ 14 w 14"/>
                      <a:gd name="T9" fmla="*/ 7 h 36"/>
                      <a:gd name="T10" fmla="*/ 14 w 14"/>
                      <a:gd name="T11" fmla="*/ 28 h 36"/>
                      <a:gd name="T12" fmla="*/ 7 w 14"/>
                      <a:gd name="T13" fmla="*/ 36 h 36"/>
                      <a:gd name="T14" fmla="*/ 7 w 14"/>
                      <a:gd name="T15" fmla="*/ 3 h 36"/>
                      <a:gd name="T16" fmla="*/ 3 w 14"/>
                      <a:gd name="T17" fmla="*/ 7 h 36"/>
                      <a:gd name="T18" fmla="*/ 3 w 14"/>
                      <a:gd name="T19" fmla="*/ 28 h 36"/>
                      <a:gd name="T20" fmla="*/ 7 w 14"/>
                      <a:gd name="T21" fmla="*/ 33 h 36"/>
                      <a:gd name="T22" fmla="*/ 11 w 14"/>
                      <a:gd name="T23" fmla="*/ 28 h 36"/>
                      <a:gd name="T24" fmla="*/ 11 w 14"/>
                      <a:gd name="T25" fmla="*/ 7 h 36"/>
                      <a:gd name="T26" fmla="*/ 7 w 14"/>
                      <a:gd name="T27" fmla="*/ 3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 h="36">
                        <a:moveTo>
                          <a:pt x="7" y="36"/>
                        </a:moveTo>
                        <a:cubicBezTo>
                          <a:pt x="3" y="36"/>
                          <a:pt x="0" y="32"/>
                          <a:pt x="0" y="28"/>
                        </a:cubicBezTo>
                        <a:cubicBezTo>
                          <a:pt x="0" y="7"/>
                          <a:pt x="0" y="7"/>
                          <a:pt x="0" y="7"/>
                        </a:cubicBezTo>
                        <a:cubicBezTo>
                          <a:pt x="0" y="3"/>
                          <a:pt x="3" y="0"/>
                          <a:pt x="7" y="0"/>
                        </a:cubicBezTo>
                        <a:cubicBezTo>
                          <a:pt x="11" y="0"/>
                          <a:pt x="14" y="3"/>
                          <a:pt x="14" y="7"/>
                        </a:cubicBezTo>
                        <a:cubicBezTo>
                          <a:pt x="14" y="28"/>
                          <a:pt x="14" y="28"/>
                          <a:pt x="14" y="28"/>
                        </a:cubicBezTo>
                        <a:cubicBezTo>
                          <a:pt x="14" y="32"/>
                          <a:pt x="11" y="36"/>
                          <a:pt x="7" y="36"/>
                        </a:cubicBezTo>
                        <a:close/>
                        <a:moveTo>
                          <a:pt x="7" y="3"/>
                        </a:moveTo>
                        <a:cubicBezTo>
                          <a:pt x="5" y="3"/>
                          <a:pt x="3" y="5"/>
                          <a:pt x="3" y="7"/>
                        </a:cubicBezTo>
                        <a:cubicBezTo>
                          <a:pt x="3" y="28"/>
                          <a:pt x="3" y="28"/>
                          <a:pt x="3" y="28"/>
                        </a:cubicBezTo>
                        <a:cubicBezTo>
                          <a:pt x="3" y="31"/>
                          <a:pt x="5" y="33"/>
                          <a:pt x="7" y="33"/>
                        </a:cubicBezTo>
                        <a:cubicBezTo>
                          <a:pt x="9" y="33"/>
                          <a:pt x="11" y="31"/>
                          <a:pt x="11" y="28"/>
                        </a:cubicBezTo>
                        <a:cubicBezTo>
                          <a:pt x="11" y="7"/>
                          <a:pt x="11" y="7"/>
                          <a:pt x="11" y="7"/>
                        </a:cubicBezTo>
                        <a:cubicBezTo>
                          <a:pt x="11" y="5"/>
                          <a:pt x="9" y="3"/>
                          <a:pt x="7" y="3"/>
                        </a:cubicBezTo>
                        <a:close/>
                      </a:path>
                    </a:pathLst>
                  </a:custGeom>
                  <a:solidFill>
                    <a:schemeClr val="bg1">
                      <a:lumMod val="85000"/>
                    </a:schemeClr>
                  </a:solidFill>
                  <a:ln>
                    <a:noFill/>
                  </a:ln>
                </p:spPr>
                <p:txBody>
                  <a:bodyPr anchor="ctr"/>
                  <a:p>
                    <a:pPr algn="ctr"/>
                  </a:p>
                </p:txBody>
              </p:sp>
              <p:sp>
                <p:nvSpPr>
                  <p:cNvPr id="75" name="îṩlíḓé"/>
                  <p:cNvSpPr/>
                  <p:nvPr>
                    <p:custDataLst>
                      <p:tags r:id="rId58"/>
                    </p:custDataLst>
                  </p:nvPr>
                </p:nvSpPr>
                <p:spPr bwMode="auto">
                  <a:xfrm>
                    <a:off x="4651064" y="4359311"/>
                    <a:ext cx="285578" cy="118991"/>
                  </a:xfrm>
                  <a:custGeom>
                    <a:avLst/>
                    <a:gdLst>
                      <a:gd name="T0" fmla="*/ 2 w 180"/>
                      <a:gd name="T1" fmla="*/ 75 h 75"/>
                      <a:gd name="T2" fmla="*/ 0 w 180"/>
                      <a:gd name="T3" fmla="*/ 68 h 75"/>
                      <a:gd name="T4" fmla="*/ 97 w 180"/>
                      <a:gd name="T5" fmla="*/ 19 h 75"/>
                      <a:gd name="T6" fmla="*/ 114 w 180"/>
                      <a:gd name="T7" fmla="*/ 42 h 75"/>
                      <a:gd name="T8" fmla="*/ 159 w 180"/>
                      <a:gd name="T9" fmla="*/ 7 h 75"/>
                      <a:gd name="T10" fmla="*/ 152 w 180"/>
                      <a:gd name="T11" fmla="*/ 7 h 75"/>
                      <a:gd name="T12" fmla="*/ 152 w 180"/>
                      <a:gd name="T13" fmla="*/ 0 h 75"/>
                      <a:gd name="T14" fmla="*/ 180 w 180"/>
                      <a:gd name="T15" fmla="*/ 0 h 75"/>
                      <a:gd name="T16" fmla="*/ 112 w 180"/>
                      <a:gd name="T17" fmla="*/ 52 h 75"/>
                      <a:gd name="T18" fmla="*/ 95 w 180"/>
                      <a:gd name="T19" fmla="*/ 28 h 75"/>
                      <a:gd name="T20" fmla="*/ 2 w 180"/>
                      <a:gd name="T2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0" h="75">
                        <a:moveTo>
                          <a:pt x="2" y="75"/>
                        </a:moveTo>
                        <a:lnTo>
                          <a:pt x="0" y="68"/>
                        </a:lnTo>
                        <a:lnTo>
                          <a:pt x="97" y="19"/>
                        </a:lnTo>
                        <a:lnTo>
                          <a:pt x="114" y="42"/>
                        </a:lnTo>
                        <a:lnTo>
                          <a:pt x="159" y="7"/>
                        </a:lnTo>
                        <a:lnTo>
                          <a:pt x="152" y="7"/>
                        </a:lnTo>
                        <a:lnTo>
                          <a:pt x="152" y="0"/>
                        </a:lnTo>
                        <a:lnTo>
                          <a:pt x="180" y="0"/>
                        </a:lnTo>
                        <a:lnTo>
                          <a:pt x="112" y="52"/>
                        </a:lnTo>
                        <a:lnTo>
                          <a:pt x="95" y="28"/>
                        </a:lnTo>
                        <a:lnTo>
                          <a:pt x="2" y="75"/>
                        </a:lnTo>
                        <a:close/>
                      </a:path>
                    </a:pathLst>
                  </a:custGeom>
                  <a:solidFill>
                    <a:schemeClr val="bg1">
                      <a:lumMod val="85000"/>
                    </a:schemeClr>
                  </a:solidFill>
                  <a:ln>
                    <a:noFill/>
                  </a:ln>
                </p:spPr>
                <p:txBody>
                  <a:bodyPr anchor="ctr"/>
                  <a:p>
                    <a:pPr algn="ctr"/>
                  </a:p>
                </p:txBody>
              </p:sp>
              <p:sp>
                <p:nvSpPr>
                  <p:cNvPr id="76" name="îś1îḍè"/>
                  <p:cNvSpPr/>
                  <p:nvPr>
                    <p:custDataLst>
                      <p:tags r:id="rId59"/>
                    </p:custDataLst>
                  </p:nvPr>
                </p:nvSpPr>
                <p:spPr bwMode="auto">
                  <a:xfrm>
                    <a:off x="4906498" y="4362484"/>
                    <a:ext cx="23799" cy="30144"/>
                  </a:xfrm>
                  <a:custGeom>
                    <a:avLst/>
                    <a:gdLst>
                      <a:gd name="T0" fmla="*/ 8 w 15"/>
                      <a:gd name="T1" fmla="*/ 19 h 19"/>
                      <a:gd name="T2" fmla="*/ 0 w 15"/>
                      <a:gd name="T3" fmla="*/ 17 h 19"/>
                      <a:gd name="T4" fmla="*/ 8 w 15"/>
                      <a:gd name="T5" fmla="*/ 0 h 19"/>
                      <a:gd name="T6" fmla="*/ 15 w 15"/>
                      <a:gd name="T7" fmla="*/ 2 h 19"/>
                      <a:gd name="T8" fmla="*/ 8 w 15"/>
                      <a:gd name="T9" fmla="*/ 19 h 19"/>
                    </a:gdLst>
                    <a:ahLst/>
                    <a:cxnLst>
                      <a:cxn ang="0">
                        <a:pos x="T0" y="T1"/>
                      </a:cxn>
                      <a:cxn ang="0">
                        <a:pos x="T2" y="T3"/>
                      </a:cxn>
                      <a:cxn ang="0">
                        <a:pos x="T4" y="T5"/>
                      </a:cxn>
                      <a:cxn ang="0">
                        <a:pos x="T6" y="T7"/>
                      </a:cxn>
                      <a:cxn ang="0">
                        <a:pos x="T8" y="T9"/>
                      </a:cxn>
                    </a:cxnLst>
                    <a:rect l="0" t="0" r="r" b="b"/>
                    <a:pathLst>
                      <a:path w="15" h="19">
                        <a:moveTo>
                          <a:pt x="8" y="19"/>
                        </a:moveTo>
                        <a:lnTo>
                          <a:pt x="0" y="17"/>
                        </a:lnTo>
                        <a:lnTo>
                          <a:pt x="8" y="0"/>
                        </a:lnTo>
                        <a:lnTo>
                          <a:pt x="15" y="2"/>
                        </a:lnTo>
                        <a:lnTo>
                          <a:pt x="8" y="19"/>
                        </a:lnTo>
                        <a:close/>
                      </a:path>
                    </a:pathLst>
                  </a:custGeom>
                  <a:solidFill>
                    <a:schemeClr val="bg1">
                      <a:lumMod val="85000"/>
                    </a:schemeClr>
                  </a:solidFill>
                  <a:ln>
                    <a:noFill/>
                  </a:ln>
                </p:spPr>
                <p:txBody>
                  <a:bodyPr anchor="ctr"/>
                  <a:p>
                    <a:pPr algn="ctr"/>
                  </a:p>
                </p:txBody>
              </p:sp>
            </p:grpSp>
            <p:grpSp>
              <p:nvGrpSpPr>
                <p:cNvPr id="48" name="í$ľîḓe"/>
                <p:cNvGrpSpPr/>
                <p:nvPr/>
              </p:nvGrpSpPr>
              <p:grpSpPr>
                <a:xfrm>
                  <a:off x="3835973" y="2208213"/>
                  <a:ext cx="490243" cy="463271"/>
                  <a:chOff x="5607752" y="3426422"/>
                  <a:chExt cx="490243" cy="463271"/>
                </a:xfrm>
              </p:grpSpPr>
              <p:sp>
                <p:nvSpPr>
                  <p:cNvPr id="64" name="iṩḷíḓè"/>
                  <p:cNvSpPr/>
                  <p:nvPr>
                    <p:custDataLst>
                      <p:tags r:id="rId60"/>
                    </p:custDataLst>
                  </p:nvPr>
                </p:nvSpPr>
                <p:spPr bwMode="auto">
                  <a:xfrm>
                    <a:off x="5607752" y="3426422"/>
                    <a:ext cx="490243" cy="463271"/>
                  </a:xfrm>
                  <a:custGeom>
                    <a:avLst/>
                    <a:gdLst>
                      <a:gd name="T0" fmla="*/ 86 w 130"/>
                      <a:gd name="T1" fmla="*/ 123 h 123"/>
                      <a:gd name="T2" fmla="*/ 0 w 130"/>
                      <a:gd name="T3" fmla="*/ 102 h 123"/>
                      <a:gd name="T4" fmla="*/ 3 w 130"/>
                      <a:gd name="T5" fmla="*/ 100 h 123"/>
                      <a:gd name="T6" fmla="*/ 54 w 130"/>
                      <a:gd name="T7" fmla="*/ 1 h 123"/>
                      <a:gd name="T8" fmla="*/ 54 w 130"/>
                      <a:gd name="T9" fmla="*/ 0 h 123"/>
                      <a:gd name="T10" fmla="*/ 130 w 130"/>
                      <a:gd name="T11" fmla="*/ 18 h 123"/>
                      <a:gd name="T12" fmla="*/ 130 w 130"/>
                      <a:gd name="T13" fmla="*/ 20 h 123"/>
                      <a:gd name="T14" fmla="*/ 86 w 130"/>
                      <a:gd name="T15" fmla="*/ 123 h 123"/>
                      <a:gd name="T16" fmla="*/ 7 w 130"/>
                      <a:gd name="T17" fmla="*/ 101 h 123"/>
                      <a:gd name="T18" fmla="*/ 86 w 130"/>
                      <a:gd name="T19" fmla="*/ 120 h 123"/>
                      <a:gd name="T20" fmla="*/ 127 w 130"/>
                      <a:gd name="T21" fmla="*/ 20 h 123"/>
                      <a:gd name="T22" fmla="*/ 56 w 130"/>
                      <a:gd name="T23" fmla="*/ 4 h 123"/>
                      <a:gd name="T24" fmla="*/ 7 w 130"/>
                      <a:gd name="T25" fmla="*/ 10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 h="123">
                        <a:moveTo>
                          <a:pt x="86" y="123"/>
                        </a:moveTo>
                        <a:cubicBezTo>
                          <a:pt x="0" y="102"/>
                          <a:pt x="0" y="102"/>
                          <a:pt x="0" y="102"/>
                        </a:cubicBezTo>
                        <a:cubicBezTo>
                          <a:pt x="3" y="100"/>
                          <a:pt x="3" y="100"/>
                          <a:pt x="3" y="100"/>
                        </a:cubicBezTo>
                        <a:cubicBezTo>
                          <a:pt x="28" y="85"/>
                          <a:pt x="53" y="2"/>
                          <a:pt x="54" y="1"/>
                        </a:cubicBezTo>
                        <a:cubicBezTo>
                          <a:pt x="54" y="0"/>
                          <a:pt x="54" y="0"/>
                          <a:pt x="54" y="0"/>
                        </a:cubicBezTo>
                        <a:cubicBezTo>
                          <a:pt x="130" y="18"/>
                          <a:pt x="130" y="18"/>
                          <a:pt x="130" y="18"/>
                        </a:cubicBezTo>
                        <a:cubicBezTo>
                          <a:pt x="130" y="20"/>
                          <a:pt x="130" y="20"/>
                          <a:pt x="130" y="20"/>
                        </a:cubicBezTo>
                        <a:cubicBezTo>
                          <a:pt x="117" y="108"/>
                          <a:pt x="88" y="122"/>
                          <a:pt x="86" y="123"/>
                        </a:cubicBezTo>
                        <a:close/>
                        <a:moveTo>
                          <a:pt x="7" y="101"/>
                        </a:moveTo>
                        <a:cubicBezTo>
                          <a:pt x="86" y="120"/>
                          <a:pt x="86" y="120"/>
                          <a:pt x="86" y="120"/>
                        </a:cubicBezTo>
                        <a:cubicBezTo>
                          <a:pt x="89" y="117"/>
                          <a:pt x="115" y="100"/>
                          <a:pt x="127" y="20"/>
                        </a:cubicBezTo>
                        <a:cubicBezTo>
                          <a:pt x="56" y="4"/>
                          <a:pt x="56" y="4"/>
                          <a:pt x="56" y="4"/>
                        </a:cubicBezTo>
                        <a:cubicBezTo>
                          <a:pt x="53" y="14"/>
                          <a:pt x="30" y="82"/>
                          <a:pt x="7" y="101"/>
                        </a:cubicBezTo>
                        <a:close/>
                      </a:path>
                    </a:pathLst>
                  </a:custGeom>
                  <a:solidFill>
                    <a:schemeClr val="bg1">
                      <a:lumMod val="85000"/>
                    </a:schemeClr>
                  </a:solidFill>
                  <a:ln>
                    <a:noFill/>
                  </a:ln>
                </p:spPr>
                <p:txBody>
                  <a:bodyPr anchor="ctr"/>
                  <a:p>
                    <a:pPr algn="ctr"/>
                  </a:p>
                </p:txBody>
              </p:sp>
              <p:sp>
                <p:nvSpPr>
                  <p:cNvPr id="65" name="íṡliḍe"/>
                  <p:cNvSpPr/>
                  <p:nvPr>
                    <p:custDataLst>
                      <p:tags r:id="rId61"/>
                    </p:custDataLst>
                  </p:nvPr>
                </p:nvSpPr>
                <p:spPr bwMode="auto">
                  <a:xfrm>
                    <a:off x="5829869" y="3516854"/>
                    <a:ext cx="193559" cy="57115"/>
                  </a:xfrm>
                  <a:custGeom>
                    <a:avLst/>
                    <a:gdLst>
                      <a:gd name="T0" fmla="*/ 122 w 122"/>
                      <a:gd name="T1" fmla="*/ 36 h 36"/>
                      <a:gd name="T2" fmla="*/ 0 w 122"/>
                      <a:gd name="T3" fmla="*/ 7 h 36"/>
                      <a:gd name="T4" fmla="*/ 3 w 122"/>
                      <a:gd name="T5" fmla="*/ 0 h 36"/>
                      <a:gd name="T6" fmla="*/ 122 w 122"/>
                      <a:gd name="T7" fmla="*/ 29 h 36"/>
                      <a:gd name="T8" fmla="*/ 122 w 122"/>
                      <a:gd name="T9" fmla="*/ 36 h 36"/>
                    </a:gdLst>
                    <a:ahLst/>
                    <a:cxnLst>
                      <a:cxn ang="0">
                        <a:pos x="T0" y="T1"/>
                      </a:cxn>
                      <a:cxn ang="0">
                        <a:pos x="T2" y="T3"/>
                      </a:cxn>
                      <a:cxn ang="0">
                        <a:pos x="T4" y="T5"/>
                      </a:cxn>
                      <a:cxn ang="0">
                        <a:pos x="T6" y="T7"/>
                      </a:cxn>
                      <a:cxn ang="0">
                        <a:pos x="T8" y="T9"/>
                      </a:cxn>
                    </a:cxnLst>
                    <a:rect l="0" t="0" r="r" b="b"/>
                    <a:pathLst>
                      <a:path w="122" h="36">
                        <a:moveTo>
                          <a:pt x="122" y="36"/>
                        </a:moveTo>
                        <a:lnTo>
                          <a:pt x="0" y="7"/>
                        </a:lnTo>
                        <a:lnTo>
                          <a:pt x="3" y="0"/>
                        </a:lnTo>
                        <a:lnTo>
                          <a:pt x="122" y="29"/>
                        </a:lnTo>
                        <a:lnTo>
                          <a:pt x="122" y="36"/>
                        </a:lnTo>
                        <a:close/>
                      </a:path>
                    </a:pathLst>
                  </a:custGeom>
                  <a:solidFill>
                    <a:schemeClr val="bg1">
                      <a:lumMod val="85000"/>
                    </a:schemeClr>
                  </a:solidFill>
                  <a:ln>
                    <a:noFill/>
                  </a:ln>
                </p:spPr>
                <p:txBody>
                  <a:bodyPr anchor="ctr"/>
                  <a:p>
                    <a:pPr algn="ctr"/>
                  </a:p>
                </p:txBody>
              </p:sp>
              <p:sp>
                <p:nvSpPr>
                  <p:cNvPr id="66" name="îŝľïdé"/>
                  <p:cNvSpPr/>
                  <p:nvPr>
                    <p:custDataLst>
                      <p:tags r:id="rId62"/>
                    </p:custDataLst>
                  </p:nvPr>
                </p:nvSpPr>
                <p:spPr bwMode="auto">
                  <a:xfrm>
                    <a:off x="5823523" y="3558104"/>
                    <a:ext cx="176108" cy="52355"/>
                  </a:xfrm>
                  <a:custGeom>
                    <a:avLst/>
                    <a:gdLst>
                      <a:gd name="T0" fmla="*/ 111 w 111"/>
                      <a:gd name="T1" fmla="*/ 33 h 33"/>
                      <a:gd name="T2" fmla="*/ 0 w 111"/>
                      <a:gd name="T3" fmla="*/ 7 h 33"/>
                      <a:gd name="T4" fmla="*/ 0 w 111"/>
                      <a:gd name="T5" fmla="*/ 0 h 33"/>
                      <a:gd name="T6" fmla="*/ 111 w 111"/>
                      <a:gd name="T7" fmla="*/ 26 h 33"/>
                      <a:gd name="T8" fmla="*/ 111 w 111"/>
                      <a:gd name="T9" fmla="*/ 33 h 33"/>
                    </a:gdLst>
                    <a:ahLst/>
                    <a:cxnLst>
                      <a:cxn ang="0">
                        <a:pos x="T0" y="T1"/>
                      </a:cxn>
                      <a:cxn ang="0">
                        <a:pos x="T2" y="T3"/>
                      </a:cxn>
                      <a:cxn ang="0">
                        <a:pos x="T4" y="T5"/>
                      </a:cxn>
                      <a:cxn ang="0">
                        <a:pos x="T6" y="T7"/>
                      </a:cxn>
                      <a:cxn ang="0">
                        <a:pos x="T8" y="T9"/>
                      </a:cxn>
                    </a:cxnLst>
                    <a:rect l="0" t="0" r="r" b="b"/>
                    <a:pathLst>
                      <a:path w="111" h="33">
                        <a:moveTo>
                          <a:pt x="111" y="33"/>
                        </a:moveTo>
                        <a:lnTo>
                          <a:pt x="0" y="7"/>
                        </a:lnTo>
                        <a:lnTo>
                          <a:pt x="0" y="0"/>
                        </a:lnTo>
                        <a:lnTo>
                          <a:pt x="111" y="26"/>
                        </a:lnTo>
                        <a:lnTo>
                          <a:pt x="111" y="33"/>
                        </a:lnTo>
                        <a:close/>
                      </a:path>
                    </a:pathLst>
                  </a:custGeom>
                  <a:solidFill>
                    <a:schemeClr val="bg1">
                      <a:lumMod val="85000"/>
                    </a:schemeClr>
                  </a:solidFill>
                  <a:ln>
                    <a:noFill/>
                  </a:ln>
                </p:spPr>
                <p:txBody>
                  <a:bodyPr anchor="ctr"/>
                  <a:p>
                    <a:pPr algn="ctr"/>
                  </a:p>
                </p:txBody>
              </p:sp>
              <p:sp>
                <p:nvSpPr>
                  <p:cNvPr id="67" name="îṩļide"/>
                  <p:cNvSpPr/>
                  <p:nvPr>
                    <p:custDataLst>
                      <p:tags r:id="rId63"/>
                    </p:custDataLst>
                  </p:nvPr>
                </p:nvSpPr>
                <p:spPr bwMode="auto">
                  <a:xfrm>
                    <a:off x="5812417" y="3604115"/>
                    <a:ext cx="176108" cy="52355"/>
                  </a:xfrm>
                  <a:custGeom>
                    <a:avLst/>
                    <a:gdLst>
                      <a:gd name="T0" fmla="*/ 111 w 111"/>
                      <a:gd name="T1" fmla="*/ 33 h 33"/>
                      <a:gd name="T2" fmla="*/ 0 w 111"/>
                      <a:gd name="T3" fmla="*/ 7 h 33"/>
                      <a:gd name="T4" fmla="*/ 0 w 111"/>
                      <a:gd name="T5" fmla="*/ 0 h 33"/>
                      <a:gd name="T6" fmla="*/ 111 w 111"/>
                      <a:gd name="T7" fmla="*/ 26 h 33"/>
                      <a:gd name="T8" fmla="*/ 111 w 111"/>
                      <a:gd name="T9" fmla="*/ 33 h 33"/>
                    </a:gdLst>
                    <a:ahLst/>
                    <a:cxnLst>
                      <a:cxn ang="0">
                        <a:pos x="T0" y="T1"/>
                      </a:cxn>
                      <a:cxn ang="0">
                        <a:pos x="T2" y="T3"/>
                      </a:cxn>
                      <a:cxn ang="0">
                        <a:pos x="T4" y="T5"/>
                      </a:cxn>
                      <a:cxn ang="0">
                        <a:pos x="T6" y="T7"/>
                      </a:cxn>
                      <a:cxn ang="0">
                        <a:pos x="T8" y="T9"/>
                      </a:cxn>
                    </a:cxnLst>
                    <a:rect l="0" t="0" r="r" b="b"/>
                    <a:pathLst>
                      <a:path w="111" h="33">
                        <a:moveTo>
                          <a:pt x="111" y="33"/>
                        </a:moveTo>
                        <a:lnTo>
                          <a:pt x="0" y="7"/>
                        </a:lnTo>
                        <a:lnTo>
                          <a:pt x="0" y="0"/>
                        </a:lnTo>
                        <a:lnTo>
                          <a:pt x="111" y="26"/>
                        </a:lnTo>
                        <a:lnTo>
                          <a:pt x="111" y="33"/>
                        </a:lnTo>
                        <a:close/>
                      </a:path>
                    </a:pathLst>
                  </a:custGeom>
                  <a:solidFill>
                    <a:schemeClr val="bg1">
                      <a:lumMod val="85000"/>
                    </a:schemeClr>
                  </a:solidFill>
                  <a:ln>
                    <a:noFill/>
                  </a:ln>
                </p:spPr>
                <p:txBody>
                  <a:bodyPr anchor="ctr"/>
                  <a:p>
                    <a:pPr algn="ctr"/>
                  </a:p>
                </p:txBody>
              </p:sp>
              <p:sp>
                <p:nvSpPr>
                  <p:cNvPr id="68" name="ïš1íḑe"/>
                  <p:cNvSpPr/>
                  <p:nvPr>
                    <p:custDataLst>
                      <p:tags r:id="rId64"/>
                    </p:custDataLst>
                  </p:nvPr>
                </p:nvSpPr>
                <p:spPr bwMode="auto">
                  <a:xfrm>
                    <a:off x="5788618" y="3634259"/>
                    <a:ext cx="177693" cy="52355"/>
                  </a:xfrm>
                  <a:custGeom>
                    <a:avLst/>
                    <a:gdLst>
                      <a:gd name="T0" fmla="*/ 112 w 112"/>
                      <a:gd name="T1" fmla="*/ 33 h 33"/>
                      <a:gd name="T2" fmla="*/ 0 w 112"/>
                      <a:gd name="T3" fmla="*/ 7 h 33"/>
                      <a:gd name="T4" fmla="*/ 0 w 112"/>
                      <a:gd name="T5" fmla="*/ 0 h 33"/>
                      <a:gd name="T6" fmla="*/ 112 w 112"/>
                      <a:gd name="T7" fmla="*/ 26 h 33"/>
                      <a:gd name="T8" fmla="*/ 112 w 112"/>
                      <a:gd name="T9" fmla="*/ 33 h 33"/>
                    </a:gdLst>
                    <a:ahLst/>
                    <a:cxnLst>
                      <a:cxn ang="0">
                        <a:pos x="T0" y="T1"/>
                      </a:cxn>
                      <a:cxn ang="0">
                        <a:pos x="T2" y="T3"/>
                      </a:cxn>
                      <a:cxn ang="0">
                        <a:pos x="T4" y="T5"/>
                      </a:cxn>
                      <a:cxn ang="0">
                        <a:pos x="T6" y="T7"/>
                      </a:cxn>
                      <a:cxn ang="0">
                        <a:pos x="T8" y="T9"/>
                      </a:cxn>
                    </a:cxnLst>
                    <a:rect l="0" t="0" r="r" b="b"/>
                    <a:pathLst>
                      <a:path w="112" h="33">
                        <a:moveTo>
                          <a:pt x="112" y="33"/>
                        </a:moveTo>
                        <a:lnTo>
                          <a:pt x="0" y="7"/>
                        </a:lnTo>
                        <a:lnTo>
                          <a:pt x="0" y="0"/>
                        </a:lnTo>
                        <a:lnTo>
                          <a:pt x="112" y="26"/>
                        </a:lnTo>
                        <a:lnTo>
                          <a:pt x="112" y="33"/>
                        </a:lnTo>
                        <a:close/>
                      </a:path>
                    </a:pathLst>
                  </a:custGeom>
                  <a:solidFill>
                    <a:schemeClr val="bg1">
                      <a:lumMod val="85000"/>
                    </a:schemeClr>
                  </a:solidFill>
                  <a:ln>
                    <a:noFill/>
                  </a:ln>
                </p:spPr>
                <p:txBody>
                  <a:bodyPr anchor="ctr"/>
                  <a:p>
                    <a:pPr algn="ctr"/>
                  </a:p>
                </p:txBody>
              </p:sp>
              <p:sp>
                <p:nvSpPr>
                  <p:cNvPr id="69" name="íṥḻïḓé"/>
                  <p:cNvSpPr/>
                  <p:nvPr>
                    <p:custDataLst>
                      <p:tags r:id="rId65"/>
                    </p:custDataLst>
                  </p:nvPr>
                </p:nvSpPr>
                <p:spPr bwMode="auto">
                  <a:xfrm>
                    <a:off x="5769579" y="3675509"/>
                    <a:ext cx="180866" cy="52355"/>
                  </a:xfrm>
                  <a:custGeom>
                    <a:avLst/>
                    <a:gdLst>
                      <a:gd name="T0" fmla="*/ 112 w 114"/>
                      <a:gd name="T1" fmla="*/ 33 h 33"/>
                      <a:gd name="T2" fmla="*/ 0 w 114"/>
                      <a:gd name="T3" fmla="*/ 7 h 33"/>
                      <a:gd name="T4" fmla="*/ 3 w 114"/>
                      <a:gd name="T5" fmla="*/ 0 h 33"/>
                      <a:gd name="T6" fmla="*/ 114 w 114"/>
                      <a:gd name="T7" fmla="*/ 28 h 33"/>
                      <a:gd name="T8" fmla="*/ 112 w 114"/>
                      <a:gd name="T9" fmla="*/ 33 h 33"/>
                    </a:gdLst>
                    <a:ahLst/>
                    <a:cxnLst>
                      <a:cxn ang="0">
                        <a:pos x="T0" y="T1"/>
                      </a:cxn>
                      <a:cxn ang="0">
                        <a:pos x="T2" y="T3"/>
                      </a:cxn>
                      <a:cxn ang="0">
                        <a:pos x="T4" y="T5"/>
                      </a:cxn>
                      <a:cxn ang="0">
                        <a:pos x="T6" y="T7"/>
                      </a:cxn>
                      <a:cxn ang="0">
                        <a:pos x="T8" y="T9"/>
                      </a:cxn>
                    </a:cxnLst>
                    <a:rect l="0" t="0" r="r" b="b"/>
                    <a:pathLst>
                      <a:path w="114" h="33">
                        <a:moveTo>
                          <a:pt x="112" y="33"/>
                        </a:moveTo>
                        <a:lnTo>
                          <a:pt x="0" y="7"/>
                        </a:lnTo>
                        <a:lnTo>
                          <a:pt x="3" y="0"/>
                        </a:lnTo>
                        <a:lnTo>
                          <a:pt x="114" y="28"/>
                        </a:lnTo>
                        <a:lnTo>
                          <a:pt x="112" y="33"/>
                        </a:lnTo>
                        <a:close/>
                      </a:path>
                    </a:pathLst>
                  </a:custGeom>
                  <a:solidFill>
                    <a:schemeClr val="bg1">
                      <a:lumMod val="85000"/>
                    </a:schemeClr>
                  </a:solidFill>
                  <a:ln>
                    <a:noFill/>
                  </a:ln>
                </p:spPr>
                <p:txBody>
                  <a:bodyPr anchor="ctr"/>
                  <a:p>
                    <a:pPr algn="ctr"/>
                  </a:p>
                </p:txBody>
              </p:sp>
              <p:sp>
                <p:nvSpPr>
                  <p:cNvPr id="70" name="îśliḍè"/>
                  <p:cNvSpPr/>
                  <p:nvPr>
                    <p:custDataLst>
                      <p:tags r:id="rId66"/>
                    </p:custDataLst>
                  </p:nvPr>
                </p:nvSpPr>
                <p:spPr bwMode="auto">
                  <a:xfrm>
                    <a:off x="5980591" y="3434354"/>
                    <a:ext cx="76154" cy="90433"/>
                  </a:xfrm>
                  <a:custGeom>
                    <a:avLst/>
                    <a:gdLst>
                      <a:gd name="T0" fmla="*/ 0 w 48"/>
                      <a:gd name="T1" fmla="*/ 38 h 57"/>
                      <a:gd name="T2" fmla="*/ 29 w 48"/>
                      <a:gd name="T3" fmla="*/ 0 h 57"/>
                      <a:gd name="T4" fmla="*/ 48 w 48"/>
                      <a:gd name="T5" fmla="*/ 12 h 57"/>
                      <a:gd name="T6" fmla="*/ 12 w 48"/>
                      <a:gd name="T7" fmla="*/ 57 h 57"/>
                      <a:gd name="T8" fmla="*/ 0 w 48"/>
                      <a:gd name="T9" fmla="*/ 38 h 57"/>
                    </a:gdLst>
                    <a:ahLst/>
                    <a:cxnLst>
                      <a:cxn ang="0">
                        <a:pos x="T0" y="T1"/>
                      </a:cxn>
                      <a:cxn ang="0">
                        <a:pos x="T2" y="T3"/>
                      </a:cxn>
                      <a:cxn ang="0">
                        <a:pos x="T4" y="T5"/>
                      </a:cxn>
                      <a:cxn ang="0">
                        <a:pos x="T6" y="T7"/>
                      </a:cxn>
                      <a:cxn ang="0">
                        <a:pos x="T8" y="T9"/>
                      </a:cxn>
                    </a:cxnLst>
                    <a:rect l="0" t="0" r="r" b="b"/>
                    <a:pathLst>
                      <a:path w="48" h="57">
                        <a:moveTo>
                          <a:pt x="0" y="38"/>
                        </a:moveTo>
                        <a:lnTo>
                          <a:pt x="29" y="0"/>
                        </a:lnTo>
                        <a:lnTo>
                          <a:pt x="48" y="12"/>
                        </a:lnTo>
                        <a:lnTo>
                          <a:pt x="12" y="57"/>
                        </a:lnTo>
                        <a:lnTo>
                          <a:pt x="0" y="38"/>
                        </a:lnTo>
                        <a:close/>
                      </a:path>
                    </a:pathLst>
                  </a:custGeom>
                  <a:solidFill>
                    <a:schemeClr val="bg1">
                      <a:lumMod val="85000"/>
                    </a:schemeClr>
                  </a:solidFill>
                  <a:ln>
                    <a:noFill/>
                  </a:ln>
                </p:spPr>
                <p:txBody>
                  <a:bodyPr anchor="ctr"/>
                  <a:p>
                    <a:pPr algn="ctr"/>
                  </a:p>
                </p:txBody>
              </p:sp>
              <p:sp>
                <p:nvSpPr>
                  <p:cNvPr id="71" name="iṥḻiḓê"/>
                  <p:cNvSpPr/>
                  <p:nvPr>
                    <p:custDataLst>
                      <p:tags r:id="rId67"/>
                    </p:custDataLst>
                  </p:nvPr>
                </p:nvSpPr>
                <p:spPr bwMode="auto">
                  <a:xfrm>
                    <a:off x="5974244" y="3426422"/>
                    <a:ext cx="93606" cy="106298"/>
                  </a:xfrm>
                  <a:custGeom>
                    <a:avLst/>
                    <a:gdLst>
                      <a:gd name="T0" fmla="*/ 14 w 59"/>
                      <a:gd name="T1" fmla="*/ 67 h 67"/>
                      <a:gd name="T2" fmla="*/ 0 w 59"/>
                      <a:gd name="T3" fmla="*/ 43 h 67"/>
                      <a:gd name="T4" fmla="*/ 33 w 59"/>
                      <a:gd name="T5" fmla="*/ 0 h 67"/>
                      <a:gd name="T6" fmla="*/ 59 w 59"/>
                      <a:gd name="T7" fmla="*/ 15 h 67"/>
                      <a:gd name="T8" fmla="*/ 14 w 59"/>
                      <a:gd name="T9" fmla="*/ 67 h 67"/>
                      <a:gd name="T10" fmla="*/ 9 w 59"/>
                      <a:gd name="T11" fmla="*/ 45 h 67"/>
                      <a:gd name="T12" fmla="*/ 16 w 59"/>
                      <a:gd name="T13" fmla="*/ 55 h 67"/>
                      <a:gd name="T14" fmla="*/ 47 w 59"/>
                      <a:gd name="T15" fmla="*/ 17 h 67"/>
                      <a:gd name="T16" fmla="*/ 35 w 59"/>
                      <a:gd name="T17" fmla="*/ 10 h 67"/>
                      <a:gd name="T18" fmla="*/ 9 w 59"/>
                      <a:gd name="T19" fmla="*/ 45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9" h="67">
                        <a:moveTo>
                          <a:pt x="14" y="67"/>
                        </a:moveTo>
                        <a:lnTo>
                          <a:pt x="0" y="43"/>
                        </a:lnTo>
                        <a:lnTo>
                          <a:pt x="33" y="0"/>
                        </a:lnTo>
                        <a:lnTo>
                          <a:pt x="59" y="15"/>
                        </a:lnTo>
                        <a:lnTo>
                          <a:pt x="14" y="67"/>
                        </a:lnTo>
                        <a:close/>
                        <a:moveTo>
                          <a:pt x="9" y="45"/>
                        </a:moveTo>
                        <a:lnTo>
                          <a:pt x="16" y="55"/>
                        </a:lnTo>
                        <a:lnTo>
                          <a:pt x="47" y="17"/>
                        </a:lnTo>
                        <a:lnTo>
                          <a:pt x="35" y="10"/>
                        </a:lnTo>
                        <a:lnTo>
                          <a:pt x="9" y="45"/>
                        </a:lnTo>
                        <a:close/>
                      </a:path>
                    </a:pathLst>
                  </a:custGeom>
                  <a:solidFill>
                    <a:schemeClr val="bg1">
                      <a:lumMod val="85000"/>
                    </a:schemeClr>
                  </a:solidFill>
                  <a:ln>
                    <a:noFill/>
                  </a:ln>
                </p:spPr>
                <p:txBody>
                  <a:bodyPr anchor="ctr"/>
                  <a:p>
                    <a:pPr algn="ctr"/>
                  </a:p>
                </p:txBody>
              </p:sp>
            </p:grpSp>
            <p:grpSp>
              <p:nvGrpSpPr>
                <p:cNvPr id="49" name="ïṡliḑè"/>
                <p:cNvGrpSpPr/>
                <p:nvPr/>
              </p:nvGrpSpPr>
              <p:grpSpPr>
                <a:xfrm>
                  <a:off x="4009701" y="3982239"/>
                  <a:ext cx="547357" cy="255434"/>
                  <a:chOff x="5057221" y="3151948"/>
                  <a:chExt cx="547357" cy="255434"/>
                </a:xfrm>
              </p:grpSpPr>
              <p:sp>
                <p:nvSpPr>
                  <p:cNvPr id="59" name="iŝ1íďê"/>
                  <p:cNvSpPr/>
                  <p:nvPr>
                    <p:custDataLst>
                      <p:tags r:id="rId68"/>
                    </p:custDataLst>
                  </p:nvPr>
                </p:nvSpPr>
                <p:spPr bwMode="auto">
                  <a:xfrm>
                    <a:off x="5220634" y="3151948"/>
                    <a:ext cx="383944" cy="255434"/>
                  </a:xfrm>
                  <a:custGeom>
                    <a:avLst/>
                    <a:gdLst>
                      <a:gd name="T0" fmla="*/ 53 w 102"/>
                      <a:gd name="T1" fmla="*/ 68 h 68"/>
                      <a:gd name="T2" fmla="*/ 53 w 102"/>
                      <a:gd name="T3" fmla="*/ 68 h 68"/>
                      <a:gd name="T4" fmla="*/ 19 w 102"/>
                      <a:gd name="T5" fmla="*/ 67 h 68"/>
                      <a:gd name="T6" fmla="*/ 6 w 102"/>
                      <a:gd name="T7" fmla="*/ 4 h 68"/>
                      <a:gd name="T8" fmla="*/ 6 w 102"/>
                      <a:gd name="T9" fmla="*/ 3 h 68"/>
                      <a:gd name="T10" fmla="*/ 11 w 102"/>
                      <a:gd name="T11" fmla="*/ 2 h 68"/>
                      <a:gd name="T12" fmla="*/ 62 w 102"/>
                      <a:gd name="T13" fmla="*/ 0 h 68"/>
                      <a:gd name="T14" fmla="*/ 89 w 102"/>
                      <a:gd name="T15" fmla="*/ 3 h 68"/>
                      <a:gd name="T16" fmla="*/ 94 w 102"/>
                      <a:gd name="T17" fmla="*/ 66 h 68"/>
                      <a:gd name="T18" fmla="*/ 94 w 102"/>
                      <a:gd name="T19" fmla="*/ 67 h 68"/>
                      <a:gd name="T20" fmla="*/ 93 w 102"/>
                      <a:gd name="T21" fmla="*/ 67 h 68"/>
                      <a:gd name="T22" fmla="*/ 53 w 102"/>
                      <a:gd name="T23" fmla="*/ 68 h 68"/>
                      <a:gd name="T24" fmla="*/ 9 w 102"/>
                      <a:gd name="T25" fmla="*/ 6 h 68"/>
                      <a:gd name="T26" fmla="*/ 19 w 102"/>
                      <a:gd name="T27" fmla="*/ 64 h 68"/>
                      <a:gd name="T28" fmla="*/ 53 w 102"/>
                      <a:gd name="T29" fmla="*/ 65 h 68"/>
                      <a:gd name="T30" fmla="*/ 91 w 102"/>
                      <a:gd name="T31" fmla="*/ 64 h 68"/>
                      <a:gd name="T32" fmla="*/ 88 w 102"/>
                      <a:gd name="T33" fmla="*/ 6 h 68"/>
                      <a:gd name="T34" fmla="*/ 62 w 102"/>
                      <a:gd name="T35" fmla="*/ 3 h 68"/>
                      <a:gd name="T36" fmla="*/ 12 w 102"/>
                      <a:gd name="T37" fmla="*/ 5 h 68"/>
                      <a:gd name="T38" fmla="*/ 9 w 102"/>
                      <a:gd name="T39" fmla="*/ 6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2" h="68">
                        <a:moveTo>
                          <a:pt x="53" y="68"/>
                        </a:moveTo>
                        <a:cubicBezTo>
                          <a:pt x="53" y="68"/>
                          <a:pt x="53" y="68"/>
                          <a:pt x="53" y="68"/>
                        </a:cubicBezTo>
                        <a:cubicBezTo>
                          <a:pt x="36" y="68"/>
                          <a:pt x="25" y="67"/>
                          <a:pt x="19" y="67"/>
                        </a:cubicBezTo>
                        <a:cubicBezTo>
                          <a:pt x="0" y="64"/>
                          <a:pt x="5" y="10"/>
                          <a:pt x="6" y="4"/>
                        </a:cubicBezTo>
                        <a:cubicBezTo>
                          <a:pt x="6" y="3"/>
                          <a:pt x="6" y="3"/>
                          <a:pt x="6" y="3"/>
                        </a:cubicBezTo>
                        <a:cubicBezTo>
                          <a:pt x="11" y="2"/>
                          <a:pt x="11" y="2"/>
                          <a:pt x="11" y="2"/>
                        </a:cubicBezTo>
                        <a:cubicBezTo>
                          <a:pt x="20" y="2"/>
                          <a:pt x="43" y="0"/>
                          <a:pt x="62" y="0"/>
                        </a:cubicBezTo>
                        <a:cubicBezTo>
                          <a:pt x="76" y="0"/>
                          <a:pt x="85" y="1"/>
                          <a:pt x="89" y="3"/>
                        </a:cubicBezTo>
                        <a:cubicBezTo>
                          <a:pt x="102" y="10"/>
                          <a:pt x="95" y="60"/>
                          <a:pt x="94" y="66"/>
                        </a:cubicBezTo>
                        <a:cubicBezTo>
                          <a:pt x="94" y="67"/>
                          <a:pt x="94" y="67"/>
                          <a:pt x="94" y="67"/>
                        </a:cubicBezTo>
                        <a:cubicBezTo>
                          <a:pt x="93" y="67"/>
                          <a:pt x="93" y="67"/>
                          <a:pt x="93" y="67"/>
                        </a:cubicBezTo>
                        <a:cubicBezTo>
                          <a:pt x="93" y="67"/>
                          <a:pt x="72" y="68"/>
                          <a:pt x="53" y="68"/>
                        </a:cubicBezTo>
                        <a:close/>
                        <a:moveTo>
                          <a:pt x="9" y="6"/>
                        </a:moveTo>
                        <a:cubicBezTo>
                          <a:pt x="7" y="22"/>
                          <a:pt x="6" y="62"/>
                          <a:pt x="19" y="64"/>
                        </a:cubicBezTo>
                        <a:cubicBezTo>
                          <a:pt x="25" y="64"/>
                          <a:pt x="37" y="65"/>
                          <a:pt x="53" y="65"/>
                        </a:cubicBezTo>
                        <a:cubicBezTo>
                          <a:pt x="70" y="65"/>
                          <a:pt x="87" y="64"/>
                          <a:pt x="91" y="64"/>
                        </a:cubicBezTo>
                        <a:cubicBezTo>
                          <a:pt x="93" y="48"/>
                          <a:pt x="96" y="10"/>
                          <a:pt x="88" y="6"/>
                        </a:cubicBezTo>
                        <a:cubicBezTo>
                          <a:pt x="85" y="4"/>
                          <a:pt x="79" y="3"/>
                          <a:pt x="62" y="3"/>
                        </a:cubicBezTo>
                        <a:cubicBezTo>
                          <a:pt x="43" y="3"/>
                          <a:pt x="20" y="5"/>
                          <a:pt x="12" y="5"/>
                        </a:cubicBezTo>
                        <a:lnTo>
                          <a:pt x="9" y="6"/>
                        </a:lnTo>
                        <a:close/>
                      </a:path>
                    </a:pathLst>
                  </a:custGeom>
                  <a:solidFill>
                    <a:schemeClr val="bg1">
                      <a:lumMod val="85000"/>
                    </a:schemeClr>
                  </a:solidFill>
                  <a:ln>
                    <a:noFill/>
                  </a:ln>
                </p:spPr>
                <p:txBody>
                  <a:bodyPr anchor="ctr"/>
                  <a:p>
                    <a:pPr algn="ctr"/>
                  </a:p>
                </p:txBody>
              </p:sp>
              <p:sp>
                <p:nvSpPr>
                  <p:cNvPr id="60" name="îSľîḍê"/>
                  <p:cNvSpPr/>
                  <p:nvPr>
                    <p:custDataLst>
                      <p:tags r:id="rId69"/>
                    </p:custDataLst>
                  </p:nvPr>
                </p:nvSpPr>
                <p:spPr bwMode="auto">
                  <a:xfrm>
                    <a:off x="5242846" y="3164641"/>
                    <a:ext cx="312550" cy="123751"/>
                  </a:xfrm>
                  <a:custGeom>
                    <a:avLst/>
                    <a:gdLst>
                      <a:gd name="T0" fmla="*/ 46 w 83"/>
                      <a:gd name="T1" fmla="*/ 33 h 33"/>
                      <a:gd name="T2" fmla="*/ 44 w 83"/>
                      <a:gd name="T3" fmla="*/ 32 h 33"/>
                      <a:gd name="T4" fmla="*/ 0 w 83"/>
                      <a:gd name="T5" fmla="*/ 2 h 33"/>
                      <a:gd name="T6" fmla="*/ 2 w 83"/>
                      <a:gd name="T7" fmla="*/ 0 h 33"/>
                      <a:gd name="T8" fmla="*/ 45 w 83"/>
                      <a:gd name="T9" fmla="*/ 30 h 33"/>
                      <a:gd name="T10" fmla="*/ 81 w 83"/>
                      <a:gd name="T11" fmla="*/ 0 h 33"/>
                      <a:gd name="T12" fmla="*/ 83 w 83"/>
                      <a:gd name="T13" fmla="*/ 2 h 33"/>
                      <a:gd name="T14" fmla="*/ 46 w 83"/>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33">
                        <a:moveTo>
                          <a:pt x="46" y="33"/>
                        </a:moveTo>
                        <a:cubicBezTo>
                          <a:pt x="45" y="33"/>
                          <a:pt x="45" y="33"/>
                          <a:pt x="44" y="32"/>
                        </a:cubicBezTo>
                        <a:cubicBezTo>
                          <a:pt x="36" y="29"/>
                          <a:pt x="2" y="3"/>
                          <a:pt x="0" y="2"/>
                        </a:cubicBezTo>
                        <a:cubicBezTo>
                          <a:pt x="2" y="0"/>
                          <a:pt x="2" y="0"/>
                          <a:pt x="2" y="0"/>
                        </a:cubicBezTo>
                        <a:cubicBezTo>
                          <a:pt x="2" y="0"/>
                          <a:pt x="37" y="26"/>
                          <a:pt x="45" y="30"/>
                        </a:cubicBezTo>
                        <a:cubicBezTo>
                          <a:pt x="50" y="32"/>
                          <a:pt x="69" y="14"/>
                          <a:pt x="81" y="0"/>
                        </a:cubicBezTo>
                        <a:cubicBezTo>
                          <a:pt x="83" y="2"/>
                          <a:pt x="83" y="2"/>
                          <a:pt x="83" y="2"/>
                        </a:cubicBezTo>
                        <a:cubicBezTo>
                          <a:pt x="79" y="8"/>
                          <a:pt x="56" y="33"/>
                          <a:pt x="46" y="33"/>
                        </a:cubicBezTo>
                        <a:close/>
                      </a:path>
                    </a:pathLst>
                  </a:custGeom>
                  <a:solidFill>
                    <a:schemeClr val="bg1">
                      <a:lumMod val="85000"/>
                    </a:schemeClr>
                  </a:solidFill>
                  <a:ln>
                    <a:noFill/>
                  </a:ln>
                </p:spPr>
                <p:txBody>
                  <a:bodyPr anchor="ctr"/>
                  <a:p>
                    <a:pPr algn="ctr"/>
                  </a:p>
                </p:txBody>
              </p:sp>
              <p:sp>
                <p:nvSpPr>
                  <p:cNvPr id="61" name="isḷiḓê"/>
                  <p:cNvSpPr/>
                  <p:nvPr>
                    <p:custDataLst>
                      <p:tags r:id="rId70"/>
                    </p:custDataLst>
                  </p:nvPr>
                </p:nvSpPr>
                <p:spPr bwMode="auto">
                  <a:xfrm>
                    <a:off x="5100057" y="3220170"/>
                    <a:ext cx="93606" cy="11105"/>
                  </a:xfrm>
                  <a:prstGeom prst="rect">
                    <a:avLst/>
                  </a:prstGeom>
                  <a:solidFill>
                    <a:schemeClr val="bg1">
                      <a:lumMod val="85000"/>
                    </a:schemeClr>
                  </a:solidFill>
                  <a:ln>
                    <a:noFill/>
                  </a:ln>
                </p:spPr>
                <p:txBody>
                  <a:bodyPr anchor="ctr"/>
                  <a:p>
                    <a:pPr algn="ctr"/>
                  </a:p>
                </p:txBody>
              </p:sp>
              <p:sp>
                <p:nvSpPr>
                  <p:cNvPr id="62" name="iṧ1ïḋê"/>
                  <p:cNvSpPr/>
                  <p:nvPr>
                    <p:custDataLst>
                      <p:tags r:id="rId71"/>
                    </p:custDataLst>
                  </p:nvPr>
                </p:nvSpPr>
                <p:spPr bwMode="auto">
                  <a:xfrm>
                    <a:off x="5111163" y="3332815"/>
                    <a:ext cx="98366" cy="11105"/>
                  </a:xfrm>
                  <a:prstGeom prst="rect">
                    <a:avLst/>
                  </a:prstGeom>
                  <a:solidFill>
                    <a:schemeClr val="bg1">
                      <a:lumMod val="85000"/>
                    </a:schemeClr>
                  </a:solidFill>
                  <a:ln>
                    <a:noFill/>
                  </a:ln>
                </p:spPr>
                <p:txBody>
                  <a:bodyPr anchor="ctr"/>
                  <a:p>
                    <a:pPr algn="ctr"/>
                  </a:p>
                </p:txBody>
              </p:sp>
              <p:sp>
                <p:nvSpPr>
                  <p:cNvPr id="63" name="íṡ1ídé"/>
                  <p:cNvSpPr/>
                  <p:nvPr>
                    <p:custDataLst>
                      <p:tags r:id="rId72"/>
                    </p:custDataLst>
                  </p:nvPr>
                </p:nvSpPr>
                <p:spPr bwMode="auto">
                  <a:xfrm>
                    <a:off x="5057221" y="3277286"/>
                    <a:ext cx="136443" cy="11105"/>
                  </a:xfrm>
                  <a:prstGeom prst="rect">
                    <a:avLst/>
                  </a:prstGeom>
                  <a:solidFill>
                    <a:schemeClr val="bg1">
                      <a:lumMod val="85000"/>
                    </a:schemeClr>
                  </a:solidFill>
                  <a:ln>
                    <a:noFill/>
                  </a:ln>
                </p:spPr>
                <p:txBody>
                  <a:bodyPr anchor="ctr"/>
                  <a:p>
                    <a:pPr algn="ctr"/>
                  </a:p>
                </p:txBody>
              </p:sp>
            </p:grpSp>
            <p:grpSp>
              <p:nvGrpSpPr>
                <p:cNvPr id="50" name="ïṡ1ïḑè"/>
                <p:cNvGrpSpPr/>
                <p:nvPr/>
              </p:nvGrpSpPr>
              <p:grpSpPr>
                <a:xfrm>
                  <a:off x="3859160" y="4537310"/>
                  <a:ext cx="325243" cy="337935"/>
                  <a:chOff x="5125442" y="3615221"/>
                  <a:chExt cx="325243" cy="337935"/>
                </a:xfrm>
              </p:grpSpPr>
              <p:sp>
                <p:nvSpPr>
                  <p:cNvPr id="55" name="iš1iḋê"/>
                  <p:cNvSpPr/>
                  <p:nvPr>
                    <p:custDataLst>
                      <p:tags r:id="rId73"/>
                    </p:custDataLst>
                  </p:nvPr>
                </p:nvSpPr>
                <p:spPr bwMode="auto">
                  <a:xfrm>
                    <a:off x="5204769" y="3615221"/>
                    <a:ext cx="166588" cy="165001"/>
                  </a:xfrm>
                  <a:custGeom>
                    <a:avLst/>
                    <a:gdLst>
                      <a:gd name="T0" fmla="*/ 22 w 44"/>
                      <a:gd name="T1" fmla="*/ 44 h 44"/>
                      <a:gd name="T2" fmla="*/ 0 w 44"/>
                      <a:gd name="T3" fmla="*/ 22 h 44"/>
                      <a:gd name="T4" fmla="*/ 22 w 44"/>
                      <a:gd name="T5" fmla="*/ 0 h 44"/>
                      <a:gd name="T6" fmla="*/ 44 w 44"/>
                      <a:gd name="T7" fmla="*/ 22 h 44"/>
                      <a:gd name="T8" fmla="*/ 22 w 44"/>
                      <a:gd name="T9" fmla="*/ 44 h 44"/>
                      <a:gd name="T10" fmla="*/ 22 w 44"/>
                      <a:gd name="T11" fmla="*/ 3 h 44"/>
                      <a:gd name="T12" fmla="*/ 3 w 44"/>
                      <a:gd name="T13" fmla="*/ 22 h 44"/>
                      <a:gd name="T14" fmla="*/ 22 w 44"/>
                      <a:gd name="T15" fmla="*/ 41 h 44"/>
                      <a:gd name="T16" fmla="*/ 41 w 44"/>
                      <a:gd name="T17" fmla="*/ 22 h 44"/>
                      <a:gd name="T18" fmla="*/ 22 w 44"/>
                      <a:gd name="T19" fmla="*/ 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3"/>
                        </a:moveTo>
                        <a:cubicBezTo>
                          <a:pt x="11" y="3"/>
                          <a:pt x="3" y="12"/>
                          <a:pt x="3" y="22"/>
                        </a:cubicBezTo>
                        <a:cubicBezTo>
                          <a:pt x="3" y="33"/>
                          <a:pt x="11" y="41"/>
                          <a:pt x="22" y="41"/>
                        </a:cubicBezTo>
                        <a:cubicBezTo>
                          <a:pt x="32" y="41"/>
                          <a:pt x="41" y="33"/>
                          <a:pt x="41" y="22"/>
                        </a:cubicBezTo>
                        <a:cubicBezTo>
                          <a:pt x="41" y="12"/>
                          <a:pt x="32" y="3"/>
                          <a:pt x="22" y="3"/>
                        </a:cubicBezTo>
                        <a:close/>
                      </a:path>
                    </a:pathLst>
                  </a:custGeom>
                  <a:solidFill>
                    <a:schemeClr val="bg1">
                      <a:lumMod val="85000"/>
                    </a:schemeClr>
                  </a:solidFill>
                  <a:ln>
                    <a:noFill/>
                  </a:ln>
                </p:spPr>
                <p:txBody>
                  <a:bodyPr anchor="ctr"/>
                  <a:p>
                    <a:pPr algn="ctr"/>
                  </a:p>
                </p:txBody>
              </p:sp>
              <p:sp>
                <p:nvSpPr>
                  <p:cNvPr id="56" name="işļiḋé"/>
                  <p:cNvSpPr/>
                  <p:nvPr>
                    <p:custDataLst>
                      <p:tags r:id="rId74"/>
                    </p:custDataLst>
                  </p:nvPr>
                </p:nvSpPr>
                <p:spPr bwMode="auto">
                  <a:xfrm>
                    <a:off x="5125442" y="3783394"/>
                    <a:ext cx="325243" cy="169760"/>
                  </a:xfrm>
                  <a:custGeom>
                    <a:avLst/>
                    <a:gdLst>
                      <a:gd name="T0" fmla="*/ 86 w 86"/>
                      <a:gd name="T1" fmla="*/ 45 h 45"/>
                      <a:gd name="T2" fmla="*/ 0 w 86"/>
                      <a:gd name="T3" fmla="*/ 45 h 45"/>
                      <a:gd name="T4" fmla="*/ 0 w 86"/>
                      <a:gd name="T5" fmla="*/ 44 h 45"/>
                      <a:gd name="T6" fmla="*/ 43 w 86"/>
                      <a:gd name="T7" fmla="*/ 0 h 45"/>
                      <a:gd name="T8" fmla="*/ 86 w 86"/>
                      <a:gd name="T9" fmla="*/ 44 h 45"/>
                      <a:gd name="T10" fmla="*/ 86 w 86"/>
                      <a:gd name="T11" fmla="*/ 45 h 45"/>
                      <a:gd name="T12" fmla="*/ 3 w 86"/>
                      <a:gd name="T13" fmla="*/ 42 h 45"/>
                      <a:gd name="T14" fmla="*/ 83 w 86"/>
                      <a:gd name="T15" fmla="*/ 42 h 45"/>
                      <a:gd name="T16" fmla="*/ 43 w 86"/>
                      <a:gd name="T17" fmla="*/ 3 h 45"/>
                      <a:gd name="T18" fmla="*/ 3 w 86"/>
                      <a:gd name="T19" fmla="*/ 42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6" h="45">
                        <a:moveTo>
                          <a:pt x="86" y="45"/>
                        </a:moveTo>
                        <a:cubicBezTo>
                          <a:pt x="0" y="45"/>
                          <a:pt x="0" y="45"/>
                          <a:pt x="0" y="45"/>
                        </a:cubicBezTo>
                        <a:cubicBezTo>
                          <a:pt x="0" y="44"/>
                          <a:pt x="0" y="44"/>
                          <a:pt x="0" y="44"/>
                        </a:cubicBezTo>
                        <a:cubicBezTo>
                          <a:pt x="0" y="20"/>
                          <a:pt x="19" y="0"/>
                          <a:pt x="43" y="0"/>
                        </a:cubicBezTo>
                        <a:cubicBezTo>
                          <a:pt x="67" y="0"/>
                          <a:pt x="86" y="20"/>
                          <a:pt x="86" y="44"/>
                        </a:cubicBezTo>
                        <a:lnTo>
                          <a:pt x="86" y="45"/>
                        </a:lnTo>
                        <a:close/>
                        <a:moveTo>
                          <a:pt x="3" y="42"/>
                        </a:moveTo>
                        <a:cubicBezTo>
                          <a:pt x="83" y="42"/>
                          <a:pt x="83" y="42"/>
                          <a:pt x="83" y="42"/>
                        </a:cubicBezTo>
                        <a:cubicBezTo>
                          <a:pt x="82" y="21"/>
                          <a:pt x="64" y="3"/>
                          <a:pt x="43" y="3"/>
                        </a:cubicBezTo>
                        <a:cubicBezTo>
                          <a:pt x="21" y="3"/>
                          <a:pt x="4" y="21"/>
                          <a:pt x="3" y="42"/>
                        </a:cubicBezTo>
                        <a:close/>
                      </a:path>
                    </a:pathLst>
                  </a:custGeom>
                  <a:solidFill>
                    <a:schemeClr val="bg1">
                      <a:lumMod val="85000"/>
                    </a:schemeClr>
                  </a:solidFill>
                  <a:ln>
                    <a:noFill/>
                  </a:ln>
                </p:spPr>
                <p:txBody>
                  <a:bodyPr anchor="ctr"/>
                  <a:p>
                    <a:pPr algn="ctr"/>
                  </a:p>
                </p:txBody>
              </p:sp>
              <p:sp>
                <p:nvSpPr>
                  <p:cNvPr id="57" name="işḻíďè"/>
                  <p:cNvSpPr/>
                  <p:nvPr>
                    <p:custDataLst>
                      <p:tags r:id="rId75"/>
                    </p:custDataLst>
                  </p:nvPr>
                </p:nvSpPr>
                <p:spPr bwMode="auto">
                  <a:xfrm>
                    <a:off x="5250779" y="3791327"/>
                    <a:ext cx="71395" cy="49182"/>
                  </a:xfrm>
                  <a:custGeom>
                    <a:avLst/>
                    <a:gdLst>
                      <a:gd name="T0" fmla="*/ 10 w 19"/>
                      <a:gd name="T1" fmla="*/ 13 h 13"/>
                      <a:gd name="T2" fmla="*/ 0 w 19"/>
                      <a:gd name="T3" fmla="*/ 1 h 13"/>
                      <a:gd name="T4" fmla="*/ 3 w 19"/>
                      <a:gd name="T5" fmla="*/ 0 h 13"/>
                      <a:gd name="T6" fmla="*/ 10 w 19"/>
                      <a:gd name="T7" fmla="*/ 10 h 13"/>
                      <a:gd name="T8" fmla="*/ 16 w 19"/>
                      <a:gd name="T9" fmla="*/ 0 h 13"/>
                      <a:gd name="T10" fmla="*/ 19 w 19"/>
                      <a:gd name="T11" fmla="*/ 1 h 13"/>
                      <a:gd name="T12" fmla="*/ 10 w 19"/>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19" h="13">
                        <a:moveTo>
                          <a:pt x="10" y="13"/>
                        </a:moveTo>
                        <a:cubicBezTo>
                          <a:pt x="4" y="13"/>
                          <a:pt x="1" y="3"/>
                          <a:pt x="0" y="1"/>
                        </a:cubicBezTo>
                        <a:cubicBezTo>
                          <a:pt x="3" y="0"/>
                          <a:pt x="3" y="0"/>
                          <a:pt x="3" y="0"/>
                        </a:cubicBezTo>
                        <a:cubicBezTo>
                          <a:pt x="4" y="4"/>
                          <a:pt x="7" y="10"/>
                          <a:pt x="10" y="10"/>
                        </a:cubicBezTo>
                        <a:cubicBezTo>
                          <a:pt x="12" y="10"/>
                          <a:pt x="15" y="4"/>
                          <a:pt x="16" y="0"/>
                        </a:cubicBezTo>
                        <a:cubicBezTo>
                          <a:pt x="19" y="1"/>
                          <a:pt x="19" y="1"/>
                          <a:pt x="19" y="1"/>
                        </a:cubicBezTo>
                        <a:cubicBezTo>
                          <a:pt x="19" y="3"/>
                          <a:pt x="15" y="13"/>
                          <a:pt x="10" y="13"/>
                        </a:cubicBezTo>
                        <a:close/>
                      </a:path>
                    </a:pathLst>
                  </a:custGeom>
                  <a:solidFill>
                    <a:schemeClr val="bg1">
                      <a:lumMod val="85000"/>
                    </a:schemeClr>
                  </a:solidFill>
                  <a:ln>
                    <a:noFill/>
                  </a:ln>
                </p:spPr>
                <p:txBody>
                  <a:bodyPr anchor="ctr"/>
                  <a:p>
                    <a:pPr algn="ctr"/>
                  </a:p>
                </p:txBody>
              </p:sp>
              <p:sp>
                <p:nvSpPr>
                  <p:cNvPr id="58" name="íşḷidê"/>
                  <p:cNvSpPr/>
                  <p:nvPr>
                    <p:custDataLst>
                      <p:tags r:id="rId76"/>
                    </p:custDataLst>
                  </p:nvPr>
                </p:nvSpPr>
                <p:spPr bwMode="auto">
                  <a:xfrm>
                    <a:off x="5250779" y="3829405"/>
                    <a:ext cx="79327" cy="123751"/>
                  </a:xfrm>
                  <a:custGeom>
                    <a:avLst/>
                    <a:gdLst>
                      <a:gd name="T0" fmla="*/ 21 w 21"/>
                      <a:gd name="T1" fmla="*/ 33 h 33"/>
                      <a:gd name="T2" fmla="*/ 0 w 21"/>
                      <a:gd name="T3" fmla="*/ 33 h 33"/>
                      <a:gd name="T4" fmla="*/ 0 w 21"/>
                      <a:gd name="T5" fmla="*/ 32 h 33"/>
                      <a:gd name="T6" fmla="*/ 10 w 21"/>
                      <a:gd name="T7" fmla="*/ 0 h 33"/>
                      <a:gd name="T8" fmla="*/ 21 w 21"/>
                      <a:gd name="T9" fmla="*/ 32 h 33"/>
                      <a:gd name="T10" fmla="*/ 21 w 21"/>
                      <a:gd name="T11" fmla="*/ 33 h 33"/>
                      <a:gd name="T12" fmla="*/ 3 w 21"/>
                      <a:gd name="T13" fmla="*/ 30 h 33"/>
                      <a:gd name="T14" fmla="*/ 17 w 21"/>
                      <a:gd name="T15" fmla="*/ 30 h 33"/>
                      <a:gd name="T16" fmla="*/ 10 w 21"/>
                      <a:gd name="T17" fmla="*/ 3 h 33"/>
                      <a:gd name="T18" fmla="*/ 3 w 21"/>
                      <a:gd name="T19" fmla="*/ 3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33">
                        <a:moveTo>
                          <a:pt x="21" y="33"/>
                        </a:moveTo>
                        <a:cubicBezTo>
                          <a:pt x="0" y="33"/>
                          <a:pt x="0" y="33"/>
                          <a:pt x="0" y="33"/>
                        </a:cubicBezTo>
                        <a:cubicBezTo>
                          <a:pt x="0" y="32"/>
                          <a:pt x="0" y="32"/>
                          <a:pt x="0" y="32"/>
                        </a:cubicBezTo>
                        <a:cubicBezTo>
                          <a:pt x="1" y="22"/>
                          <a:pt x="3" y="0"/>
                          <a:pt x="10" y="0"/>
                        </a:cubicBezTo>
                        <a:cubicBezTo>
                          <a:pt x="17" y="0"/>
                          <a:pt x="20" y="22"/>
                          <a:pt x="21" y="32"/>
                        </a:cubicBezTo>
                        <a:lnTo>
                          <a:pt x="21" y="33"/>
                        </a:lnTo>
                        <a:close/>
                        <a:moveTo>
                          <a:pt x="3" y="30"/>
                        </a:moveTo>
                        <a:cubicBezTo>
                          <a:pt x="17" y="30"/>
                          <a:pt x="17" y="30"/>
                          <a:pt x="17" y="30"/>
                        </a:cubicBezTo>
                        <a:cubicBezTo>
                          <a:pt x="16" y="15"/>
                          <a:pt x="12" y="3"/>
                          <a:pt x="10" y="3"/>
                        </a:cubicBezTo>
                        <a:cubicBezTo>
                          <a:pt x="7" y="3"/>
                          <a:pt x="4" y="15"/>
                          <a:pt x="3" y="30"/>
                        </a:cubicBezTo>
                        <a:close/>
                      </a:path>
                    </a:pathLst>
                  </a:custGeom>
                  <a:solidFill>
                    <a:schemeClr val="bg1">
                      <a:lumMod val="85000"/>
                    </a:schemeClr>
                  </a:solidFill>
                  <a:ln>
                    <a:noFill/>
                  </a:ln>
                </p:spPr>
                <p:txBody>
                  <a:bodyPr anchor="ctr"/>
                  <a:p>
                    <a:pPr algn="ctr"/>
                  </a:p>
                </p:txBody>
              </p:sp>
            </p:grpSp>
            <p:grpSp>
              <p:nvGrpSpPr>
                <p:cNvPr id="51" name="îṥ1ídê"/>
                <p:cNvGrpSpPr/>
                <p:nvPr/>
              </p:nvGrpSpPr>
              <p:grpSpPr>
                <a:xfrm>
                  <a:off x="1682532" y="3174341"/>
                  <a:ext cx="214184" cy="315721"/>
                  <a:chOff x="5303135" y="5279509"/>
                  <a:chExt cx="214184" cy="315721"/>
                </a:xfrm>
              </p:grpSpPr>
              <p:sp>
                <p:nvSpPr>
                  <p:cNvPr id="52" name="ïśľíḋé"/>
                  <p:cNvSpPr/>
                  <p:nvPr>
                    <p:custDataLst>
                      <p:tags r:id="rId77"/>
                    </p:custDataLst>
                  </p:nvPr>
                </p:nvSpPr>
                <p:spPr bwMode="auto">
                  <a:xfrm>
                    <a:off x="5303135" y="5323932"/>
                    <a:ext cx="214184" cy="236395"/>
                  </a:xfrm>
                  <a:custGeom>
                    <a:avLst/>
                    <a:gdLst>
                      <a:gd name="T0" fmla="*/ 34 w 57"/>
                      <a:gd name="T1" fmla="*/ 63 h 63"/>
                      <a:gd name="T2" fmla="*/ 5 w 57"/>
                      <a:gd name="T3" fmla="*/ 54 h 63"/>
                      <a:gd name="T4" fmla="*/ 5 w 57"/>
                      <a:gd name="T5" fmla="*/ 54 h 63"/>
                      <a:gd name="T6" fmla="*/ 7 w 57"/>
                      <a:gd name="T7" fmla="*/ 45 h 63"/>
                      <a:gd name="T8" fmla="*/ 9 w 57"/>
                      <a:gd name="T9" fmla="*/ 44 h 63"/>
                      <a:gd name="T10" fmla="*/ 12 w 57"/>
                      <a:gd name="T11" fmla="*/ 44 h 63"/>
                      <a:gd name="T12" fmla="*/ 22 w 57"/>
                      <a:gd name="T13" fmla="*/ 44 h 63"/>
                      <a:gd name="T14" fmla="*/ 32 w 57"/>
                      <a:gd name="T15" fmla="*/ 43 h 63"/>
                      <a:gd name="T16" fmla="*/ 24 w 57"/>
                      <a:gd name="T17" fmla="*/ 40 h 63"/>
                      <a:gd name="T18" fmla="*/ 16 w 57"/>
                      <a:gd name="T19" fmla="*/ 38 h 63"/>
                      <a:gd name="T20" fmla="*/ 0 w 57"/>
                      <a:gd name="T21" fmla="*/ 18 h 63"/>
                      <a:gd name="T22" fmla="*/ 22 w 57"/>
                      <a:gd name="T23" fmla="*/ 0 h 63"/>
                      <a:gd name="T24" fmla="*/ 50 w 57"/>
                      <a:gd name="T25" fmla="*/ 9 h 63"/>
                      <a:gd name="T26" fmla="*/ 50 w 57"/>
                      <a:gd name="T27" fmla="*/ 10 h 63"/>
                      <a:gd name="T28" fmla="*/ 50 w 57"/>
                      <a:gd name="T29" fmla="*/ 23 h 63"/>
                      <a:gd name="T30" fmla="*/ 47 w 57"/>
                      <a:gd name="T31" fmla="*/ 23 h 63"/>
                      <a:gd name="T32" fmla="*/ 47 w 57"/>
                      <a:gd name="T33" fmla="*/ 23 h 63"/>
                      <a:gd name="T34" fmla="*/ 27 w 57"/>
                      <a:gd name="T35" fmla="*/ 16 h 63"/>
                      <a:gd name="T36" fmla="*/ 24 w 57"/>
                      <a:gd name="T37" fmla="*/ 19 h 63"/>
                      <a:gd name="T38" fmla="*/ 33 w 57"/>
                      <a:gd name="T39" fmla="*/ 23 h 63"/>
                      <a:gd name="T40" fmla="*/ 38 w 57"/>
                      <a:gd name="T41" fmla="*/ 24 h 63"/>
                      <a:gd name="T42" fmla="*/ 57 w 57"/>
                      <a:gd name="T43" fmla="*/ 44 h 63"/>
                      <a:gd name="T44" fmla="*/ 34 w 57"/>
                      <a:gd name="T45" fmla="*/ 63 h 63"/>
                      <a:gd name="T46" fmla="*/ 8 w 57"/>
                      <a:gd name="T47" fmla="*/ 53 h 63"/>
                      <a:gd name="T48" fmla="*/ 34 w 57"/>
                      <a:gd name="T49" fmla="*/ 60 h 63"/>
                      <a:gd name="T50" fmla="*/ 54 w 57"/>
                      <a:gd name="T51" fmla="*/ 44 h 63"/>
                      <a:gd name="T52" fmla="*/ 37 w 57"/>
                      <a:gd name="T53" fmla="*/ 27 h 63"/>
                      <a:gd name="T54" fmla="*/ 32 w 57"/>
                      <a:gd name="T55" fmla="*/ 26 h 63"/>
                      <a:gd name="T56" fmla="*/ 21 w 57"/>
                      <a:gd name="T57" fmla="*/ 19 h 63"/>
                      <a:gd name="T58" fmla="*/ 27 w 57"/>
                      <a:gd name="T59" fmla="*/ 13 h 63"/>
                      <a:gd name="T60" fmla="*/ 47 w 57"/>
                      <a:gd name="T61" fmla="*/ 19 h 63"/>
                      <a:gd name="T62" fmla="*/ 47 w 57"/>
                      <a:gd name="T63" fmla="*/ 10 h 63"/>
                      <a:gd name="T64" fmla="*/ 22 w 57"/>
                      <a:gd name="T65" fmla="*/ 3 h 63"/>
                      <a:gd name="T66" fmla="*/ 3 w 57"/>
                      <a:gd name="T67" fmla="*/ 18 h 63"/>
                      <a:gd name="T68" fmla="*/ 17 w 57"/>
                      <a:gd name="T69" fmla="*/ 35 h 63"/>
                      <a:gd name="T70" fmla="*/ 25 w 57"/>
                      <a:gd name="T71" fmla="*/ 37 h 63"/>
                      <a:gd name="T72" fmla="*/ 35 w 57"/>
                      <a:gd name="T73" fmla="*/ 43 h 63"/>
                      <a:gd name="T74" fmla="*/ 22 w 57"/>
                      <a:gd name="T75" fmla="*/ 47 h 63"/>
                      <a:gd name="T76" fmla="*/ 11 w 57"/>
                      <a:gd name="T77" fmla="*/ 47 h 63"/>
                      <a:gd name="T78" fmla="*/ 9 w 57"/>
                      <a:gd name="T79" fmla="*/ 47 h 63"/>
                      <a:gd name="T80" fmla="*/ 8 w 57"/>
                      <a:gd name="T81" fmla="*/ 53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7" h="63">
                        <a:moveTo>
                          <a:pt x="34" y="63"/>
                        </a:moveTo>
                        <a:cubicBezTo>
                          <a:pt x="26" y="63"/>
                          <a:pt x="9" y="59"/>
                          <a:pt x="5" y="54"/>
                        </a:cubicBezTo>
                        <a:cubicBezTo>
                          <a:pt x="5" y="54"/>
                          <a:pt x="5" y="54"/>
                          <a:pt x="5" y="54"/>
                        </a:cubicBezTo>
                        <a:cubicBezTo>
                          <a:pt x="5" y="52"/>
                          <a:pt x="5" y="47"/>
                          <a:pt x="7" y="45"/>
                        </a:cubicBezTo>
                        <a:cubicBezTo>
                          <a:pt x="7" y="44"/>
                          <a:pt x="8" y="44"/>
                          <a:pt x="9" y="44"/>
                        </a:cubicBezTo>
                        <a:cubicBezTo>
                          <a:pt x="10" y="44"/>
                          <a:pt x="10" y="44"/>
                          <a:pt x="12" y="44"/>
                        </a:cubicBezTo>
                        <a:cubicBezTo>
                          <a:pt x="14" y="44"/>
                          <a:pt x="18" y="44"/>
                          <a:pt x="22" y="44"/>
                        </a:cubicBezTo>
                        <a:cubicBezTo>
                          <a:pt x="29" y="44"/>
                          <a:pt x="31" y="43"/>
                          <a:pt x="32" y="43"/>
                        </a:cubicBezTo>
                        <a:cubicBezTo>
                          <a:pt x="31" y="42"/>
                          <a:pt x="27" y="41"/>
                          <a:pt x="24" y="40"/>
                        </a:cubicBezTo>
                        <a:cubicBezTo>
                          <a:pt x="22" y="39"/>
                          <a:pt x="19" y="39"/>
                          <a:pt x="16" y="38"/>
                        </a:cubicBezTo>
                        <a:cubicBezTo>
                          <a:pt x="5" y="34"/>
                          <a:pt x="0" y="27"/>
                          <a:pt x="0" y="18"/>
                        </a:cubicBezTo>
                        <a:cubicBezTo>
                          <a:pt x="0" y="5"/>
                          <a:pt x="13" y="0"/>
                          <a:pt x="22" y="0"/>
                        </a:cubicBezTo>
                        <a:cubicBezTo>
                          <a:pt x="29" y="0"/>
                          <a:pt x="47" y="3"/>
                          <a:pt x="50" y="9"/>
                        </a:cubicBezTo>
                        <a:cubicBezTo>
                          <a:pt x="50" y="10"/>
                          <a:pt x="50" y="10"/>
                          <a:pt x="50" y="10"/>
                        </a:cubicBezTo>
                        <a:cubicBezTo>
                          <a:pt x="50" y="23"/>
                          <a:pt x="50" y="23"/>
                          <a:pt x="50" y="23"/>
                        </a:cubicBezTo>
                        <a:cubicBezTo>
                          <a:pt x="47" y="23"/>
                          <a:pt x="47" y="23"/>
                          <a:pt x="47" y="23"/>
                        </a:cubicBezTo>
                        <a:cubicBezTo>
                          <a:pt x="47" y="23"/>
                          <a:pt x="47" y="23"/>
                          <a:pt x="47" y="23"/>
                        </a:cubicBezTo>
                        <a:cubicBezTo>
                          <a:pt x="47" y="20"/>
                          <a:pt x="34" y="16"/>
                          <a:pt x="27" y="16"/>
                        </a:cubicBezTo>
                        <a:cubicBezTo>
                          <a:pt x="26" y="16"/>
                          <a:pt x="24" y="16"/>
                          <a:pt x="24" y="19"/>
                        </a:cubicBezTo>
                        <a:cubicBezTo>
                          <a:pt x="24" y="20"/>
                          <a:pt x="29" y="22"/>
                          <a:pt x="33" y="23"/>
                        </a:cubicBezTo>
                        <a:cubicBezTo>
                          <a:pt x="35" y="23"/>
                          <a:pt x="36" y="24"/>
                          <a:pt x="38" y="24"/>
                        </a:cubicBezTo>
                        <a:cubicBezTo>
                          <a:pt x="46" y="27"/>
                          <a:pt x="57" y="31"/>
                          <a:pt x="57" y="44"/>
                        </a:cubicBezTo>
                        <a:cubicBezTo>
                          <a:pt x="57" y="57"/>
                          <a:pt x="45" y="63"/>
                          <a:pt x="34" y="63"/>
                        </a:cubicBezTo>
                        <a:close/>
                        <a:moveTo>
                          <a:pt x="8" y="53"/>
                        </a:moveTo>
                        <a:cubicBezTo>
                          <a:pt x="11" y="56"/>
                          <a:pt x="26" y="60"/>
                          <a:pt x="34" y="60"/>
                        </a:cubicBezTo>
                        <a:cubicBezTo>
                          <a:pt x="44" y="60"/>
                          <a:pt x="54" y="55"/>
                          <a:pt x="54" y="44"/>
                        </a:cubicBezTo>
                        <a:cubicBezTo>
                          <a:pt x="54" y="33"/>
                          <a:pt x="45" y="30"/>
                          <a:pt x="37" y="27"/>
                        </a:cubicBezTo>
                        <a:cubicBezTo>
                          <a:pt x="35" y="27"/>
                          <a:pt x="34" y="26"/>
                          <a:pt x="32" y="26"/>
                        </a:cubicBezTo>
                        <a:cubicBezTo>
                          <a:pt x="26" y="24"/>
                          <a:pt x="21" y="22"/>
                          <a:pt x="21" y="19"/>
                        </a:cubicBezTo>
                        <a:cubicBezTo>
                          <a:pt x="21" y="15"/>
                          <a:pt x="24" y="13"/>
                          <a:pt x="27" y="13"/>
                        </a:cubicBezTo>
                        <a:cubicBezTo>
                          <a:pt x="31" y="13"/>
                          <a:pt x="42" y="15"/>
                          <a:pt x="47" y="19"/>
                        </a:cubicBezTo>
                        <a:cubicBezTo>
                          <a:pt x="47" y="10"/>
                          <a:pt x="47" y="10"/>
                          <a:pt x="47" y="10"/>
                        </a:cubicBezTo>
                        <a:cubicBezTo>
                          <a:pt x="45" y="7"/>
                          <a:pt x="30" y="3"/>
                          <a:pt x="22" y="3"/>
                        </a:cubicBezTo>
                        <a:cubicBezTo>
                          <a:pt x="14" y="3"/>
                          <a:pt x="3" y="7"/>
                          <a:pt x="3" y="18"/>
                        </a:cubicBezTo>
                        <a:cubicBezTo>
                          <a:pt x="3" y="26"/>
                          <a:pt x="7" y="32"/>
                          <a:pt x="17" y="35"/>
                        </a:cubicBezTo>
                        <a:cubicBezTo>
                          <a:pt x="20" y="36"/>
                          <a:pt x="23" y="37"/>
                          <a:pt x="25" y="37"/>
                        </a:cubicBezTo>
                        <a:cubicBezTo>
                          <a:pt x="31" y="39"/>
                          <a:pt x="35" y="40"/>
                          <a:pt x="35" y="43"/>
                        </a:cubicBezTo>
                        <a:cubicBezTo>
                          <a:pt x="35" y="46"/>
                          <a:pt x="32" y="47"/>
                          <a:pt x="22" y="47"/>
                        </a:cubicBezTo>
                        <a:cubicBezTo>
                          <a:pt x="18" y="47"/>
                          <a:pt x="14" y="47"/>
                          <a:pt x="11" y="47"/>
                        </a:cubicBezTo>
                        <a:cubicBezTo>
                          <a:pt x="10" y="47"/>
                          <a:pt x="10" y="47"/>
                          <a:pt x="9" y="47"/>
                        </a:cubicBezTo>
                        <a:cubicBezTo>
                          <a:pt x="8" y="48"/>
                          <a:pt x="8" y="51"/>
                          <a:pt x="8" y="53"/>
                        </a:cubicBezTo>
                        <a:close/>
                      </a:path>
                    </a:pathLst>
                  </a:custGeom>
                  <a:solidFill>
                    <a:schemeClr val="bg1">
                      <a:lumMod val="85000"/>
                    </a:schemeClr>
                  </a:solidFill>
                  <a:ln>
                    <a:noFill/>
                  </a:ln>
                </p:spPr>
                <p:txBody>
                  <a:bodyPr anchor="ctr"/>
                  <a:p>
                    <a:pPr algn="ctr"/>
                  </a:p>
                </p:txBody>
              </p:sp>
              <p:sp>
                <p:nvSpPr>
                  <p:cNvPr id="53" name="ïṩḻïḑé"/>
                  <p:cNvSpPr/>
                  <p:nvPr>
                    <p:custDataLst>
                      <p:tags r:id="rId78"/>
                    </p:custDataLst>
                  </p:nvPr>
                </p:nvSpPr>
                <p:spPr bwMode="auto">
                  <a:xfrm>
                    <a:off x="5371357" y="5279509"/>
                    <a:ext cx="82500" cy="60288"/>
                  </a:xfrm>
                  <a:custGeom>
                    <a:avLst/>
                    <a:gdLst>
                      <a:gd name="T0" fmla="*/ 45 w 52"/>
                      <a:gd name="T1" fmla="*/ 38 h 38"/>
                      <a:gd name="T2" fmla="*/ 38 w 52"/>
                      <a:gd name="T3" fmla="*/ 35 h 38"/>
                      <a:gd name="T4" fmla="*/ 42 w 52"/>
                      <a:gd name="T5" fmla="*/ 14 h 38"/>
                      <a:gd name="T6" fmla="*/ 7 w 52"/>
                      <a:gd name="T7" fmla="*/ 9 h 38"/>
                      <a:gd name="T8" fmla="*/ 12 w 52"/>
                      <a:gd name="T9" fmla="*/ 31 h 38"/>
                      <a:gd name="T10" fmla="*/ 4 w 52"/>
                      <a:gd name="T11" fmla="*/ 31 h 38"/>
                      <a:gd name="T12" fmla="*/ 0 w 52"/>
                      <a:gd name="T13" fmla="*/ 0 h 38"/>
                      <a:gd name="T14" fmla="*/ 52 w 52"/>
                      <a:gd name="T15" fmla="*/ 9 h 38"/>
                      <a:gd name="T16" fmla="*/ 45 w 52"/>
                      <a:gd name="T17" fmla="*/ 3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38">
                        <a:moveTo>
                          <a:pt x="45" y="38"/>
                        </a:moveTo>
                        <a:lnTo>
                          <a:pt x="38" y="35"/>
                        </a:lnTo>
                        <a:lnTo>
                          <a:pt x="42" y="14"/>
                        </a:lnTo>
                        <a:lnTo>
                          <a:pt x="7" y="9"/>
                        </a:lnTo>
                        <a:lnTo>
                          <a:pt x="12" y="31"/>
                        </a:lnTo>
                        <a:lnTo>
                          <a:pt x="4" y="31"/>
                        </a:lnTo>
                        <a:lnTo>
                          <a:pt x="0" y="0"/>
                        </a:lnTo>
                        <a:lnTo>
                          <a:pt x="52" y="9"/>
                        </a:lnTo>
                        <a:lnTo>
                          <a:pt x="45" y="38"/>
                        </a:lnTo>
                        <a:close/>
                      </a:path>
                    </a:pathLst>
                  </a:custGeom>
                  <a:solidFill>
                    <a:schemeClr val="bg1">
                      <a:lumMod val="85000"/>
                    </a:schemeClr>
                  </a:solidFill>
                  <a:ln>
                    <a:noFill/>
                  </a:ln>
                </p:spPr>
                <p:txBody>
                  <a:bodyPr anchor="ctr"/>
                  <a:p>
                    <a:pPr algn="ctr"/>
                  </a:p>
                </p:txBody>
              </p:sp>
              <p:sp>
                <p:nvSpPr>
                  <p:cNvPr id="54" name="ïsḻïdê"/>
                  <p:cNvSpPr/>
                  <p:nvPr>
                    <p:custDataLst>
                      <p:tags r:id="rId79"/>
                    </p:custDataLst>
                  </p:nvPr>
                </p:nvSpPr>
                <p:spPr bwMode="auto">
                  <a:xfrm>
                    <a:off x="5377703" y="5549221"/>
                    <a:ext cx="84087" cy="46009"/>
                  </a:xfrm>
                  <a:custGeom>
                    <a:avLst/>
                    <a:gdLst>
                      <a:gd name="T0" fmla="*/ 53 w 53"/>
                      <a:gd name="T1" fmla="*/ 29 h 29"/>
                      <a:gd name="T2" fmla="*/ 0 w 53"/>
                      <a:gd name="T3" fmla="*/ 29 h 29"/>
                      <a:gd name="T4" fmla="*/ 0 w 53"/>
                      <a:gd name="T5" fmla="*/ 0 h 29"/>
                      <a:gd name="T6" fmla="*/ 8 w 53"/>
                      <a:gd name="T7" fmla="*/ 0 h 29"/>
                      <a:gd name="T8" fmla="*/ 8 w 53"/>
                      <a:gd name="T9" fmla="*/ 22 h 29"/>
                      <a:gd name="T10" fmla="*/ 43 w 53"/>
                      <a:gd name="T11" fmla="*/ 22 h 29"/>
                      <a:gd name="T12" fmla="*/ 38 w 53"/>
                      <a:gd name="T13" fmla="*/ 5 h 29"/>
                      <a:gd name="T14" fmla="*/ 46 w 53"/>
                      <a:gd name="T15" fmla="*/ 3 h 29"/>
                      <a:gd name="T16" fmla="*/ 53 w 53"/>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29">
                        <a:moveTo>
                          <a:pt x="53" y="29"/>
                        </a:moveTo>
                        <a:lnTo>
                          <a:pt x="0" y="29"/>
                        </a:lnTo>
                        <a:lnTo>
                          <a:pt x="0" y="0"/>
                        </a:lnTo>
                        <a:lnTo>
                          <a:pt x="8" y="0"/>
                        </a:lnTo>
                        <a:lnTo>
                          <a:pt x="8" y="22"/>
                        </a:lnTo>
                        <a:lnTo>
                          <a:pt x="43" y="22"/>
                        </a:lnTo>
                        <a:lnTo>
                          <a:pt x="38" y="5"/>
                        </a:lnTo>
                        <a:lnTo>
                          <a:pt x="46" y="3"/>
                        </a:lnTo>
                        <a:lnTo>
                          <a:pt x="53" y="29"/>
                        </a:lnTo>
                        <a:close/>
                      </a:path>
                    </a:pathLst>
                  </a:custGeom>
                  <a:solidFill>
                    <a:schemeClr val="bg1">
                      <a:lumMod val="85000"/>
                    </a:schemeClr>
                  </a:solidFill>
                  <a:ln>
                    <a:noFill/>
                  </a:ln>
                </p:spPr>
                <p:txBody>
                  <a:bodyPr anchor="ctr"/>
                  <a:p>
                    <a:pPr algn="ctr"/>
                  </a:p>
                </p:txBody>
              </p:sp>
            </p:grpSp>
          </p:grpSp>
          <p:grpSp>
            <p:nvGrpSpPr>
              <p:cNvPr id="28" name="íṥļíďê"/>
              <p:cNvGrpSpPr/>
              <p:nvPr/>
            </p:nvGrpSpPr>
            <p:grpSpPr>
              <a:xfrm>
                <a:off x="1811797" y="1791124"/>
                <a:ext cx="2339288" cy="3761336"/>
                <a:chOff x="8253415" y="755650"/>
                <a:chExt cx="1125538" cy="1809750"/>
              </a:xfrm>
            </p:grpSpPr>
            <p:sp>
              <p:nvSpPr>
                <p:cNvPr id="29" name="íSļíḓè"/>
                <p:cNvSpPr/>
                <p:nvPr>
                  <p:custDataLst>
                    <p:tags r:id="rId80"/>
                  </p:custDataLst>
                </p:nvPr>
              </p:nvSpPr>
              <p:spPr bwMode="auto">
                <a:xfrm>
                  <a:off x="8253415" y="755650"/>
                  <a:ext cx="1125538" cy="1350963"/>
                </a:xfrm>
                <a:custGeom>
                  <a:avLst/>
                  <a:gdLst>
                    <a:gd name="T0" fmla="*/ 212 w 423"/>
                    <a:gd name="T1" fmla="*/ 0 h 508"/>
                    <a:gd name="T2" fmla="*/ 0 w 423"/>
                    <a:gd name="T3" fmla="*/ 212 h 508"/>
                    <a:gd name="T4" fmla="*/ 58 w 423"/>
                    <a:gd name="T5" fmla="*/ 360 h 508"/>
                    <a:gd name="T6" fmla="*/ 122 w 423"/>
                    <a:gd name="T7" fmla="*/ 508 h 508"/>
                    <a:gd name="T8" fmla="*/ 212 w 423"/>
                    <a:gd name="T9" fmla="*/ 508 h 508"/>
                    <a:gd name="T10" fmla="*/ 302 w 423"/>
                    <a:gd name="T11" fmla="*/ 508 h 508"/>
                    <a:gd name="T12" fmla="*/ 366 w 423"/>
                    <a:gd name="T13" fmla="*/ 360 h 508"/>
                    <a:gd name="T14" fmla="*/ 423 w 423"/>
                    <a:gd name="T15" fmla="*/ 213 h 508"/>
                    <a:gd name="T16" fmla="*/ 212 w 423"/>
                    <a:gd name="T17" fmla="*/ 0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508">
                      <a:moveTo>
                        <a:pt x="212" y="0"/>
                      </a:moveTo>
                      <a:cubicBezTo>
                        <a:pt x="95" y="0"/>
                        <a:pt x="0" y="95"/>
                        <a:pt x="0" y="212"/>
                      </a:cubicBezTo>
                      <a:cubicBezTo>
                        <a:pt x="0" y="268"/>
                        <a:pt x="29" y="316"/>
                        <a:pt x="58" y="360"/>
                      </a:cubicBezTo>
                      <a:cubicBezTo>
                        <a:pt x="122" y="456"/>
                        <a:pt x="85" y="508"/>
                        <a:pt x="122" y="508"/>
                      </a:cubicBezTo>
                      <a:cubicBezTo>
                        <a:pt x="212" y="508"/>
                        <a:pt x="212" y="508"/>
                        <a:pt x="212" y="508"/>
                      </a:cubicBezTo>
                      <a:cubicBezTo>
                        <a:pt x="302" y="508"/>
                        <a:pt x="302" y="508"/>
                        <a:pt x="302" y="508"/>
                      </a:cubicBezTo>
                      <a:cubicBezTo>
                        <a:pt x="339" y="508"/>
                        <a:pt x="302" y="456"/>
                        <a:pt x="366" y="360"/>
                      </a:cubicBezTo>
                      <a:cubicBezTo>
                        <a:pt x="395" y="316"/>
                        <a:pt x="423" y="269"/>
                        <a:pt x="423" y="213"/>
                      </a:cubicBezTo>
                      <a:cubicBezTo>
                        <a:pt x="423" y="97"/>
                        <a:pt x="329" y="0"/>
                        <a:pt x="212" y="0"/>
                      </a:cubicBezTo>
                      <a:close/>
                    </a:path>
                  </a:pathLst>
                </a:custGeom>
                <a:solidFill>
                  <a:srgbClr val="FCC969"/>
                </a:solid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30" name="ïşļïḓe"/>
                <p:cNvSpPr/>
                <p:nvPr>
                  <p:custDataLst>
                    <p:tags r:id="rId81"/>
                  </p:custDataLst>
                </p:nvPr>
              </p:nvSpPr>
              <p:spPr bwMode="auto">
                <a:xfrm>
                  <a:off x="8494715" y="949325"/>
                  <a:ext cx="884238" cy="1157288"/>
                </a:xfrm>
                <a:custGeom>
                  <a:avLst/>
                  <a:gdLst>
                    <a:gd name="T0" fmla="*/ 279 w 332"/>
                    <a:gd name="T1" fmla="*/ 0 h 435"/>
                    <a:gd name="T2" fmla="*/ 279 w 332"/>
                    <a:gd name="T3" fmla="*/ 9 h 435"/>
                    <a:gd name="T4" fmla="*/ 0 w 332"/>
                    <a:gd name="T5" fmla="*/ 355 h 435"/>
                    <a:gd name="T6" fmla="*/ 31 w 332"/>
                    <a:gd name="T7" fmla="*/ 435 h 435"/>
                    <a:gd name="T8" fmla="*/ 121 w 332"/>
                    <a:gd name="T9" fmla="*/ 435 h 435"/>
                    <a:gd name="T10" fmla="*/ 211 w 332"/>
                    <a:gd name="T11" fmla="*/ 435 h 435"/>
                    <a:gd name="T12" fmla="*/ 275 w 332"/>
                    <a:gd name="T13" fmla="*/ 287 h 435"/>
                    <a:gd name="T14" fmla="*/ 332 w 332"/>
                    <a:gd name="T15" fmla="*/ 140 h 435"/>
                    <a:gd name="T16" fmla="*/ 279 w 332"/>
                    <a:gd name="T17" fmla="*/ 0 h 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2" h="435">
                      <a:moveTo>
                        <a:pt x="279" y="0"/>
                      </a:moveTo>
                      <a:cubicBezTo>
                        <a:pt x="279" y="3"/>
                        <a:pt x="279" y="6"/>
                        <a:pt x="279" y="9"/>
                      </a:cubicBezTo>
                      <a:cubicBezTo>
                        <a:pt x="279" y="179"/>
                        <a:pt x="160" y="321"/>
                        <a:pt x="0" y="355"/>
                      </a:cubicBezTo>
                      <a:cubicBezTo>
                        <a:pt x="16" y="407"/>
                        <a:pt x="5" y="435"/>
                        <a:pt x="31" y="435"/>
                      </a:cubicBezTo>
                      <a:cubicBezTo>
                        <a:pt x="121" y="435"/>
                        <a:pt x="121" y="435"/>
                        <a:pt x="121" y="435"/>
                      </a:cubicBezTo>
                      <a:cubicBezTo>
                        <a:pt x="211" y="435"/>
                        <a:pt x="211" y="435"/>
                        <a:pt x="211" y="435"/>
                      </a:cubicBezTo>
                      <a:cubicBezTo>
                        <a:pt x="248" y="435"/>
                        <a:pt x="211" y="383"/>
                        <a:pt x="275" y="287"/>
                      </a:cubicBezTo>
                      <a:cubicBezTo>
                        <a:pt x="304" y="243"/>
                        <a:pt x="332" y="196"/>
                        <a:pt x="332" y="140"/>
                      </a:cubicBezTo>
                      <a:cubicBezTo>
                        <a:pt x="332" y="87"/>
                        <a:pt x="312" y="37"/>
                        <a:pt x="279" y="0"/>
                      </a:cubicBezTo>
                      <a:close/>
                    </a:path>
                  </a:pathLst>
                </a:custGeom>
                <a:solidFill>
                  <a:srgbClr val="FBBC43"/>
                </a:solid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31" name="îsḷidê"/>
                <p:cNvSpPr/>
                <p:nvPr>
                  <p:custDataLst>
                    <p:tags r:id="rId82"/>
                  </p:custDataLst>
                </p:nvPr>
              </p:nvSpPr>
              <p:spPr bwMode="auto">
                <a:xfrm>
                  <a:off x="8509003" y="1428750"/>
                  <a:ext cx="615950" cy="715963"/>
                </a:xfrm>
                <a:custGeom>
                  <a:avLst/>
                  <a:gdLst>
                    <a:gd name="T0" fmla="*/ 13 w 232"/>
                    <a:gd name="T1" fmla="*/ 38 h 269"/>
                    <a:gd name="T2" fmla="*/ 4 w 232"/>
                    <a:gd name="T3" fmla="*/ 37 h 269"/>
                    <a:gd name="T4" fmla="*/ 3 w 232"/>
                    <a:gd name="T5" fmla="*/ 46 h 269"/>
                    <a:gd name="T6" fmla="*/ 6 w 232"/>
                    <a:gd name="T7" fmla="*/ 51 h 269"/>
                    <a:gd name="T8" fmla="*/ 77 w 232"/>
                    <a:gd name="T9" fmla="*/ 265 h 269"/>
                    <a:gd name="T10" fmla="*/ 83 w 232"/>
                    <a:gd name="T11" fmla="*/ 269 h 269"/>
                    <a:gd name="T12" fmla="*/ 85 w 232"/>
                    <a:gd name="T13" fmla="*/ 269 h 269"/>
                    <a:gd name="T14" fmla="*/ 89 w 232"/>
                    <a:gd name="T15" fmla="*/ 260 h 269"/>
                    <a:gd name="T16" fmla="*/ 24 w 232"/>
                    <a:gd name="T17" fmla="*/ 63 h 269"/>
                    <a:gd name="T18" fmla="*/ 76 w 232"/>
                    <a:gd name="T19" fmla="*/ 69 h 269"/>
                    <a:gd name="T20" fmla="*/ 85 w 232"/>
                    <a:gd name="T21" fmla="*/ 64 h 269"/>
                    <a:gd name="T22" fmla="*/ 113 w 232"/>
                    <a:gd name="T23" fmla="*/ 73 h 269"/>
                    <a:gd name="T24" fmla="*/ 145 w 232"/>
                    <a:gd name="T25" fmla="*/ 62 h 269"/>
                    <a:gd name="T26" fmla="*/ 161 w 232"/>
                    <a:gd name="T27" fmla="*/ 68 h 269"/>
                    <a:gd name="T28" fmla="*/ 210 w 232"/>
                    <a:gd name="T29" fmla="*/ 65 h 269"/>
                    <a:gd name="T30" fmla="*/ 146 w 232"/>
                    <a:gd name="T31" fmla="*/ 260 h 269"/>
                    <a:gd name="T32" fmla="*/ 150 w 232"/>
                    <a:gd name="T33" fmla="*/ 269 h 269"/>
                    <a:gd name="T34" fmla="*/ 152 w 232"/>
                    <a:gd name="T35" fmla="*/ 269 h 269"/>
                    <a:gd name="T36" fmla="*/ 158 w 232"/>
                    <a:gd name="T37" fmla="*/ 265 h 269"/>
                    <a:gd name="T38" fmla="*/ 228 w 232"/>
                    <a:gd name="T39" fmla="*/ 50 h 269"/>
                    <a:gd name="T40" fmla="*/ 230 w 232"/>
                    <a:gd name="T41" fmla="*/ 48 h 269"/>
                    <a:gd name="T42" fmla="*/ 229 w 232"/>
                    <a:gd name="T43" fmla="*/ 39 h 269"/>
                    <a:gd name="T44" fmla="*/ 220 w 232"/>
                    <a:gd name="T45" fmla="*/ 40 h 269"/>
                    <a:gd name="T46" fmla="*/ 165 w 232"/>
                    <a:gd name="T47" fmla="*/ 55 h 269"/>
                    <a:gd name="T48" fmla="*/ 154 w 232"/>
                    <a:gd name="T49" fmla="*/ 52 h 269"/>
                    <a:gd name="T50" fmla="*/ 160 w 232"/>
                    <a:gd name="T51" fmla="*/ 31 h 269"/>
                    <a:gd name="T52" fmla="*/ 146 w 232"/>
                    <a:gd name="T53" fmla="*/ 3 h 269"/>
                    <a:gd name="T54" fmla="*/ 132 w 232"/>
                    <a:gd name="T55" fmla="*/ 3 h 269"/>
                    <a:gd name="T56" fmla="*/ 123 w 232"/>
                    <a:gd name="T57" fmla="*/ 32 h 269"/>
                    <a:gd name="T58" fmla="*/ 134 w 232"/>
                    <a:gd name="T59" fmla="*/ 54 h 269"/>
                    <a:gd name="T60" fmla="*/ 95 w 232"/>
                    <a:gd name="T61" fmla="*/ 55 h 269"/>
                    <a:gd name="T62" fmla="*/ 103 w 232"/>
                    <a:gd name="T63" fmla="*/ 32 h 269"/>
                    <a:gd name="T64" fmla="*/ 92 w 232"/>
                    <a:gd name="T65" fmla="*/ 4 h 269"/>
                    <a:gd name="T66" fmla="*/ 77 w 232"/>
                    <a:gd name="T67" fmla="*/ 4 h 269"/>
                    <a:gd name="T68" fmla="*/ 66 w 232"/>
                    <a:gd name="T69" fmla="*/ 32 h 269"/>
                    <a:gd name="T70" fmla="*/ 75 w 232"/>
                    <a:gd name="T71" fmla="*/ 55 h 269"/>
                    <a:gd name="T72" fmla="*/ 72 w 232"/>
                    <a:gd name="T73" fmla="*/ 56 h 269"/>
                    <a:gd name="T74" fmla="*/ 13 w 232"/>
                    <a:gd name="T75" fmla="*/ 38 h 269"/>
                    <a:gd name="T76" fmla="*/ 140 w 232"/>
                    <a:gd name="T77" fmla="*/ 14 h 269"/>
                    <a:gd name="T78" fmla="*/ 140 w 232"/>
                    <a:gd name="T79" fmla="*/ 14 h 269"/>
                    <a:gd name="T80" fmla="*/ 140 w 232"/>
                    <a:gd name="T81" fmla="*/ 14 h 269"/>
                    <a:gd name="T82" fmla="*/ 147 w 232"/>
                    <a:gd name="T83" fmla="*/ 32 h 269"/>
                    <a:gd name="T84" fmla="*/ 143 w 232"/>
                    <a:gd name="T85" fmla="*/ 45 h 269"/>
                    <a:gd name="T86" fmla="*/ 136 w 232"/>
                    <a:gd name="T87" fmla="*/ 31 h 269"/>
                    <a:gd name="T88" fmla="*/ 140 w 232"/>
                    <a:gd name="T89" fmla="*/ 14 h 269"/>
                    <a:gd name="T90" fmla="*/ 84 w 232"/>
                    <a:gd name="T91" fmla="*/ 15 h 269"/>
                    <a:gd name="T92" fmla="*/ 84 w 232"/>
                    <a:gd name="T93" fmla="*/ 15 h 269"/>
                    <a:gd name="T94" fmla="*/ 85 w 232"/>
                    <a:gd name="T95" fmla="*/ 16 h 269"/>
                    <a:gd name="T96" fmla="*/ 89 w 232"/>
                    <a:gd name="T97" fmla="*/ 31 h 269"/>
                    <a:gd name="T98" fmla="*/ 85 w 232"/>
                    <a:gd name="T99" fmla="*/ 47 h 269"/>
                    <a:gd name="T100" fmla="*/ 79 w 232"/>
                    <a:gd name="T101" fmla="*/ 31 h 269"/>
                    <a:gd name="T102" fmla="*/ 84 w 232"/>
                    <a:gd name="T103" fmla="*/ 15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2" h="269">
                      <a:moveTo>
                        <a:pt x="13" y="38"/>
                      </a:moveTo>
                      <a:cubicBezTo>
                        <a:pt x="11" y="35"/>
                        <a:pt x="6" y="35"/>
                        <a:pt x="4" y="37"/>
                      </a:cubicBezTo>
                      <a:cubicBezTo>
                        <a:pt x="1" y="39"/>
                        <a:pt x="0" y="44"/>
                        <a:pt x="3" y="46"/>
                      </a:cubicBezTo>
                      <a:cubicBezTo>
                        <a:pt x="4" y="48"/>
                        <a:pt x="5" y="49"/>
                        <a:pt x="6" y="51"/>
                      </a:cubicBezTo>
                      <a:cubicBezTo>
                        <a:pt x="77" y="265"/>
                        <a:pt x="77" y="265"/>
                        <a:pt x="77" y="265"/>
                      </a:cubicBezTo>
                      <a:cubicBezTo>
                        <a:pt x="77" y="267"/>
                        <a:pt x="80" y="269"/>
                        <a:pt x="83" y="269"/>
                      </a:cubicBezTo>
                      <a:cubicBezTo>
                        <a:pt x="83" y="269"/>
                        <a:pt x="84" y="269"/>
                        <a:pt x="85" y="269"/>
                      </a:cubicBezTo>
                      <a:cubicBezTo>
                        <a:pt x="88" y="268"/>
                        <a:pt x="90" y="264"/>
                        <a:pt x="89" y="260"/>
                      </a:cubicBezTo>
                      <a:cubicBezTo>
                        <a:pt x="24" y="63"/>
                        <a:pt x="24" y="63"/>
                        <a:pt x="24" y="63"/>
                      </a:cubicBezTo>
                      <a:cubicBezTo>
                        <a:pt x="40" y="70"/>
                        <a:pt x="60" y="74"/>
                        <a:pt x="76" y="69"/>
                      </a:cubicBezTo>
                      <a:cubicBezTo>
                        <a:pt x="79" y="68"/>
                        <a:pt x="82" y="66"/>
                        <a:pt x="85" y="64"/>
                      </a:cubicBezTo>
                      <a:cubicBezTo>
                        <a:pt x="93" y="70"/>
                        <a:pt x="103" y="73"/>
                        <a:pt x="113" y="73"/>
                      </a:cubicBezTo>
                      <a:cubicBezTo>
                        <a:pt x="125" y="73"/>
                        <a:pt x="136" y="69"/>
                        <a:pt x="145" y="62"/>
                      </a:cubicBezTo>
                      <a:cubicBezTo>
                        <a:pt x="150" y="64"/>
                        <a:pt x="155" y="67"/>
                        <a:pt x="161" y="68"/>
                      </a:cubicBezTo>
                      <a:cubicBezTo>
                        <a:pt x="180" y="73"/>
                        <a:pt x="196" y="72"/>
                        <a:pt x="210" y="65"/>
                      </a:cubicBezTo>
                      <a:cubicBezTo>
                        <a:pt x="146" y="260"/>
                        <a:pt x="146" y="260"/>
                        <a:pt x="146" y="260"/>
                      </a:cubicBezTo>
                      <a:cubicBezTo>
                        <a:pt x="144" y="264"/>
                        <a:pt x="146" y="268"/>
                        <a:pt x="150" y="269"/>
                      </a:cubicBezTo>
                      <a:cubicBezTo>
                        <a:pt x="150" y="269"/>
                        <a:pt x="151" y="269"/>
                        <a:pt x="152" y="269"/>
                      </a:cubicBezTo>
                      <a:cubicBezTo>
                        <a:pt x="155" y="269"/>
                        <a:pt x="157" y="267"/>
                        <a:pt x="158" y="265"/>
                      </a:cubicBezTo>
                      <a:cubicBezTo>
                        <a:pt x="228" y="50"/>
                        <a:pt x="228" y="50"/>
                        <a:pt x="228" y="50"/>
                      </a:cubicBezTo>
                      <a:cubicBezTo>
                        <a:pt x="229" y="50"/>
                        <a:pt x="230" y="49"/>
                        <a:pt x="230" y="48"/>
                      </a:cubicBezTo>
                      <a:cubicBezTo>
                        <a:pt x="232" y="45"/>
                        <a:pt x="232" y="41"/>
                        <a:pt x="229" y="39"/>
                      </a:cubicBezTo>
                      <a:cubicBezTo>
                        <a:pt x="226" y="37"/>
                        <a:pt x="222" y="37"/>
                        <a:pt x="220" y="40"/>
                      </a:cubicBezTo>
                      <a:cubicBezTo>
                        <a:pt x="207" y="56"/>
                        <a:pt x="189" y="62"/>
                        <a:pt x="165" y="55"/>
                      </a:cubicBezTo>
                      <a:cubicBezTo>
                        <a:pt x="162" y="55"/>
                        <a:pt x="158" y="54"/>
                        <a:pt x="154" y="52"/>
                      </a:cubicBezTo>
                      <a:cubicBezTo>
                        <a:pt x="158" y="46"/>
                        <a:pt x="160" y="38"/>
                        <a:pt x="160" y="31"/>
                      </a:cubicBezTo>
                      <a:cubicBezTo>
                        <a:pt x="159" y="17"/>
                        <a:pt x="154" y="7"/>
                        <a:pt x="146" y="3"/>
                      </a:cubicBezTo>
                      <a:cubicBezTo>
                        <a:pt x="142" y="0"/>
                        <a:pt x="137" y="0"/>
                        <a:pt x="132" y="3"/>
                      </a:cubicBezTo>
                      <a:cubicBezTo>
                        <a:pt x="125" y="8"/>
                        <a:pt x="122" y="18"/>
                        <a:pt x="123" y="32"/>
                      </a:cubicBezTo>
                      <a:cubicBezTo>
                        <a:pt x="124" y="40"/>
                        <a:pt x="127" y="48"/>
                        <a:pt x="134" y="54"/>
                      </a:cubicBezTo>
                      <a:cubicBezTo>
                        <a:pt x="123" y="61"/>
                        <a:pt x="107" y="61"/>
                        <a:pt x="95" y="55"/>
                      </a:cubicBezTo>
                      <a:cubicBezTo>
                        <a:pt x="99" y="49"/>
                        <a:pt x="102" y="41"/>
                        <a:pt x="103" y="32"/>
                      </a:cubicBezTo>
                      <a:cubicBezTo>
                        <a:pt x="103" y="19"/>
                        <a:pt x="99" y="9"/>
                        <a:pt x="92" y="4"/>
                      </a:cubicBezTo>
                      <a:cubicBezTo>
                        <a:pt x="87" y="1"/>
                        <a:pt x="82" y="1"/>
                        <a:pt x="77" y="4"/>
                      </a:cubicBezTo>
                      <a:cubicBezTo>
                        <a:pt x="70" y="8"/>
                        <a:pt x="65" y="18"/>
                        <a:pt x="66" y="32"/>
                      </a:cubicBezTo>
                      <a:cubicBezTo>
                        <a:pt x="66" y="40"/>
                        <a:pt x="69" y="48"/>
                        <a:pt x="75" y="55"/>
                      </a:cubicBezTo>
                      <a:cubicBezTo>
                        <a:pt x="74" y="56"/>
                        <a:pt x="73" y="56"/>
                        <a:pt x="72" y="56"/>
                      </a:cubicBezTo>
                      <a:cubicBezTo>
                        <a:pt x="52" y="63"/>
                        <a:pt x="23" y="52"/>
                        <a:pt x="13" y="38"/>
                      </a:cubicBezTo>
                      <a:close/>
                      <a:moveTo>
                        <a:pt x="140" y="14"/>
                      </a:moveTo>
                      <a:cubicBezTo>
                        <a:pt x="140" y="14"/>
                        <a:pt x="140" y="14"/>
                        <a:pt x="140" y="14"/>
                      </a:cubicBezTo>
                      <a:cubicBezTo>
                        <a:pt x="140" y="14"/>
                        <a:pt x="140" y="14"/>
                        <a:pt x="140" y="14"/>
                      </a:cubicBezTo>
                      <a:cubicBezTo>
                        <a:pt x="142" y="15"/>
                        <a:pt x="146" y="20"/>
                        <a:pt x="147" y="32"/>
                      </a:cubicBezTo>
                      <a:cubicBezTo>
                        <a:pt x="147" y="36"/>
                        <a:pt x="145" y="41"/>
                        <a:pt x="143" y="45"/>
                      </a:cubicBezTo>
                      <a:cubicBezTo>
                        <a:pt x="139" y="41"/>
                        <a:pt x="137" y="37"/>
                        <a:pt x="136" y="31"/>
                      </a:cubicBezTo>
                      <a:cubicBezTo>
                        <a:pt x="135" y="21"/>
                        <a:pt x="138" y="15"/>
                        <a:pt x="140" y="14"/>
                      </a:cubicBezTo>
                      <a:close/>
                      <a:moveTo>
                        <a:pt x="84" y="15"/>
                      </a:moveTo>
                      <a:cubicBezTo>
                        <a:pt x="84" y="15"/>
                        <a:pt x="84" y="15"/>
                        <a:pt x="84" y="15"/>
                      </a:cubicBezTo>
                      <a:cubicBezTo>
                        <a:pt x="84" y="15"/>
                        <a:pt x="85" y="15"/>
                        <a:pt x="85" y="16"/>
                      </a:cubicBezTo>
                      <a:cubicBezTo>
                        <a:pt x="87" y="17"/>
                        <a:pt x="90" y="21"/>
                        <a:pt x="89" y="31"/>
                      </a:cubicBezTo>
                      <a:cubicBezTo>
                        <a:pt x="89" y="37"/>
                        <a:pt x="88" y="43"/>
                        <a:pt x="85" y="47"/>
                      </a:cubicBezTo>
                      <a:cubicBezTo>
                        <a:pt x="81" y="42"/>
                        <a:pt x="79" y="37"/>
                        <a:pt x="79" y="31"/>
                      </a:cubicBezTo>
                      <a:cubicBezTo>
                        <a:pt x="79" y="21"/>
                        <a:pt x="82" y="16"/>
                        <a:pt x="84" y="15"/>
                      </a:cubicBezTo>
                      <a:close/>
                    </a:path>
                  </a:pathLst>
                </a:custGeom>
                <a:solidFill>
                  <a:srgbClr val="3B596C"/>
                </a:solid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32" name="íṧḷïḋê"/>
                <p:cNvSpPr/>
                <p:nvPr>
                  <p:custDataLst>
                    <p:tags r:id="rId83"/>
                  </p:custDataLst>
                </p:nvPr>
              </p:nvSpPr>
              <p:spPr bwMode="auto">
                <a:xfrm>
                  <a:off x="8902703" y="1527175"/>
                  <a:ext cx="222250" cy="579438"/>
                </a:xfrm>
                <a:custGeom>
                  <a:avLst/>
                  <a:gdLst>
                    <a:gd name="T0" fmla="*/ 62 w 84"/>
                    <a:gd name="T1" fmla="*/ 28 h 218"/>
                    <a:gd name="T2" fmla="*/ 0 w 84"/>
                    <a:gd name="T3" fmla="*/ 218 h 218"/>
                    <a:gd name="T4" fmla="*/ 13 w 84"/>
                    <a:gd name="T5" fmla="*/ 218 h 218"/>
                    <a:gd name="T6" fmla="*/ 80 w 84"/>
                    <a:gd name="T7" fmla="*/ 13 h 218"/>
                    <a:gd name="T8" fmla="*/ 82 w 84"/>
                    <a:gd name="T9" fmla="*/ 11 h 218"/>
                    <a:gd name="T10" fmla="*/ 81 w 84"/>
                    <a:gd name="T11" fmla="*/ 2 h 218"/>
                    <a:gd name="T12" fmla="*/ 72 w 84"/>
                    <a:gd name="T13" fmla="*/ 3 h 218"/>
                    <a:gd name="T14" fmla="*/ 43 w 84"/>
                    <a:gd name="T15" fmla="*/ 20 h 218"/>
                    <a:gd name="T16" fmla="*/ 31 w 84"/>
                    <a:gd name="T17" fmla="*/ 34 h 218"/>
                    <a:gd name="T18" fmla="*/ 62 w 84"/>
                    <a:gd name="T19" fmla="*/ 28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218">
                      <a:moveTo>
                        <a:pt x="62" y="28"/>
                      </a:moveTo>
                      <a:cubicBezTo>
                        <a:pt x="0" y="218"/>
                        <a:pt x="0" y="218"/>
                        <a:pt x="0" y="218"/>
                      </a:cubicBezTo>
                      <a:cubicBezTo>
                        <a:pt x="13" y="218"/>
                        <a:pt x="13" y="218"/>
                        <a:pt x="13" y="218"/>
                      </a:cubicBezTo>
                      <a:cubicBezTo>
                        <a:pt x="80" y="13"/>
                        <a:pt x="80" y="13"/>
                        <a:pt x="80" y="13"/>
                      </a:cubicBezTo>
                      <a:cubicBezTo>
                        <a:pt x="81" y="13"/>
                        <a:pt x="82" y="12"/>
                        <a:pt x="82" y="11"/>
                      </a:cubicBezTo>
                      <a:cubicBezTo>
                        <a:pt x="84" y="8"/>
                        <a:pt x="84" y="4"/>
                        <a:pt x="81" y="2"/>
                      </a:cubicBezTo>
                      <a:cubicBezTo>
                        <a:pt x="78" y="0"/>
                        <a:pt x="74" y="0"/>
                        <a:pt x="72" y="3"/>
                      </a:cubicBezTo>
                      <a:cubicBezTo>
                        <a:pt x="64" y="13"/>
                        <a:pt x="55" y="18"/>
                        <a:pt x="43" y="20"/>
                      </a:cubicBezTo>
                      <a:cubicBezTo>
                        <a:pt x="39" y="25"/>
                        <a:pt x="35" y="29"/>
                        <a:pt x="31" y="34"/>
                      </a:cubicBezTo>
                      <a:cubicBezTo>
                        <a:pt x="42" y="34"/>
                        <a:pt x="53" y="33"/>
                        <a:pt x="62" y="28"/>
                      </a:cubicBezTo>
                      <a:close/>
                    </a:path>
                  </a:pathLst>
                </a:custGeom>
                <a:solidFill>
                  <a:srgbClr val="25475C"/>
                </a:solid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33" name="î$ľíḍê"/>
                <p:cNvSpPr/>
                <p:nvPr>
                  <p:custDataLst>
                    <p:tags r:id="rId84"/>
                  </p:custDataLst>
                </p:nvPr>
              </p:nvSpPr>
              <p:spPr bwMode="auto">
                <a:xfrm>
                  <a:off x="8623303" y="1846263"/>
                  <a:ext cx="115888" cy="260350"/>
                </a:xfrm>
                <a:custGeom>
                  <a:avLst/>
                  <a:gdLst>
                    <a:gd name="T0" fmla="*/ 44 w 44"/>
                    <a:gd name="T1" fmla="*/ 98 h 98"/>
                    <a:gd name="T2" fmla="*/ 12 w 44"/>
                    <a:gd name="T3" fmla="*/ 0 h 98"/>
                    <a:gd name="T4" fmla="*/ 0 w 44"/>
                    <a:gd name="T5" fmla="*/ 5 h 98"/>
                    <a:gd name="T6" fmla="*/ 30 w 44"/>
                    <a:gd name="T7" fmla="*/ 98 h 98"/>
                    <a:gd name="T8" fmla="*/ 44 w 44"/>
                    <a:gd name="T9" fmla="*/ 98 h 98"/>
                  </a:gdLst>
                  <a:ahLst/>
                  <a:cxnLst>
                    <a:cxn ang="0">
                      <a:pos x="T0" y="T1"/>
                    </a:cxn>
                    <a:cxn ang="0">
                      <a:pos x="T2" y="T3"/>
                    </a:cxn>
                    <a:cxn ang="0">
                      <a:pos x="T4" y="T5"/>
                    </a:cxn>
                    <a:cxn ang="0">
                      <a:pos x="T6" y="T7"/>
                    </a:cxn>
                    <a:cxn ang="0">
                      <a:pos x="T8" y="T9"/>
                    </a:cxn>
                  </a:cxnLst>
                  <a:rect l="0" t="0" r="r" b="b"/>
                  <a:pathLst>
                    <a:path w="44" h="98">
                      <a:moveTo>
                        <a:pt x="44" y="98"/>
                      </a:moveTo>
                      <a:cubicBezTo>
                        <a:pt x="12" y="0"/>
                        <a:pt x="12" y="0"/>
                        <a:pt x="12" y="0"/>
                      </a:cubicBezTo>
                      <a:cubicBezTo>
                        <a:pt x="8" y="1"/>
                        <a:pt x="4" y="3"/>
                        <a:pt x="0" y="5"/>
                      </a:cubicBezTo>
                      <a:cubicBezTo>
                        <a:pt x="30" y="98"/>
                        <a:pt x="30" y="98"/>
                        <a:pt x="30" y="98"/>
                      </a:cubicBezTo>
                      <a:lnTo>
                        <a:pt x="44" y="98"/>
                      </a:lnTo>
                      <a:close/>
                    </a:path>
                  </a:pathLst>
                </a:custGeom>
                <a:solidFill>
                  <a:srgbClr val="25475C"/>
                </a:solid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34" name="íṥḻiḑê"/>
                <p:cNvSpPr/>
                <p:nvPr>
                  <p:custDataLst>
                    <p:tags r:id="rId85"/>
                  </p:custDataLst>
                </p:nvPr>
              </p:nvSpPr>
              <p:spPr bwMode="auto">
                <a:xfrm>
                  <a:off x="8572503" y="2106613"/>
                  <a:ext cx="485775" cy="223838"/>
                </a:xfrm>
                <a:custGeom>
                  <a:avLst/>
                  <a:gdLst>
                    <a:gd name="T0" fmla="*/ 166 w 183"/>
                    <a:gd name="T1" fmla="*/ 0 h 84"/>
                    <a:gd name="T2" fmla="*/ 17 w 183"/>
                    <a:gd name="T3" fmla="*/ 0 h 84"/>
                    <a:gd name="T4" fmla="*/ 2 w 183"/>
                    <a:gd name="T5" fmla="*/ 24 h 84"/>
                    <a:gd name="T6" fmla="*/ 17 w 183"/>
                    <a:gd name="T7" fmla="*/ 49 h 84"/>
                    <a:gd name="T8" fmla="*/ 67 w 183"/>
                    <a:gd name="T9" fmla="*/ 49 h 84"/>
                    <a:gd name="T10" fmla="*/ 13 w 183"/>
                    <a:gd name="T11" fmla="*/ 59 h 84"/>
                    <a:gd name="T12" fmla="*/ 3 w 183"/>
                    <a:gd name="T13" fmla="*/ 75 h 84"/>
                    <a:gd name="T14" fmla="*/ 17 w 183"/>
                    <a:gd name="T15" fmla="*/ 84 h 84"/>
                    <a:gd name="T16" fmla="*/ 22 w 183"/>
                    <a:gd name="T17" fmla="*/ 82 h 84"/>
                    <a:gd name="T18" fmla="*/ 171 w 183"/>
                    <a:gd name="T19" fmla="*/ 33 h 84"/>
                    <a:gd name="T20" fmla="*/ 182 w 183"/>
                    <a:gd name="T21" fmla="*/ 14 h 84"/>
                    <a:gd name="T22" fmla="*/ 166 w 183"/>
                    <a:gd name="T23"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83" h="84">
                      <a:moveTo>
                        <a:pt x="166" y="0"/>
                      </a:moveTo>
                      <a:cubicBezTo>
                        <a:pt x="17" y="0"/>
                        <a:pt x="17" y="0"/>
                        <a:pt x="17" y="0"/>
                      </a:cubicBezTo>
                      <a:cubicBezTo>
                        <a:pt x="9" y="0"/>
                        <a:pt x="2" y="16"/>
                        <a:pt x="2" y="24"/>
                      </a:cubicBezTo>
                      <a:cubicBezTo>
                        <a:pt x="2" y="33"/>
                        <a:pt x="9" y="49"/>
                        <a:pt x="17" y="49"/>
                      </a:cubicBezTo>
                      <a:cubicBezTo>
                        <a:pt x="67" y="49"/>
                        <a:pt x="67" y="49"/>
                        <a:pt x="67" y="49"/>
                      </a:cubicBezTo>
                      <a:cubicBezTo>
                        <a:pt x="13" y="59"/>
                        <a:pt x="13" y="59"/>
                        <a:pt x="13" y="59"/>
                      </a:cubicBezTo>
                      <a:cubicBezTo>
                        <a:pt x="4" y="62"/>
                        <a:pt x="0" y="67"/>
                        <a:pt x="3" y="75"/>
                      </a:cubicBezTo>
                      <a:cubicBezTo>
                        <a:pt x="5" y="82"/>
                        <a:pt x="11" y="84"/>
                        <a:pt x="17" y="84"/>
                      </a:cubicBezTo>
                      <a:cubicBezTo>
                        <a:pt x="19" y="84"/>
                        <a:pt x="21" y="83"/>
                        <a:pt x="22" y="82"/>
                      </a:cubicBezTo>
                      <a:cubicBezTo>
                        <a:pt x="171" y="33"/>
                        <a:pt x="171" y="33"/>
                        <a:pt x="171" y="33"/>
                      </a:cubicBezTo>
                      <a:cubicBezTo>
                        <a:pt x="178" y="31"/>
                        <a:pt x="183" y="22"/>
                        <a:pt x="182" y="14"/>
                      </a:cubicBezTo>
                      <a:cubicBezTo>
                        <a:pt x="181" y="7"/>
                        <a:pt x="174" y="0"/>
                        <a:pt x="166" y="0"/>
                      </a:cubicBezTo>
                      <a:close/>
                    </a:path>
                  </a:pathLst>
                </a:custGeom>
                <a:solidFill>
                  <a:srgbClr val="25475C"/>
                </a:solid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sp>
              <p:nvSpPr>
                <p:cNvPr id="35" name="íṣļiḋe"/>
                <p:cNvSpPr/>
                <p:nvPr>
                  <p:custDataLst>
                    <p:tags r:id="rId86"/>
                  </p:custDataLst>
                </p:nvPr>
              </p:nvSpPr>
              <p:spPr bwMode="auto">
                <a:xfrm>
                  <a:off x="8575678" y="2235200"/>
                  <a:ext cx="485775" cy="330200"/>
                </a:xfrm>
                <a:custGeom>
                  <a:avLst/>
                  <a:gdLst>
                    <a:gd name="T0" fmla="*/ 165 w 183"/>
                    <a:gd name="T1" fmla="*/ 62 h 124"/>
                    <a:gd name="T2" fmla="*/ 115 w 183"/>
                    <a:gd name="T3" fmla="*/ 62 h 124"/>
                    <a:gd name="T4" fmla="*/ 170 w 183"/>
                    <a:gd name="T5" fmla="*/ 38 h 124"/>
                    <a:gd name="T6" fmla="*/ 180 w 183"/>
                    <a:gd name="T7" fmla="*/ 14 h 124"/>
                    <a:gd name="T8" fmla="*/ 160 w 183"/>
                    <a:gd name="T9" fmla="*/ 3 h 124"/>
                    <a:gd name="T10" fmla="*/ 12 w 183"/>
                    <a:gd name="T11" fmla="*/ 50 h 124"/>
                    <a:gd name="T12" fmla="*/ 1 w 183"/>
                    <a:gd name="T13" fmla="*/ 70 h 124"/>
                    <a:gd name="T14" fmla="*/ 16 w 183"/>
                    <a:gd name="T15" fmla="*/ 87 h 124"/>
                    <a:gd name="T16" fmla="*/ 30 w 183"/>
                    <a:gd name="T17" fmla="*/ 87 h 124"/>
                    <a:gd name="T18" fmla="*/ 54 w 183"/>
                    <a:gd name="T19" fmla="*/ 124 h 124"/>
                    <a:gd name="T20" fmla="*/ 127 w 183"/>
                    <a:gd name="T21" fmla="*/ 124 h 124"/>
                    <a:gd name="T22" fmla="*/ 151 w 183"/>
                    <a:gd name="T23" fmla="*/ 87 h 124"/>
                    <a:gd name="T24" fmla="*/ 165 w 183"/>
                    <a:gd name="T25" fmla="*/ 87 h 124"/>
                    <a:gd name="T26" fmla="*/ 181 w 183"/>
                    <a:gd name="T27" fmla="*/ 75 h 124"/>
                    <a:gd name="T28" fmla="*/ 165 w 183"/>
                    <a:gd name="T29" fmla="*/ 62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3" h="124">
                      <a:moveTo>
                        <a:pt x="165" y="62"/>
                      </a:moveTo>
                      <a:cubicBezTo>
                        <a:pt x="115" y="62"/>
                        <a:pt x="115" y="62"/>
                        <a:pt x="115" y="62"/>
                      </a:cubicBezTo>
                      <a:cubicBezTo>
                        <a:pt x="170" y="38"/>
                        <a:pt x="170" y="38"/>
                        <a:pt x="170" y="38"/>
                      </a:cubicBezTo>
                      <a:cubicBezTo>
                        <a:pt x="178" y="35"/>
                        <a:pt x="183" y="23"/>
                        <a:pt x="180" y="14"/>
                      </a:cubicBezTo>
                      <a:cubicBezTo>
                        <a:pt x="177" y="6"/>
                        <a:pt x="169" y="0"/>
                        <a:pt x="160" y="3"/>
                      </a:cubicBezTo>
                      <a:cubicBezTo>
                        <a:pt x="12" y="50"/>
                        <a:pt x="12" y="50"/>
                        <a:pt x="12" y="50"/>
                      </a:cubicBezTo>
                      <a:cubicBezTo>
                        <a:pt x="4" y="52"/>
                        <a:pt x="0" y="63"/>
                        <a:pt x="1" y="70"/>
                      </a:cubicBezTo>
                      <a:cubicBezTo>
                        <a:pt x="2" y="78"/>
                        <a:pt x="9" y="87"/>
                        <a:pt x="16" y="87"/>
                      </a:cubicBezTo>
                      <a:cubicBezTo>
                        <a:pt x="30" y="87"/>
                        <a:pt x="30" y="87"/>
                        <a:pt x="30" y="87"/>
                      </a:cubicBezTo>
                      <a:cubicBezTo>
                        <a:pt x="54" y="124"/>
                        <a:pt x="54" y="124"/>
                        <a:pt x="54" y="124"/>
                      </a:cubicBezTo>
                      <a:cubicBezTo>
                        <a:pt x="127" y="124"/>
                        <a:pt x="127" y="124"/>
                        <a:pt x="127" y="124"/>
                      </a:cubicBezTo>
                      <a:cubicBezTo>
                        <a:pt x="151" y="87"/>
                        <a:pt x="151" y="87"/>
                        <a:pt x="151" y="87"/>
                      </a:cubicBezTo>
                      <a:cubicBezTo>
                        <a:pt x="165" y="87"/>
                        <a:pt x="165" y="87"/>
                        <a:pt x="165" y="87"/>
                      </a:cubicBezTo>
                      <a:cubicBezTo>
                        <a:pt x="174" y="87"/>
                        <a:pt x="181" y="83"/>
                        <a:pt x="181" y="75"/>
                      </a:cubicBezTo>
                      <a:cubicBezTo>
                        <a:pt x="181" y="66"/>
                        <a:pt x="174" y="62"/>
                        <a:pt x="165" y="62"/>
                      </a:cubicBezTo>
                      <a:close/>
                    </a:path>
                  </a:pathLst>
                </a:custGeom>
                <a:solidFill>
                  <a:srgbClr val="25475C"/>
                </a:solidFill>
                <a:ln>
                  <a:noFill/>
                </a:ln>
                <a:extLst>
                  <a:ext uri="{91240B29-F687-4F45-9708-019B960494DF}">
                    <a14:hiddenLine xmlns:a14="http://schemas.microsoft.com/office/drawing/2010/main" w="9525">
                      <a:solidFill>
                        <a:srgbClr val="000000"/>
                      </a:solidFill>
                      <a:round/>
                    </a14:hiddenLine>
                  </a:ext>
                </a:extLst>
              </p:spPr>
              <p:txBody>
                <a:bodyPr anchor="ctr"/>
                <a:p>
                  <a:pPr algn="ctr"/>
                </a:p>
              </p:txBody>
            </p:sp>
          </p:grpSp>
        </p:grpSp>
        <p:sp>
          <p:nvSpPr>
            <p:cNvPr id="7" name="işļïḋè"/>
            <p:cNvSpPr/>
            <p:nvPr>
              <p:custDataLst>
                <p:tags r:id="rId87"/>
              </p:custDataLst>
            </p:nvPr>
          </p:nvSpPr>
          <p:spPr>
            <a:xfrm rot="5400000">
              <a:off x="980408" y="1391756"/>
              <a:ext cx="4464496" cy="4464496"/>
            </a:xfrm>
            <a:prstGeom prst="blockArc">
              <a:avLst>
                <a:gd name="adj1" fmla="val 10800000"/>
                <a:gd name="adj2" fmla="val 523590"/>
                <a:gd name="adj3" fmla="val 23000"/>
              </a:avLst>
            </a:prstGeom>
            <a:gradFill flip="none" rotWithShape="1">
              <a:gsLst>
                <a:gs pos="0">
                  <a:schemeClr val="accent1">
                    <a:lumMod val="5000"/>
                    <a:lumOff val="95000"/>
                    <a:alpha val="0"/>
                  </a:schemeClr>
                </a:gs>
                <a:gs pos="77000">
                  <a:schemeClr val="accent1">
                    <a:alpha val="23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p>
          </p:txBody>
        </p:sp>
      </p:grpSp>
      <p:sp>
        <p:nvSpPr>
          <p:cNvPr id="28675" name="TextBox 8"/>
          <p:cNvSpPr txBox="1"/>
          <p:nvPr>
            <p:custDataLst>
              <p:tags r:id="rId88"/>
            </p:custDataLst>
          </p:nvPr>
        </p:nvSpPr>
        <p:spPr>
          <a:xfrm>
            <a:off x="2942273" y="1489075"/>
            <a:ext cx="7696200" cy="475615"/>
          </a:xfrm>
          <a:prstGeom prst="rect">
            <a:avLst/>
          </a:prstGeom>
          <a:noFill/>
          <a:ln w="9525">
            <a:noFill/>
          </a:ln>
        </p:spPr>
        <p:txBody>
          <a:bodyPr>
            <a:spAutoFit/>
          </a:bodyPr>
          <a:p>
            <a:pPr>
              <a:lnSpc>
                <a:spcPts val="3000"/>
              </a:lnSpc>
            </a:pPr>
            <a:r>
              <a:rPr lang="zh-CN" altLang="zh-CN" sz="2000" b="1" dirty="0">
                <a:solidFill>
                  <a:schemeClr val="tx1"/>
                </a:solidFill>
                <a:latin typeface="Times New Roman" panose="02020603050405020304" pitchFamily="18" charset="0"/>
                <a:ea typeface="楷体_GB2312" pitchFamily="49" charset="-122"/>
              </a:rPr>
              <a:t>（</a:t>
            </a:r>
            <a:r>
              <a:rPr lang="en-US" altLang="zh-CN" sz="2000" b="1" dirty="0">
                <a:solidFill>
                  <a:schemeClr val="tx1"/>
                </a:solidFill>
                <a:latin typeface="Times New Roman" panose="02020603050405020304" pitchFamily="18" charset="0"/>
                <a:ea typeface="楷体_GB2312" pitchFamily="49" charset="-122"/>
              </a:rPr>
              <a:t>1</a:t>
            </a:r>
            <a:r>
              <a:rPr lang="zh-CN" altLang="zh-CN" sz="2000" b="1" dirty="0">
                <a:solidFill>
                  <a:schemeClr val="tx1"/>
                </a:solidFill>
                <a:latin typeface="Times New Roman" panose="02020603050405020304" pitchFamily="18" charset="0"/>
                <a:ea typeface="楷体_GB2312" pitchFamily="49" charset="-122"/>
              </a:rPr>
              <a:t>）</a:t>
            </a:r>
            <a:r>
              <a:rPr altLang="zh-CN" sz="2000" b="1" dirty="0">
                <a:solidFill>
                  <a:schemeClr val="tx1"/>
                </a:solidFill>
                <a:latin typeface="Times New Roman" panose="02020603050405020304" pitchFamily="18" charset="0"/>
                <a:ea typeface="楷体_GB2312" pitchFamily="49" charset="-122"/>
              </a:rPr>
              <a:t>用钢卷尺测量金属丝的原长L</a:t>
            </a:r>
            <a:r>
              <a:rPr lang="zh-CN" altLang="en-US" sz="2000" b="1" dirty="0">
                <a:solidFill>
                  <a:schemeClr val="tx1"/>
                </a:solidFill>
                <a:latin typeface="Times New Roman" panose="02020603050405020304" pitchFamily="18" charset="0"/>
                <a:ea typeface="楷体_GB2312" pitchFamily="49" charset="-122"/>
              </a:rPr>
              <a:t>（单次）</a:t>
            </a:r>
            <a:endParaRPr lang="en-US" altLang="zh-CN" sz="2000" b="1" dirty="0">
              <a:solidFill>
                <a:schemeClr val="tx1"/>
              </a:solidFill>
              <a:latin typeface="Times New Roman" panose="02020603050405020304" pitchFamily="18" charset="0"/>
              <a:ea typeface="楷体_GB2312" pitchFamily="49" charset="-122"/>
            </a:endParaRPr>
          </a:p>
        </p:txBody>
      </p:sp>
      <p:sp>
        <p:nvSpPr>
          <p:cNvPr id="28677" name="矩形 1"/>
          <p:cNvSpPr/>
          <p:nvPr>
            <p:custDataLst>
              <p:tags r:id="rId89"/>
            </p:custDataLst>
          </p:nvPr>
        </p:nvSpPr>
        <p:spPr>
          <a:xfrm>
            <a:off x="2942273" y="3245485"/>
            <a:ext cx="8382000" cy="860425"/>
          </a:xfrm>
          <a:prstGeom prst="rect">
            <a:avLst/>
          </a:prstGeom>
          <a:noFill/>
          <a:ln w="9525">
            <a:noFill/>
          </a:ln>
        </p:spPr>
        <p:txBody>
          <a:bodyPr>
            <a:spAutoFit/>
          </a:bodyPr>
          <a:p>
            <a:pPr>
              <a:lnSpc>
                <a:spcPts val="3000"/>
              </a:lnSpc>
            </a:pPr>
            <a:r>
              <a:rPr lang="zh-CN" altLang="zh-CN" sz="2000" b="1" dirty="0">
                <a:solidFill>
                  <a:schemeClr val="tx1"/>
                </a:solidFill>
                <a:latin typeface="Times New Roman" panose="02020603050405020304" pitchFamily="18" charset="0"/>
                <a:ea typeface="楷体_GB2312" pitchFamily="49" charset="-122"/>
              </a:rPr>
              <a:t>（</a:t>
            </a:r>
            <a:r>
              <a:rPr lang="en-US" altLang="zh-CN" sz="2000" b="1" dirty="0">
                <a:solidFill>
                  <a:schemeClr val="tx1"/>
                </a:solidFill>
                <a:latin typeface="Times New Roman" panose="02020603050405020304" pitchFamily="18" charset="0"/>
                <a:ea typeface="楷体_GB2312" pitchFamily="49" charset="-122"/>
              </a:rPr>
              <a:t>3</a:t>
            </a:r>
            <a:r>
              <a:rPr lang="zh-CN" altLang="zh-CN" sz="2000" b="1" dirty="0">
                <a:solidFill>
                  <a:schemeClr val="tx1"/>
                </a:solidFill>
                <a:latin typeface="Times New Roman" panose="02020603050405020304" pitchFamily="18" charset="0"/>
                <a:ea typeface="楷体_GB2312" pitchFamily="49" charset="-122"/>
              </a:rPr>
              <a:t>）用螺旋测微器测量不同位置、不同方向的金属丝直径视值（至少6处），注意测量前记下螺旋测微器的零差</a:t>
            </a:r>
            <a:endParaRPr lang="zh-CN" altLang="zh-CN" sz="2000" b="1" dirty="0">
              <a:solidFill>
                <a:schemeClr val="tx1"/>
              </a:solidFill>
              <a:latin typeface="Times New Roman" panose="02020603050405020304" pitchFamily="18" charset="0"/>
              <a:ea typeface="楷体_GB2312" pitchFamily="49" charset="-122"/>
            </a:endParaRPr>
          </a:p>
        </p:txBody>
      </p:sp>
      <p:sp>
        <p:nvSpPr>
          <p:cNvPr id="28678" name="矩形 2"/>
          <p:cNvSpPr/>
          <p:nvPr>
            <p:custDataLst>
              <p:tags r:id="rId90"/>
            </p:custDataLst>
          </p:nvPr>
        </p:nvSpPr>
        <p:spPr>
          <a:xfrm>
            <a:off x="2942273" y="4508500"/>
            <a:ext cx="7315200" cy="1245235"/>
          </a:xfrm>
          <a:prstGeom prst="rect">
            <a:avLst/>
          </a:prstGeom>
          <a:noFill/>
          <a:ln w="9525">
            <a:noFill/>
          </a:ln>
        </p:spPr>
        <p:txBody>
          <a:bodyPr>
            <a:spAutoFit/>
          </a:bodyPr>
          <a:p>
            <a:pPr>
              <a:lnSpc>
                <a:spcPts val="3000"/>
              </a:lnSpc>
            </a:pPr>
            <a:r>
              <a:rPr lang="zh-CN" altLang="zh-CN" sz="2000" b="1" dirty="0">
                <a:solidFill>
                  <a:schemeClr val="tx1"/>
                </a:solidFill>
                <a:latin typeface="Times New Roman" panose="02020603050405020304" pitchFamily="18" charset="0"/>
                <a:ea typeface="楷体_GB2312" pitchFamily="49" charset="-122"/>
              </a:rPr>
              <a:t>（</a:t>
            </a:r>
            <a:r>
              <a:rPr lang="en-US" altLang="zh-CN" sz="2000" b="1" dirty="0">
                <a:solidFill>
                  <a:schemeClr val="tx1"/>
                </a:solidFill>
                <a:latin typeface="Times New Roman" panose="02020603050405020304" pitchFamily="18" charset="0"/>
                <a:ea typeface="楷体_GB2312" pitchFamily="49" charset="-122"/>
              </a:rPr>
              <a:t>4</a:t>
            </a:r>
            <a:r>
              <a:rPr lang="zh-CN" altLang="zh-CN" sz="2000" b="1" dirty="0">
                <a:solidFill>
                  <a:schemeClr val="tx1"/>
                </a:solidFill>
                <a:latin typeface="Times New Roman" panose="02020603050405020304" pitchFamily="18" charset="0"/>
                <a:ea typeface="楷体_GB2312" pitchFamily="49" charset="-122"/>
              </a:rPr>
              <a:t>）</a:t>
            </a:r>
            <a:r>
              <a:rPr sz="2000" b="1" dirty="0">
                <a:solidFill>
                  <a:schemeClr val="tx1"/>
                </a:solidFill>
                <a:latin typeface="Times New Roman" panose="02020603050405020304" pitchFamily="18" charset="0"/>
                <a:ea typeface="楷体_GB2312" pitchFamily="49" charset="-122"/>
              </a:rPr>
              <a:t>用游标卡尺和小型测微器测量光杠杆常数D，游标卡尺测量水平卡座长度加上小型测微器上的读数（精确到0.01mm即可）</a:t>
            </a:r>
            <a:r>
              <a:rPr lang="zh-CN" sz="2000" b="1" dirty="0">
                <a:solidFill>
                  <a:schemeClr val="tx1"/>
                </a:solidFill>
                <a:latin typeface="Times New Roman" panose="02020603050405020304" pitchFamily="18" charset="0"/>
                <a:ea typeface="楷体_GB2312" pitchFamily="49" charset="-122"/>
              </a:rPr>
              <a:t>。</a:t>
            </a:r>
            <a:endParaRPr lang="zh-CN" sz="2000" b="1" dirty="0">
              <a:solidFill>
                <a:schemeClr val="tx1"/>
              </a:solidFill>
              <a:latin typeface="Times New Roman" panose="02020603050405020304" pitchFamily="18" charset="0"/>
              <a:ea typeface="楷体_GB2312" pitchFamily="49" charset="-122"/>
            </a:endParaRPr>
          </a:p>
        </p:txBody>
      </p:sp>
      <p:sp>
        <p:nvSpPr>
          <p:cNvPr id="28680" name="矩形 7"/>
          <p:cNvSpPr/>
          <p:nvPr>
            <p:custDataLst>
              <p:tags r:id="rId91"/>
            </p:custDataLst>
          </p:nvPr>
        </p:nvSpPr>
        <p:spPr>
          <a:xfrm>
            <a:off x="2942273" y="2367280"/>
            <a:ext cx="7144385" cy="475615"/>
          </a:xfrm>
          <a:prstGeom prst="rect">
            <a:avLst/>
          </a:prstGeom>
          <a:noFill/>
          <a:ln w="9525">
            <a:noFill/>
          </a:ln>
        </p:spPr>
        <p:txBody>
          <a:bodyPr wrap="none">
            <a:spAutoFit/>
          </a:bodyPr>
          <a:p>
            <a:pPr algn="l">
              <a:lnSpc>
                <a:spcPts val="3000"/>
              </a:lnSpc>
            </a:pPr>
            <a:r>
              <a:rPr lang="zh-CN" altLang="en-US" sz="2000" b="1" dirty="0">
                <a:solidFill>
                  <a:schemeClr val="tx1"/>
                </a:solidFill>
                <a:latin typeface="Times New Roman" panose="02020603050405020304" pitchFamily="18" charset="0"/>
                <a:ea typeface="楷体_GB2312" pitchFamily="49" charset="-122"/>
              </a:rPr>
              <a:t>（</a:t>
            </a:r>
            <a:r>
              <a:rPr lang="en-US" altLang="zh-CN" sz="2000" b="1" dirty="0">
                <a:solidFill>
                  <a:schemeClr val="tx1"/>
                </a:solidFill>
                <a:latin typeface="Times New Roman" panose="02020603050405020304" pitchFamily="18" charset="0"/>
                <a:ea typeface="楷体_GB2312" pitchFamily="49" charset="-122"/>
              </a:rPr>
              <a:t>2</a:t>
            </a:r>
            <a:r>
              <a:rPr lang="zh-CN" altLang="en-US" sz="2000" b="1" dirty="0">
                <a:solidFill>
                  <a:schemeClr val="tx1"/>
                </a:solidFill>
                <a:latin typeface="Times New Roman" panose="02020603050405020304" pitchFamily="18" charset="0"/>
                <a:ea typeface="楷体_GB2312" pitchFamily="49" charset="-122"/>
              </a:rPr>
              <a:t>）</a:t>
            </a:r>
            <a:r>
              <a:rPr altLang="zh-CN" sz="2000" b="1" dirty="0">
                <a:solidFill>
                  <a:schemeClr val="tx1"/>
                </a:solidFill>
                <a:latin typeface="Times New Roman" panose="02020603050405020304" pitchFamily="18" charset="0"/>
                <a:ea typeface="楷体_GB2312" pitchFamily="49" charset="-122"/>
              </a:rPr>
              <a:t>用钢卷尺测量反射镜转轴到标尺的垂直距离H</a:t>
            </a:r>
            <a:r>
              <a:rPr lang="zh-CN" altLang="en-US" sz="2000" b="1" dirty="0">
                <a:solidFill>
                  <a:schemeClr val="tx1"/>
                </a:solidFill>
                <a:latin typeface="Times New Roman" panose="02020603050405020304" pitchFamily="18" charset="0"/>
                <a:ea typeface="楷体_GB2312" pitchFamily="49" charset="-122"/>
              </a:rPr>
              <a:t>（单次）</a:t>
            </a:r>
            <a:r>
              <a:rPr lang="zh-CN" altLang="zh-CN" sz="2000" b="1" dirty="0">
                <a:solidFill>
                  <a:schemeClr val="tx1"/>
                </a:solidFill>
                <a:latin typeface="Times New Roman" panose="02020603050405020304" pitchFamily="18" charset="0"/>
                <a:ea typeface="楷体_GB2312" pitchFamily="49" charset="-122"/>
              </a:rPr>
              <a:t>。</a:t>
            </a:r>
            <a:endParaRPr lang="zh-CN" altLang="zh-CN" sz="2000" b="1" dirty="0">
              <a:solidFill>
                <a:schemeClr val="tx1"/>
              </a:solidFill>
              <a:latin typeface="Times New Roman" panose="02020603050405020304" pitchFamily="18" charset="0"/>
              <a:ea typeface="楷体_GB2312"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custDataLst>
              <p:tags r:id="rId1"/>
            </p:custDataLst>
          </p:nvPr>
        </p:nvSpPr>
        <p:spPr>
          <a:xfrm>
            <a:off x="3636349" y="3214766"/>
            <a:ext cx="7860325" cy="428625"/>
          </a:xfrm>
        </p:spPr>
        <p:txBody>
          <a:bodyPr>
            <a:noAutofit/>
          </a:bodyPr>
          <a:lstStyle/>
          <a:p>
            <a:r>
              <a:rPr lang="zh-CN" altLang="en-US" sz="5400" dirty="0"/>
              <a:t>记录原始数据</a:t>
            </a:r>
            <a:r>
              <a:rPr lang="en-US" altLang="zh-CN" sz="5400" dirty="0"/>
              <a:t> </a:t>
            </a:r>
            <a:endParaRPr lang="en-US" altLang="zh-CN" sz="5400" dirty="0"/>
          </a:p>
        </p:txBody>
      </p:sp>
      <p:sp>
        <p:nvSpPr>
          <p:cNvPr id="6" name="文本框 5"/>
          <p:cNvSpPr txBox="1"/>
          <p:nvPr>
            <p:custDataLst>
              <p:tags r:id="rId2"/>
            </p:custDataLst>
          </p:nvPr>
        </p:nvSpPr>
        <p:spPr>
          <a:xfrm>
            <a:off x="3636349" y="1938675"/>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/03</a:t>
            </a:r>
            <a:endParaRPr lang="zh-CN" altLang="en-US"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t>原始数据记录</a:t>
            </a:r>
            <a:r>
              <a:rPr lang="en-US" altLang="zh-CN" dirty="0"/>
              <a:t>1</a:t>
            </a:r>
            <a:endParaRPr lang="en-US" altLang="zh-CN" dirty="0"/>
          </a:p>
        </p:txBody>
      </p:sp>
      <p:grpSp>
        <p:nvGrpSpPr>
          <p:cNvPr id="5" name="a624472e-6115-407c-86a2-7ead7c81611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575310" y="2099313"/>
            <a:ext cx="2996569" cy="2336796"/>
            <a:chOff x="4927600" y="2260603"/>
            <a:chExt cx="2996569" cy="2336796"/>
          </a:xfrm>
        </p:grpSpPr>
        <p:grpSp>
          <p:nvGrpSpPr>
            <p:cNvPr id="6" name="iślídé"/>
            <p:cNvGrpSpPr/>
            <p:nvPr/>
          </p:nvGrpSpPr>
          <p:grpSpPr>
            <a:xfrm>
              <a:off x="4927600" y="2260603"/>
              <a:ext cx="2336800" cy="2336796"/>
              <a:chOff x="1436593" y="2132867"/>
              <a:chExt cx="1545057" cy="1545057"/>
            </a:xfrm>
          </p:grpSpPr>
          <p:sp>
            <p:nvSpPr>
              <p:cNvPr id="24" name="iṩḻíḓê"/>
              <p:cNvSpPr/>
              <p:nvPr/>
            </p:nvSpPr>
            <p:spPr>
              <a:xfrm rot="2702816">
                <a:off x="1436593" y="2132867"/>
                <a:ext cx="1545057" cy="1545057"/>
              </a:xfrm>
              <a:prstGeom prst="roundRect">
                <a:avLst/>
              </a:prstGeom>
              <a:noFill/>
              <a:ln w="31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5" name="iSḷïḑé"/>
              <p:cNvSpPr/>
              <p:nvPr/>
            </p:nvSpPr>
            <p:spPr>
              <a:xfrm rot="2702816">
                <a:off x="1523321" y="2219599"/>
                <a:ext cx="1371601" cy="1371601"/>
              </a:xfrm>
              <a:custGeom>
                <a:avLst/>
                <a:gdLst>
                  <a:gd name="connsiteX0" fmla="*/ 66957 w 1371601"/>
                  <a:gd name="connsiteY0" fmla="*/ 66957 h 1371601"/>
                  <a:gd name="connsiteX1" fmla="*/ 228605 w 1371601"/>
                  <a:gd name="connsiteY1" fmla="*/ 0 h 1371601"/>
                  <a:gd name="connsiteX2" fmla="*/ 1142995 w 1371601"/>
                  <a:gd name="connsiteY2" fmla="*/ 0 h 1371601"/>
                  <a:gd name="connsiteX3" fmla="*/ 1371601 w 1371601"/>
                  <a:gd name="connsiteY3" fmla="*/ 228605 h 1371601"/>
                  <a:gd name="connsiteX4" fmla="*/ 1371601 w 1371601"/>
                  <a:gd name="connsiteY4" fmla="*/ 1142995 h 1371601"/>
                  <a:gd name="connsiteX5" fmla="*/ 1142995 w 1371601"/>
                  <a:gd name="connsiteY5" fmla="*/ 1371601 h 1371601"/>
                  <a:gd name="connsiteX6" fmla="*/ 228605 w 1371601"/>
                  <a:gd name="connsiteY6" fmla="*/ 1371600 h 1371601"/>
                  <a:gd name="connsiteX7" fmla="*/ 182533 w 1371601"/>
                  <a:gd name="connsiteY7" fmla="*/ 1366956 h 1371601"/>
                  <a:gd name="connsiteX8" fmla="*/ 160847 w 1371601"/>
                  <a:gd name="connsiteY8" fmla="*/ 1360224 h 1371601"/>
                  <a:gd name="connsiteX9" fmla="*/ 707768 w 1371601"/>
                  <a:gd name="connsiteY9" fmla="*/ 812406 h 1371601"/>
                  <a:gd name="connsiteX10" fmla="*/ 782073 w 1371601"/>
                  <a:gd name="connsiteY10" fmla="*/ 886588 h 1371601"/>
                  <a:gd name="connsiteX11" fmla="*/ 781829 w 1371601"/>
                  <a:gd name="connsiteY11" fmla="*/ 589614 h 1371601"/>
                  <a:gd name="connsiteX12" fmla="*/ 484854 w 1371601"/>
                  <a:gd name="connsiteY12" fmla="*/ 589857 h 1371601"/>
                  <a:gd name="connsiteX13" fmla="*/ 559160 w 1371601"/>
                  <a:gd name="connsiteY13" fmla="*/ 664040 h 1371601"/>
                  <a:gd name="connsiteX14" fmla="*/ 11843 w 1371601"/>
                  <a:gd name="connsiteY14" fmla="*/ 1212254 h 1371601"/>
                  <a:gd name="connsiteX15" fmla="*/ 4645 w 1371601"/>
                  <a:gd name="connsiteY15" fmla="*/ 1189067 h 1371601"/>
                  <a:gd name="connsiteX16" fmla="*/ 0 w 1371601"/>
                  <a:gd name="connsiteY16" fmla="*/ 1142995 h 1371601"/>
                  <a:gd name="connsiteX17" fmla="*/ 0 w 1371601"/>
                  <a:gd name="connsiteY17" fmla="*/ 228604 h 1371601"/>
                  <a:gd name="connsiteX18" fmla="*/ 66957 w 1371601"/>
                  <a:gd name="connsiteY18" fmla="*/ 66957 h 1371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71601" h="1371601">
                    <a:moveTo>
                      <a:pt x="66957" y="66957"/>
                    </a:moveTo>
                    <a:cubicBezTo>
                      <a:pt x="108326" y="25588"/>
                      <a:pt x="165477" y="0"/>
                      <a:pt x="228605" y="0"/>
                    </a:cubicBezTo>
                    <a:lnTo>
                      <a:pt x="1142995" y="0"/>
                    </a:lnTo>
                    <a:cubicBezTo>
                      <a:pt x="1269250" y="0"/>
                      <a:pt x="1371600" y="102351"/>
                      <a:pt x="1371601" y="228605"/>
                    </a:cubicBezTo>
                    <a:lnTo>
                      <a:pt x="1371601" y="1142995"/>
                    </a:lnTo>
                    <a:cubicBezTo>
                      <a:pt x="1371600" y="1269250"/>
                      <a:pt x="1269250" y="1371600"/>
                      <a:pt x="1142995" y="1371601"/>
                    </a:cubicBezTo>
                    <a:lnTo>
                      <a:pt x="228605" y="1371600"/>
                    </a:lnTo>
                    <a:cubicBezTo>
                      <a:pt x="212823" y="1371599"/>
                      <a:pt x="197416" y="1370001"/>
                      <a:pt x="182533" y="1366956"/>
                    </a:cubicBezTo>
                    <a:lnTo>
                      <a:pt x="160847" y="1360224"/>
                    </a:lnTo>
                    <a:lnTo>
                      <a:pt x="707768" y="812406"/>
                    </a:lnTo>
                    <a:lnTo>
                      <a:pt x="782073" y="886588"/>
                    </a:lnTo>
                    <a:lnTo>
                      <a:pt x="781829" y="589614"/>
                    </a:lnTo>
                    <a:lnTo>
                      <a:pt x="484854" y="589857"/>
                    </a:lnTo>
                    <a:lnTo>
                      <a:pt x="559160" y="664040"/>
                    </a:lnTo>
                    <a:lnTo>
                      <a:pt x="11843" y="1212254"/>
                    </a:lnTo>
                    <a:lnTo>
                      <a:pt x="4645" y="1189067"/>
                    </a:lnTo>
                    <a:cubicBezTo>
                      <a:pt x="1599" y="1174185"/>
                      <a:pt x="0" y="1158777"/>
                      <a:pt x="0" y="1142995"/>
                    </a:cubicBezTo>
                    <a:lnTo>
                      <a:pt x="0" y="228604"/>
                    </a:lnTo>
                    <a:cubicBezTo>
                      <a:pt x="0" y="165477"/>
                      <a:pt x="25588" y="108326"/>
                      <a:pt x="66957" y="6695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8" name="ïş1iḍe"/>
            <p:cNvGrpSpPr/>
            <p:nvPr/>
          </p:nvGrpSpPr>
          <p:grpSpPr>
            <a:xfrm>
              <a:off x="6899726" y="2915740"/>
              <a:ext cx="1024443" cy="1026520"/>
              <a:chOff x="668200" y="3366077"/>
              <a:chExt cx="1024443" cy="1026520"/>
            </a:xfrm>
          </p:grpSpPr>
          <p:sp>
            <p:nvSpPr>
              <p:cNvPr id="20" name="iśļídê"/>
              <p:cNvSpPr/>
              <p:nvPr/>
            </p:nvSpPr>
            <p:spPr bwMode="auto">
              <a:xfrm>
                <a:off x="668200" y="3366077"/>
                <a:ext cx="1024443" cy="1026520"/>
              </a:xfrm>
              <a:prstGeom prst="ellipse">
                <a:avLst/>
              </a:prstGeom>
              <a:solidFill>
                <a:schemeClr val="accent1"/>
              </a:solidFill>
              <a:ln w="57150">
                <a:solidFill>
                  <a:schemeClr val="bg1"/>
                </a:solidFill>
                <a:round/>
              </a:ln>
            </p:spPr>
            <p:txBody>
              <a:bodyPr/>
              <a:lstStyle>
                <a:lvl1pPr eaLnBrk="0" hangingPunct="0">
                  <a:spcBef>
                    <a:spcPct val="20000"/>
                  </a:spcBef>
                  <a:buChar char="•"/>
                  <a:defRPr sz="2000">
                    <a:solidFill>
                      <a:schemeClr val="accent1"/>
                    </a:solidFill>
                  </a:defRPr>
                </a:lvl1pPr>
                <a:lvl2pPr marL="742950" indent="-285750" eaLnBrk="0" hangingPunct="0">
                  <a:spcBef>
                    <a:spcPct val="20000"/>
                  </a:spcBef>
                  <a:buChar char="–"/>
                  <a:defRPr sz="2000">
                    <a:solidFill>
                      <a:schemeClr val="accent1"/>
                    </a:solidFill>
                  </a:defRPr>
                </a:lvl2pPr>
                <a:lvl3pPr marL="1143000" indent="-228600" eaLnBrk="0" hangingPunct="0">
                  <a:spcBef>
                    <a:spcPct val="20000"/>
                  </a:spcBef>
                  <a:buChar char="•"/>
                  <a:defRPr sz="2400">
                    <a:solidFill>
                      <a:schemeClr val="tx1"/>
                    </a:solidFill>
                  </a:defRPr>
                </a:lvl3pPr>
                <a:lvl4pPr marL="1600200" indent="-228600" eaLnBrk="0" hangingPunct="0">
                  <a:spcBef>
                    <a:spcPct val="20000"/>
                  </a:spcBef>
                  <a:buChar char="–"/>
                  <a:defRPr sz="2000">
                    <a:solidFill>
                      <a:schemeClr val="tx1"/>
                    </a:solidFill>
                  </a:defRPr>
                </a:lvl4pPr>
                <a:lvl5pPr marL="2057400" indent="-228600" eaLnBrk="0" hangingPunct="0">
                  <a:spcBef>
                    <a:spcPct val="20000"/>
                  </a:spcBef>
                  <a:buChar char="»"/>
                  <a:defRPr sz="2000">
                    <a:solidFill>
                      <a:schemeClr val="tx1"/>
                    </a:solidFill>
                  </a:defRPr>
                </a:lvl5pPr>
                <a:lvl6pPr marL="2514600" indent="-228600" eaLnBrk="0" fontAlgn="base" hangingPunct="0">
                  <a:spcBef>
                    <a:spcPct val="20000"/>
                  </a:spcBef>
                  <a:spcAft>
                    <a:spcPct val="0"/>
                  </a:spcAft>
                  <a:buChar char="»"/>
                  <a:defRPr sz="2000">
                    <a:solidFill>
                      <a:schemeClr val="tx1"/>
                    </a:solidFill>
                  </a:defRPr>
                </a:lvl6pPr>
                <a:lvl7pPr marL="2971800" indent="-228600" eaLnBrk="0" fontAlgn="base" hangingPunct="0">
                  <a:spcBef>
                    <a:spcPct val="20000"/>
                  </a:spcBef>
                  <a:spcAft>
                    <a:spcPct val="0"/>
                  </a:spcAft>
                  <a:buChar char="»"/>
                  <a:defRPr sz="2000">
                    <a:solidFill>
                      <a:schemeClr val="tx1"/>
                    </a:solidFill>
                  </a:defRPr>
                </a:lvl7pPr>
                <a:lvl8pPr marL="3429000" indent="-228600" eaLnBrk="0" fontAlgn="base" hangingPunct="0">
                  <a:spcBef>
                    <a:spcPct val="20000"/>
                  </a:spcBef>
                  <a:spcAft>
                    <a:spcPct val="0"/>
                  </a:spcAft>
                  <a:buChar char="»"/>
                  <a:defRPr sz="2000">
                    <a:solidFill>
                      <a:schemeClr val="tx1"/>
                    </a:solidFill>
                  </a:defRPr>
                </a:lvl8pPr>
                <a:lvl9pPr marL="3886200" indent="-228600" eaLnBrk="0" fontAlgn="base" hangingPunct="0">
                  <a:spcBef>
                    <a:spcPct val="20000"/>
                  </a:spcBef>
                  <a:spcAft>
                    <a:spcPct val="0"/>
                  </a:spcAft>
                  <a:buChar char="»"/>
                  <a:defRPr sz="2000">
                    <a:solidFill>
                      <a:schemeClr val="tx1"/>
                    </a:solidFill>
                  </a:defRPr>
                </a:lvl9pPr>
              </a:lstStyle>
              <a:p>
                <a:pPr eaLnBrk="1" hangingPunct="1">
                  <a:spcBef>
                    <a:spcPct val="0"/>
                  </a:spcBef>
                  <a:buFontTx/>
                  <a:buNone/>
                </a:pPr>
                <a:endParaRPr lang="zh-CN" altLang="en-US" sz="1700">
                  <a:solidFill>
                    <a:schemeClr val="tx1"/>
                  </a:solidFill>
                </a:endParaRPr>
              </a:p>
            </p:txBody>
          </p:sp>
          <p:sp>
            <p:nvSpPr>
              <p:cNvPr id="21" name="îṣlîḓê"/>
              <p:cNvSpPr/>
              <p:nvPr/>
            </p:nvSpPr>
            <p:spPr bwMode="auto">
              <a:xfrm>
                <a:off x="875579" y="3580099"/>
                <a:ext cx="609685" cy="598476"/>
              </a:xfrm>
              <a:custGeom>
                <a:avLst/>
                <a:gdLst>
                  <a:gd name="connsiteX0" fmla="*/ 170608 w 607804"/>
                  <a:gd name="connsiteY0" fmla="*/ 262009 h 596630"/>
                  <a:gd name="connsiteX1" fmla="*/ 260792 w 607804"/>
                  <a:gd name="connsiteY1" fmla="*/ 427304 h 596630"/>
                  <a:gd name="connsiteX2" fmla="*/ 303865 w 607804"/>
                  <a:gd name="connsiteY2" fmla="*/ 451493 h 596630"/>
                  <a:gd name="connsiteX3" fmla="*/ 346938 w 607804"/>
                  <a:gd name="connsiteY3" fmla="*/ 427304 h 596630"/>
                  <a:gd name="connsiteX4" fmla="*/ 408855 w 607804"/>
                  <a:gd name="connsiteY4" fmla="*/ 319795 h 596630"/>
                  <a:gd name="connsiteX5" fmla="*/ 519229 w 607804"/>
                  <a:gd name="connsiteY5" fmla="*/ 298293 h 596630"/>
                  <a:gd name="connsiteX6" fmla="*/ 552880 w 607804"/>
                  <a:gd name="connsiteY6" fmla="*/ 319795 h 596630"/>
                  <a:gd name="connsiteX7" fmla="*/ 606721 w 607804"/>
                  <a:gd name="connsiteY7" fmla="*/ 538844 h 596630"/>
                  <a:gd name="connsiteX8" fmla="*/ 602683 w 607804"/>
                  <a:gd name="connsiteY8" fmla="*/ 563034 h 596630"/>
                  <a:gd name="connsiteX9" fmla="*/ 582493 w 607804"/>
                  <a:gd name="connsiteY9" fmla="*/ 575128 h 596630"/>
                  <a:gd name="connsiteX10" fmla="*/ 414239 w 607804"/>
                  <a:gd name="connsiteY10" fmla="*/ 596630 h 596630"/>
                  <a:gd name="connsiteX11" fmla="*/ 400779 w 607804"/>
                  <a:gd name="connsiteY11" fmla="*/ 595286 h 596630"/>
                  <a:gd name="connsiteX12" fmla="*/ 205605 w 607804"/>
                  <a:gd name="connsiteY12" fmla="*/ 532125 h 596630"/>
                  <a:gd name="connsiteX13" fmla="*/ 189453 w 607804"/>
                  <a:gd name="connsiteY13" fmla="*/ 532125 h 596630"/>
                  <a:gd name="connsiteX14" fmla="*/ 37352 w 607804"/>
                  <a:gd name="connsiteY14" fmla="*/ 572441 h 596630"/>
                  <a:gd name="connsiteX15" fmla="*/ 9085 w 607804"/>
                  <a:gd name="connsiteY15" fmla="*/ 565721 h 596630"/>
                  <a:gd name="connsiteX16" fmla="*/ 1009 w 607804"/>
                  <a:gd name="connsiteY16" fmla="*/ 537500 h 596630"/>
                  <a:gd name="connsiteX17" fmla="*/ 54850 w 607804"/>
                  <a:gd name="connsiteY17" fmla="*/ 321139 h 596630"/>
                  <a:gd name="connsiteX18" fmla="*/ 72348 w 607804"/>
                  <a:gd name="connsiteY18" fmla="*/ 300981 h 596630"/>
                  <a:gd name="connsiteX19" fmla="*/ 302554 w 607804"/>
                  <a:gd name="connsiteY19" fmla="*/ 68530 h 596630"/>
                  <a:gd name="connsiteX20" fmla="*/ 237945 w 607804"/>
                  <a:gd name="connsiteY20" fmla="*/ 133029 h 596630"/>
                  <a:gd name="connsiteX21" fmla="*/ 302554 w 607804"/>
                  <a:gd name="connsiteY21" fmla="*/ 197528 h 596630"/>
                  <a:gd name="connsiteX22" fmla="*/ 367164 w 607804"/>
                  <a:gd name="connsiteY22" fmla="*/ 133029 h 596630"/>
                  <a:gd name="connsiteX23" fmla="*/ 302554 w 607804"/>
                  <a:gd name="connsiteY23" fmla="*/ 68530 h 596630"/>
                  <a:gd name="connsiteX24" fmla="*/ 303901 w 607804"/>
                  <a:gd name="connsiteY24" fmla="*/ 0 h 596630"/>
                  <a:gd name="connsiteX25" fmla="*/ 438504 w 607804"/>
                  <a:gd name="connsiteY25" fmla="*/ 134373 h 596630"/>
                  <a:gd name="connsiteX26" fmla="*/ 313323 w 607804"/>
                  <a:gd name="connsiteY26" fmla="*/ 407150 h 596630"/>
                  <a:gd name="connsiteX27" fmla="*/ 303901 w 607804"/>
                  <a:gd name="connsiteY27" fmla="*/ 412525 h 596630"/>
                  <a:gd name="connsiteX28" fmla="*/ 294478 w 607804"/>
                  <a:gd name="connsiteY28" fmla="*/ 407150 h 596630"/>
                  <a:gd name="connsiteX29" fmla="*/ 169297 w 607804"/>
                  <a:gd name="connsiteY29" fmla="*/ 134373 h 596630"/>
                  <a:gd name="connsiteX30" fmla="*/ 303901 w 607804"/>
                  <a:gd name="connsiteY30" fmla="*/ 0 h 59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7804" h="596630">
                    <a:moveTo>
                      <a:pt x="170608" y="262009"/>
                    </a:moveTo>
                    <a:cubicBezTo>
                      <a:pt x="196183" y="317107"/>
                      <a:pt x="229834" y="376237"/>
                      <a:pt x="260792" y="427304"/>
                    </a:cubicBezTo>
                    <a:cubicBezTo>
                      <a:pt x="270214" y="442086"/>
                      <a:pt x="286367" y="451493"/>
                      <a:pt x="303865" y="451493"/>
                    </a:cubicBezTo>
                    <a:cubicBezTo>
                      <a:pt x="321363" y="451493"/>
                      <a:pt x="337516" y="442086"/>
                      <a:pt x="346938" y="427304"/>
                    </a:cubicBezTo>
                    <a:cubicBezTo>
                      <a:pt x="367128" y="393707"/>
                      <a:pt x="388665" y="357423"/>
                      <a:pt x="408855" y="319795"/>
                    </a:cubicBezTo>
                    <a:cubicBezTo>
                      <a:pt x="411547" y="319795"/>
                      <a:pt x="519229" y="298293"/>
                      <a:pt x="519229" y="298293"/>
                    </a:cubicBezTo>
                    <a:cubicBezTo>
                      <a:pt x="534036" y="295605"/>
                      <a:pt x="548842" y="305013"/>
                      <a:pt x="552880" y="319795"/>
                    </a:cubicBezTo>
                    <a:lnTo>
                      <a:pt x="606721" y="538844"/>
                    </a:lnTo>
                    <a:cubicBezTo>
                      <a:pt x="609413" y="546907"/>
                      <a:pt x="606721" y="556314"/>
                      <a:pt x="602683" y="563034"/>
                    </a:cubicBezTo>
                    <a:cubicBezTo>
                      <a:pt x="598645" y="569753"/>
                      <a:pt x="590569" y="573784"/>
                      <a:pt x="582493" y="575128"/>
                    </a:cubicBezTo>
                    <a:lnTo>
                      <a:pt x="414239" y="596630"/>
                    </a:lnTo>
                    <a:cubicBezTo>
                      <a:pt x="408855" y="596630"/>
                      <a:pt x="404817" y="596630"/>
                      <a:pt x="400779" y="595286"/>
                    </a:cubicBezTo>
                    <a:lnTo>
                      <a:pt x="205605" y="532125"/>
                    </a:lnTo>
                    <a:cubicBezTo>
                      <a:pt x="200221" y="530781"/>
                      <a:pt x="194837" y="530781"/>
                      <a:pt x="189453" y="532125"/>
                    </a:cubicBezTo>
                    <a:lnTo>
                      <a:pt x="37352" y="572441"/>
                    </a:lnTo>
                    <a:cubicBezTo>
                      <a:pt x="26584" y="575128"/>
                      <a:pt x="15815" y="572441"/>
                      <a:pt x="9085" y="565721"/>
                    </a:cubicBezTo>
                    <a:cubicBezTo>
                      <a:pt x="1009" y="557658"/>
                      <a:pt x="-1683" y="546907"/>
                      <a:pt x="1009" y="537500"/>
                    </a:cubicBezTo>
                    <a:lnTo>
                      <a:pt x="54850" y="321139"/>
                    </a:lnTo>
                    <a:cubicBezTo>
                      <a:pt x="57542" y="311732"/>
                      <a:pt x="64272" y="305013"/>
                      <a:pt x="72348" y="300981"/>
                    </a:cubicBezTo>
                    <a:close/>
                    <a:moveTo>
                      <a:pt x="302554" y="68530"/>
                    </a:moveTo>
                    <a:cubicBezTo>
                      <a:pt x="266212" y="68530"/>
                      <a:pt x="237945" y="98092"/>
                      <a:pt x="237945" y="133029"/>
                    </a:cubicBezTo>
                    <a:cubicBezTo>
                      <a:pt x="237945" y="169310"/>
                      <a:pt x="266212" y="197528"/>
                      <a:pt x="302554" y="197528"/>
                    </a:cubicBezTo>
                    <a:cubicBezTo>
                      <a:pt x="338897" y="197528"/>
                      <a:pt x="367164" y="167966"/>
                      <a:pt x="367164" y="133029"/>
                    </a:cubicBezTo>
                    <a:cubicBezTo>
                      <a:pt x="367164" y="96749"/>
                      <a:pt x="337551" y="68530"/>
                      <a:pt x="302554" y="68530"/>
                    </a:cubicBezTo>
                    <a:close/>
                    <a:moveTo>
                      <a:pt x="303901" y="0"/>
                    </a:moveTo>
                    <a:cubicBezTo>
                      <a:pt x="377932" y="0"/>
                      <a:pt x="438504" y="60468"/>
                      <a:pt x="438504" y="134373"/>
                    </a:cubicBezTo>
                    <a:cubicBezTo>
                      <a:pt x="438504" y="196185"/>
                      <a:pt x="344282" y="357432"/>
                      <a:pt x="313323" y="407150"/>
                    </a:cubicBezTo>
                    <a:cubicBezTo>
                      <a:pt x="310631" y="409838"/>
                      <a:pt x="307939" y="412525"/>
                      <a:pt x="303901" y="412525"/>
                    </a:cubicBezTo>
                    <a:cubicBezTo>
                      <a:pt x="301208" y="412525"/>
                      <a:pt x="297170" y="409838"/>
                      <a:pt x="294478" y="407150"/>
                    </a:cubicBezTo>
                    <a:cubicBezTo>
                      <a:pt x="263519" y="357432"/>
                      <a:pt x="169297" y="196185"/>
                      <a:pt x="169297" y="134373"/>
                    </a:cubicBezTo>
                    <a:cubicBezTo>
                      <a:pt x="169297" y="60468"/>
                      <a:pt x="229869" y="0"/>
                      <a:pt x="303901" y="0"/>
                    </a:cubicBezTo>
                    <a:close/>
                  </a:path>
                </a:pathLst>
              </a:custGeom>
              <a:solidFill>
                <a:schemeClr val="bg1"/>
              </a:solidFill>
              <a:ln>
                <a:noFill/>
              </a:ln>
            </p:spPr>
            <p:txBody>
              <a:bodyPr/>
              <a:lstStyle/>
              <a:p>
                <a:endParaRPr lang="zh-CN" altLang="en-US"/>
              </a:p>
            </p:txBody>
          </p:sp>
        </p:grpSp>
      </p:grpSp>
      <p:sp>
        <p:nvSpPr>
          <p:cNvPr id="100" name="文本框 99"/>
          <p:cNvSpPr txBox="1"/>
          <p:nvPr>
            <p:custDataLst>
              <p:tags r:id="rId3"/>
            </p:custDataLst>
          </p:nvPr>
        </p:nvSpPr>
        <p:spPr>
          <a:xfrm>
            <a:off x="3658235" y="1061085"/>
            <a:ext cx="5080000" cy="413385"/>
          </a:xfrm>
          <a:prstGeom prst="rect">
            <a:avLst/>
          </a:prstGeom>
          <a:noFill/>
          <a:ln w="9525">
            <a:noFill/>
          </a:ln>
        </p:spPr>
        <p:txBody>
          <a:bodyPr>
            <a:noAutofit/>
          </a:bodyPr>
          <a:p>
            <a:pPr indent="0" algn="ctr"/>
            <a:r>
              <a:rPr lang="zh-CN" sz="2000" b="0">
                <a:ea typeface="黑体" panose="02010609060101010101" pitchFamily="49" charset="-122"/>
              </a:rPr>
              <a:t>表</a:t>
            </a:r>
            <a:r>
              <a:rPr lang="en-US" sz="2000" b="0">
                <a:latin typeface="宋体" panose="02010600030101010101" pitchFamily="2" charset="-122"/>
                <a:ea typeface="黑体" panose="02010609060101010101" pitchFamily="49" charset="-122"/>
                <a:cs typeface="Arial" panose="020B0604020202020204" pitchFamily="34" charset="0"/>
              </a:rPr>
              <a:t> </a:t>
            </a:r>
            <a:r>
              <a:rPr lang="zh-CN" sz="2000" b="0">
                <a:ea typeface="黑体" panose="02010609060101010101" pitchFamily="49" charset="-122"/>
              </a:rPr>
              <a:t>4-4-1  一次性测量数据</a:t>
            </a:r>
            <a:endParaRPr lang="zh-CN" altLang="en-US" sz="2000" b="0">
              <a:ea typeface="黑体" panose="02010609060101010101" pitchFamily="49" charset="-122"/>
            </a:endParaRPr>
          </a:p>
        </p:txBody>
      </p:sp>
      <p:graphicFrame>
        <p:nvGraphicFramePr>
          <p:cNvPr id="26" name="表格 25"/>
          <p:cNvGraphicFramePr/>
          <p:nvPr>
            <p:custDataLst>
              <p:tags r:id="rId4"/>
            </p:custDataLst>
          </p:nvPr>
        </p:nvGraphicFramePr>
        <p:xfrm>
          <a:off x="4535170" y="1615440"/>
          <a:ext cx="3474720" cy="609600"/>
        </p:xfrm>
        <a:graphic>
          <a:graphicData uri="http://schemas.openxmlformats.org/drawingml/2006/table">
            <a:tbl>
              <a:tblPr/>
              <a:tblGrid>
                <a:gridCol w="1158240"/>
                <a:gridCol w="1158240"/>
                <a:gridCol w="1158240"/>
              </a:tblGrid>
              <a:tr h="0">
                <a:tc>
                  <a:txBody>
                    <a:bodyPr/>
                    <a:p>
                      <a:pPr indent="0" algn="ctr">
                        <a:buNone/>
                      </a:pPr>
                      <a:r>
                        <a:rPr lang="en-US" sz="2000" b="0" i="1">
                          <a:latin typeface="宋体" panose="02010600030101010101" pitchFamily="2" charset="-122"/>
                          <a:ea typeface="宋体" panose="02010600030101010101" pitchFamily="2" charset="-122"/>
                          <a:cs typeface="宋体" panose="02010600030101010101" pitchFamily="2" charset="-122"/>
                        </a:rPr>
                        <a:t>L</a:t>
                      </a:r>
                      <a:r>
                        <a:rPr lang="en-US" sz="2000" b="0">
                          <a:latin typeface="宋体" panose="02010600030101010101" pitchFamily="2" charset="-122"/>
                          <a:ea typeface="宋体" panose="02010600030101010101" pitchFamily="2" charset="-122"/>
                          <a:cs typeface="宋体" panose="02010600030101010101" pitchFamily="2" charset="-122"/>
                        </a:rPr>
                        <a:t>(mm)</a:t>
                      </a:r>
                      <a:endParaRPr lang="en-US" altLang="en-US" sz="2000" b="0" i="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i="1">
                          <a:latin typeface="宋体" panose="02010600030101010101" pitchFamily="2" charset="-122"/>
                          <a:ea typeface="宋体" panose="02010600030101010101" pitchFamily="2" charset="-122"/>
                          <a:cs typeface="宋体" panose="02010600030101010101" pitchFamily="2" charset="-122"/>
                        </a:rPr>
                        <a:t>H</a:t>
                      </a:r>
                      <a:r>
                        <a:rPr lang="en-US" sz="2000" b="0">
                          <a:latin typeface="宋体" panose="02010600030101010101" pitchFamily="2" charset="-122"/>
                          <a:ea typeface="宋体" panose="02010600030101010101" pitchFamily="2" charset="-122"/>
                          <a:cs typeface="宋体" panose="02010600030101010101" pitchFamily="2" charset="-122"/>
                        </a:rPr>
                        <a:t>(mm)</a:t>
                      </a:r>
                      <a:endParaRPr lang="en-US" altLang="en-US" sz="2000" b="0" i="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i="1">
                          <a:latin typeface="宋体" panose="02010600030101010101" pitchFamily="2" charset="-122"/>
                          <a:ea typeface="宋体" panose="02010600030101010101" pitchFamily="2" charset="-122"/>
                          <a:cs typeface="宋体" panose="02010600030101010101" pitchFamily="2" charset="-122"/>
                        </a:rPr>
                        <a:t>D</a:t>
                      </a:r>
                      <a:r>
                        <a:rPr lang="en-US" sz="2000" b="0">
                          <a:latin typeface="宋体" panose="02010600030101010101" pitchFamily="2" charset="-122"/>
                          <a:ea typeface="宋体" panose="02010600030101010101" pitchFamily="2" charset="-122"/>
                          <a:cs typeface="宋体" panose="02010600030101010101" pitchFamily="2" charset="-122"/>
                        </a:rPr>
                        <a:t>(mm)</a:t>
                      </a:r>
                      <a:endParaRPr lang="en-US" altLang="en-US" sz="2000" b="0" i="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 </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 </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 </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27" name="文本框 26"/>
          <p:cNvSpPr txBox="1"/>
          <p:nvPr>
            <p:custDataLst>
              <p:tags r:id="rId5"/>
            </p:custDataLst>
          </p:nvPr>
        </p:nvSpPr>
        <p:spPr>
          <a:xfrm>
            <a:off x="4194175" y="2702560"/>
            <a:ext cx="5080000" cy="1344930"/>
          </a:xfrm>
          <a:prstGeom prst="rect">
            <a:avLst/>
          </a:prstGeom>
          <a:noFill/>
          <a:ln w="9525">
            <a:noFill/>
          </a:ln>
        </p:spPr>
        <p:txBody>
          <a:bodyPr>
            <a:noAutofit/>
          </a:bodyPr>
          <a:p>
            <a:pPr indent="0" algn="ctr" fontAlgn="auto">
              <a:lnSpc>
                <a:spcPct val="200000"/>
              </a:lnSpc>
            </a:pPr>
            <a:r>
              <a:rPr lang="zh-CN" sz="2000" b="0">
                <a:ea typeface="黑体" panose="02010609060101010101" pitchFamily="49" charset="-122"/>
              </a:rPr>
              <a:t>表</a:t>
            </a:r>
            <a:r>
              <a:rPr lang="en-US" sz="2000" b="0">
                <a:latin typeface="宋体" panose="02010600030101010101" pitchFamily="2" charset="-122"/>
                <a:ea typeface="黑体" panose="02010609060101010101" pitchFamily="49" charset="-122"/>
                <a:cs typeface="Arial" panose="020B0604020202020204" pitchFamily="34" charset="0"/>
              </a:rPr>
              <a:t> </a:t>
            </a:r>
            <a:r>
              <a:rPr lang="en-US" sz="2000" b="0">
                <a:latin typeface="宋体" panose="02010600030101010101" pitchFamily="2" charset="-122"/>
                <a:ea typeface="黑体" panose="02010609060101010101" pitchFamily="49" charset="-122"/>
              </a:rPr>
              <a:t>4-4-2</a:t>
            </a:r>
            <a:r>
              <a:rPr lang="en-US" sz="2000" b="0">
                <a:latin typeface="宋体" panose="02010600030101010101" pitchFamily="2" charset="-122"/>
                <a:ea typeface="黑体" panose="02010609060101010101" pitchFamily="49" charset="-122"/>
                <a:cs typeface="Arial" panose="020B0604020202020204" pitchFamily="34" charset="0"/>
              </a:rPr>
              <a:t>  </a:t>
            </a:r>
            <a:r>
              <a:rPr lang="zh-CN" sz="2000" b="0">
                <a:ea typeface="黑体" panose="02010609060101010101" pitchFamily="49" charset="-122"/>
              </a:rPr>
              <a:t>金属丝直径测量数据</a:t>
            </a:r>
            <a:endParaRPr lang="en-US" sz="2000" b="0">
              <a:latin typeface="宋体" panose="02010600030101010101" pitchFamily="2" charset="-122"/>
            </a:endParaRPr>
          </a:p>
          <a:p>
            <a:pPr indent="0" algn="ctr" fontAlgn="auto">
              <a:lnSpc>
                <a:spcPct val="200000"/>
              </a:lnSpc>
            </a:pPr>
            <a:r>
              <a:rPr lang="en-US" b="0">
                <a:latin typeface="宋体" panose="02010600030101010101" pitchFamily="2" charset="-122"/>
              </a:rPr>
              <a:t>	</a:t>
            </a:r>
            <a:r>
              <a:rPr lang="zh-CN" b="0">
                <a:ea typeface="宋体" panose="02010600030101010101" pitchFamily="2" charset="-122"/>
              </a:rPr>
              <a:t>螺旋测微器零差</a:t>
            </a:r>
            <a:r>
              <a:rPr lang="en-US" b="0" i="1">
                <a:latin typeface="Times New Roman" panose="02020603050405020304" pitchFamily="18" charset="0"/>
              </a:rPr>
              <a:t>d</a:t>
            </a:r>
            <a:r>
              <a:rPr lang="en-US" b="0" baseline="-25000">
                <a:latin typeface="Times New Roman" panose="02020603050405020304" pitchFamily="18" charset="0"/>
              </a:rPr>
              <a:t>0</a:t>
            </a:r>
            <a:r>
              <a:rPr lang="en-US" b="0">
                <a:latin typeface="Times New Roman" panose="02020603050405020304" pitchFamily="18" charset="0"/>
              </a:rPr>
              <a:t>=</a:t>
            </a:r>
            <a:r>
              <a:rPr lang="en-US" b="0" u="sng">
                <a:latin typeface="宋体" panose="02010600030101010101" pitchFamily="2" charset="-122"/>
              </a:rPr>
              <a:t>     </a:t>
            </a:r>
            <a:r>
              <a:rPr lang="en-US" b="0">
                <a:latin typeface="Times New Roman" panose="02020603050405020304" pitchFamily="18" charset="0"/>
              </a:rPr>
              <a:t>mm</a:t>
            </a:r>
            <a:endParaRPr lang="en-US" altLang="en-US" b="0">
              <a:latin typeface="Times New Roman" panose="02020603050405020304" pitchFamily="18" charset="0"/>
            </a:endParaRPr>
          </a:p>
        </p:txBody>
      </p:sp>
      <p:graphicFrame>
        <p:nvGraphicFramePr>
          <p:cNvPr id="28" name="表格 27"/>
          <p:cNvGraphicFramePr/>
          <p:nvPr>
            <p:custDataLst>
              <p:tags r:id="rId6"/>
            </p:custDataLst>
          </p:nvPr>
        </p:nvGraphicFramePr>
        <p:xfrm>
          <a:off x="3898900" y="4047490"/>
          <a:ext cx="6407150" cy="1524000"/>
        </p:xfrm>
        <a:graphic>
          <a:graphicData uri="http://schemas.openxmlformats.org/drawingml/2006/table">
            <a:tbl>
              <a:tblPr/>
              <a:tblGrid>
                <a:gridCol w="1392555"/>
                <a:gridCol w="718185"/>
                <a:gridCol w="715645"/>
                <a:gridCol w="715645"/>
                <a:gridCol w="715645"/>
                <a:gridCol w="715645"/>
                <a:gridCol w="717550"/>
                <a:gridCol w="716280"/>
              </a:tblGrid>
              <a:tr h="91440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序号i</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1</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2</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3</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4</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5</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6</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平均值</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0">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直径视值</a:t>
                      </a:r>
                      <a:r>
                        <a:rPr lang="en-US" sz="2000" b="0" i="1">
                          <a:latin typeface="宋体" panose="02010600030101010101" pitchFamily="2" charset="-122"/>
                          <a:ea typeface="宋体" panose="02010600030101010101" pitchFamily="2" charset="-122"/>
                          <a:cs typeface="宋体" panose="02010600030101010101" pitchFamily="2" charset="-122"/>
                        </a:rPr>
                        <a:t>d</a:t>
                      </a:r>
                      <a:r>
                        <a:rPr lang="en-US" sz="2000" b="0" baseline="-25000">
                          <a:latin typeface="宋体" panose="02010600030101010101" pitchFamily="2" charset="-122"/>
                          <a:ea typeface="宋体" panose="02010600030101010101" pitchFamily="2" charset="-122"/>
                          <a:cs typeface="宋体" panose="02010600030101010101" pitchFamily="2" charset="-122"/>
                        </a:rPr>
                        <a:t>视i</a:t>
                      </a:r>
                      <a:r>
                        <a:rPr lang="en-US" sz="2000" b="0">
                          <a:latin typeface="宋体" panose="02010600030101010101" pitchFamily="2" charset="-122"/>
                          <a:ea typeface="宋体" panose="02010600030101010101" pitchFamily="2" charset="-122"/>
                          <a:cs typeface="宋体" panose="02010600030101010101" pitchFamily="2" charset="-122"/>
                        </a:rPr>
                        <a:t>(mm)</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 </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 </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 </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 </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 </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 </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2000" b="0">
                          <a:latin typeface="宋体" panose="02010600030101010101" pitchFamily="2" charset="-122"/>
                          <a:ea typeface="宋体" panose="02010600030101010101" pitchFamily="2" charset="-122"/>
                          <a:cs typeface="宋体" panose="02010600030101010101" pitchFamily="2" charset="-122"/>
                        </a:rPr>
                        <a:t> </a:t>
                      </a:r>
                      <a:endParaRPr lang="en-US" altLang="en-US" sz="2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p>
            <a:r>
              <a:rPr lang="zh-CN" altLang="en-US" dirty="0"/>
              <a:t>原始数据记录</a:t>
            </a:r>
            <a:r>
              <a:rPr lang="en-US" altLang="zh-CN" dirty="0"/>
              <a:t>2</a:t>
            </a:r>
            <a:endParaRPr lang="en-US" altLang="zh-CN" dirty="0"/>
          </a:p>
        </p:txBody>
      </p:sp>
      <p:grpSp>
        <p:nvGrpSpPr>
          <p:cNvPr id="5" name="a624472e-6115-407c-86a2-7ead7c81611a"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2"/>
            </p:custDataLst>
          </p:nvPr>
        </p:nvGrpSpPr>
        <p:grpSpPr>
          <a:xfrm>
            <a:off x="575310" y="2099313"/>
            <a:ext cx="2996569" cy="2336796"/>
            <a:chOff x="4927600" y="2260603"/>
            <a:chExt cx="2996569" cy="2336796"/>
          </a:xfrm>
        </p:grpSpPr>
        <p:grpSp>
          <p:nvGrpSpPr>
            <p:cNvPr id="6" name="iślídé"/>
            <p:cNvGrpSpPr/>
            <p:nvPr/>
          </p:nvGrpSpPr>
          <p:grpSpPr>
            <a:xfrm>
              <a:off x="4927600" y="2260603"/>
              <a:ext cx="2336800" cy="2336796"/>
              <a:chOff x="1436593" y="2132867"/>
              <a:chExt cx="1545057" cy="1545057"/>
            </a:xfrm>
          </p:grpSpPr>
          <p:sp>
            <p:nvSpPr>
              <p:cNvPr id="24" name="iṩḻíḓê"/>
              <p:cNvSpPr/>
              <p:nvPr/>
            </p:nvSpPr>
            <p:spPr>
              <a:xfrm rot="2702816">
                <a:off x="1436593" y="2132867"/>
                <a:ext cx="1545057" cy="1545057"/>
              </a:xfrm>
              <a:prstGeom prst="roundRect">
                <a:avLst/>
              </a:prstGeom>
              <a:noFill/>
              <a:ln w="317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sp>
            <p:nvSpPr>
              <p:cNvPr id="25" name="iSḷïḑé"/>
              <p:cNvSpPr/>
              <p:nvPr/>
            </p:nvSpPr>
            <p:spPr>
              <a:xfrm rot="2702816">
                <a:off x="1523321" y="2219599"/>
                <a:ext cx="1371601" cy="1371601"/>
              </a:xfrm>
              <a:custGeom>
                <a:avLst/>
                <a:gdLst>
                  <a:gd name="connsiteX0" fmla="*/ 66957 w 1371601"/>
                  <a:gd name="connsiteY0" fmla="*/ 66957 h 1371601"/>
                  <a:gd name="connsiteX1" fmla="*/ 228605 w 1371601"/>
                  <a:gd name="connsiteY1" fmla="*/ 0 h 1371601"/>
                  <a:gd name="connsiteX2" fmla="*/ 1142995 w 1371601"/>
                  <a:gd name="connsiteY2" fmla="*/ 0 h 1371601"/>
                  <a:gd name="connsiteX3" fmla="*/ 1371601 w 1371601"/>
                  <a:gd name="connsiteY3" fmla="*/ 228605 h 1371601"/>
                  <a:gd name="connsiteX4" fmla="*/ 1371601 w 1371601"/>
                  <a:gd name="connsiteY4" fmla="*/ 1142995 h 1371601"/>
                  <a:gd name="connsiteX5" fmla="*/ 1142995 w 1371601"/>
                  <a:gd name="connsiteY5" fmla="*/ 1371601 h 1371601"/>
                  <a:gd name="connsiteX6" fmla="*/ 228605 w 1371601"/>
                  <a:gd name="connsiteY6" fmla="*/ 1371600 h 1371601"/>
                  <a:gd name="connsiteX7" fmla="*/ 182533 w 1371601"/>
                  <a:gd name="connsiteY7" fmla="*/ 1366956 h 1371601"/>
                  <a:gd name="connsiteX8" fmla="*/ 160847 w 1371601"/>
                  <a:gd name="connsiteY8" fmla="*/ 1360224 h 1371601"/>
                  <a:gd name="connsiteX9" fmla="*/ 707768 w 1371601"/>
                  <a:gd name="connsiteY9" fmla="*/ 812406 h 1371601"/>
                  <a:gd name="connsiteX10" fmla="*/ 782073 w 1371601"/>
                  <a:gd name="connsiteY10" fmla="*/ 886588 h 1371601"/>
                  <a:gd name="connsiteX11" fmla="*/ 781829 w 1371601"/>
                  <a:gd name="connsiteY11" fmla="*/ 589614 h 1371601"/>
                  <a:gd name="connsiteX12" fmla="*/ 484854 w 1371601"/>
                  <a:gd name="connsiteY12" fmla="*/ 589857 h 1371601"/>
                  <a:gd name="connsiteX13" fmla="*/ 559160 w 1371601"/>
                  <a:gd name="connsiteY13" fmla="*/ 664040 h 1371601"/>
                  <a:gd name="connsiteX14" fmla="*/ 11843 w 1371601"/>
                  <a:gd name="connsiteY14" fmla="*/ 1212254 h 1371601"/>
                  <a:gd name="connsiteX15" fmla="*/ 4645 w 1371601"/>
                  <a:gd name="connsiteY15" fmla="*/ 1189067 h 1371601"/>
                  <a:gd name="connsiteX16" fmla="*/ 0 w 1371601"/>
                  <a:gd name="connsiteY16" fmla="*/ 1142995 h 1371601"/>
                  <a:gd name="connsiteX17" fmla="*/ 0 w 1371601"/>
                  <a:gd name="connsiteY17" fmla="*/ 228604 h 1371601"/>
                  <a:gd name="connsiteX18" fmla="*/ 66957 w 1371601"/>
                  <a:gd name="connsiteY18" fmla="*/ 66957 h 1371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71601" h="1371601">
                    <a:moveTo>
                      <a:pt x="66957" y="66957"/>
                    </a:moveTo>
                    <a:cubicBezTo>
                      <a:pt x="108326" y="25588"/>
                      <a:pt x="165477" y="0"/>
                      <a:pt x="228605" y="0"/>
                    </a:cubicBezTo>
                    <a:lnTo>
                      <a:pt x="1142995" y="0"/>
                    </a:lnTo>
                    <a:cubicBezTo>
                      <a:pt x="1269250" y="0"/>
                      <a:pt x="1371600" y="102351"/>
                      <a:pt x="1371601" y="228605"/>
                    </a:cubicBezTo>
                    <a:lnTo>
                      <a:pt x="1371601" y="1142995"/>
                    </a:lnTo>
                    <a:cubicBezTo>
                      <a:pt x="1371600" y="1269250"/>
                      <a:pt x="1269250" y="1371600"/>
                      <a:pt x="1142995" y="1371601"/>
                    </a:cubicBezTo>
                    <a:lnTo>
                      <a:pt x="228605" y="1371600"/>
                    </a:lnTo>
                    <a:cubicBezTo>
                      <a:pt x="212823" y="1371599"/>
                      <a:pt x="197416" y="1370001"/>
                      <a:pt x="182533" y="1366956"/>
                    </a:cubicBezTo>
                    <a:lnTo>
                      <a:pt x="160847" y="1360224"/>
                    </a:lnTo>
                    <a:lnTo>
                      <a:pt x="707768" y="812406"/>
                    </a:lnTo>
                    <a:lnTo>
                      <a:pt x="782073" y="886588"/>
                    </a:lnTo>
                    <a:lnTo>
                      <a:pt x="781829" y="589614"/>
                    </a:lnTo>
                    <a:lnTo>
                      <a:pt x="484854" y="589857"/>
                    </a:lnTo>
                    <a:lnTo>
                      <a:pt x="559160" y="664040"/>
                    </a:lnTo>
                    <a:lnTo>
                      <a:pt x="11843" y="1212254"/>
                    </a:lnTo>
                    <a:lnTo>
                      <a:pt x="4645" y="1189067"/>
                    </a:lnTo>
                    <a:cubicBezTo>
                      <a:pt x="1599" y="1174185"/>
                      <a:pt x="0" y="1158777"/>
                      <a:pt x="0" y="1142995"/>
                    </a:cubicBezTo>
                    <a:lnTo>
                      <a:pt x="0" y="228604"/>
                    </a:lnTo>
                    <a:cubicBezTo>
                      <a:pt x="0" y="165477"/>
                      <a:pt x="25588" y="108326"/>
                      <a:pt x="66957" y="6695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p>
            </p:txBody>
          </p:sp>
        </p:grpSp>
        <p:grpSp>
          <p:nvGrpSpPr>
            <p:cNvPr id="8" name="ïş1iḍe"/>
            <p:cNvGrpSpPr/>
            <p:nvPr/>
          </p:nvGrpSpPr>
          <p:grpSpPr>
            <a:xfrm>
              <a:off x="6899726" y="2915740"/>
              <a:ext cx="1024443" cy="1026520"/>
              <a:chOff x="668200" y="3366077"/>
              <a:chExt cx="1024443" cy="1026520"/>
            </a:xfrm>
          </p:grpSpPr>
          <p:sp>
            <p:nvSpPr>
              <p:cNvPr id="20" name="iśļídê"/>
              <p:cNvSpPr/>
              <p:nvPr/>
            </p:nvSpPr>
            <p:spPr bwMode="auto">
              <a:xfrm>
                <a:off x="668200" y="3366077"/>
                <a:ext cx="1024443" cy="1026520"/>
              </a:xfrm>
              <a:prstGeom prst="ellipse">
                <a:avLst/>
              </a:prstGeom>
              <a:solidFill>
                <a:schemeClr val="accent1"/>
              </a:solidFill>
              <a:ln w="57150">
                <a:solidFill>
                  <a:schemeClr val="bg1"/>
                </a:solidFill>
                <a:round/>
              </a:ln>
            </p:spPr>
            <p:txBody>
              <a:bodyPr/>
              <a:lstStyle>
                <a:lvl1pPr eaLnBrk="0" hangingPunct="0">
                  <a:spcBef>
                    <a:spcPct val="20000"/>
                  </a:spcBef>
                  <a:buChar char="•"/>
                  <a:defRPr sz="2000">
                    <a:solidFill>
                      <a:schemeClr val="accent1"/>
                    </a:solidFill>
                  </a:defRPr>
                </a:lvl1pPr>
                <a:lvl2pPr marL="742950" indent="-285750" eaLnBrk="0" hangingPunct="0">
                  <a:spcBef>
                    <a:spcPct val="20000"/>
                  </a:spcBef>
                  <a:buChar char="–"/>
                  <a:defRPr sz="2000">
                    <a:solidFill>
                      <a:schemeClr val="accent1"/>
                    </a:solidFill>
                  </a:defRPr>
                </a:lvl2pPr>
                <a:lvl3pPr marL="1143000" indent="-228600" eaLnBrk="0" hangingPunct="0">
                  <a:spcBef>
                    <a:spcPct val="20000"/>
                  </a:spcBef>
                  <a:buChar char="•"/>
                  <a:defRPr sz="2400">
                    <a:solidFill>
                      <a:schemeClr val="tx1"/>
                    </a:solidFill>
                  </a:defRPr>
                </a:lvl3pPr>
                <a:lvl4pPr marL="1600200" indent="-228600" eaLnBrk="0" hangingPunct="0">
                  <a:spcBef>
                    <a:spcPct val="20000"/>
                  </a:spcBef>
                  <a:buChar char="–"/>
                  <a:defRPr sz="2000">
                    <a:solidFill>
                      <a:schemeClr val="tx1"/>
                    </a:solidFill>
                  </a:defRPr>
                </a:lvl4pPr>
                <a:lvl5pPr marL="2057400" indent="-228600" eaLnBrk="0" hangingPunct="0">
                  <a:spcBef>
                    <a:spcPct val="20000"/>
                  </a:spcBef>
                  <a:buChar char="»"/>
                  <a:defRPr sz="2000">
                    <a:solidFill>
                      <a:schemeClr val="tx1"/>
                    </a:solidFill>
                  </a:defRPr>
                </a:lvl5pPr>
                <a:lvl6pPr marL="2514600" indent="-228600" eaLnBrk="0" fontAlgn="base" hangingPunct="0">
                  <a:spcBef>
                    <a:spcPct val="20000"/>
                  </a:spcBef>
                  <a:spcAft>
                    <a:spcPct val="0"/>
                  </a:spcAft>
                  <a:buChar char="»"/>
                  <a:defRPr sz="2000">
                    <a:solidFill>
                      <a:schemeClr val="tx1"/>
                    </a:solidFill>
                  </a:defRPr>
                </a:lvl6pPr>
                <a:lvl7pPr marL="2971800" indent="-228600" eaLnBrk="0" fontAlgn="base" hangingPunct="0">
                  <a:spcBef>
                    <a:spcPct val="20000"/>
                  </a:spcBef>
                  <a:spcAft>
                    <a:spcPct val="0"/>
                  </a:spcAft>
                  <a:buChar char="»"/>
                  <a:defRPr sz="2000">
                    <a:solidFill>
                      <a:schemeClr val="tx1"/>
                    </a:solidFill>
                  </a:defRPr>
                </a:lvl7pPr>
                <a:lvl8pPr marL="3429000" indent="-228600" eaLnBrk="0" fontAlgn="base" hangingPunct="0">
                  <a:spcBef>
                    <a:spcPct val="20000"/>
                  </a:spcBef>
                  <a:spcAft>
                    <a:spcPct val="0"/>
                  </a:spcAft>
                  <a:buChar char="»"/>
                  <a:defRPr sz="2000">
                    <a:solidFill>
                      <a:schemeClr val="tx1"/>
                    </a:solidFill>
                  </a:defRPr>
                </a:lvl8pPr>
                <a:lvl9pPr marL="3886200" indent="-228600" eaLnBrk="0" fontAlgn="base" hangingPunct="0">
                  <a:spcBef>
                    <a:spcPct val="20000"/>
                  </a:spcBef>
                  <a:spcAft>
                    <a:spcPct val="0"/>
                  </a:spcAft>
                  <a:buChar char="»"/>
                  <a:defRPr sz="2000">
                    <a:solidFill>
                      <a:schemeClr val="tx1"/>
                    </a:solidFill>
                  </a:defRPr>
                </a:lvl9pPr>
              </a:lstStyle>
              <a:p>
                <a:pPr eaLnBrk="1" hangingPunct="1">
                  <a:spcBef>
                    <a:spcPct val="0"/>
                  </a:spcBef>
                  <a:buFontTx/>
                  <a:buNone/>
                </a:pPr>
                <a:endParaRPr lang="zh-CN" altLang="en-US" sz="1700">
                  <a:solidFill>
                    <a:schemeClr val="tx1"/>
                  </a:solidFill>
                </a:endParaRPr>
              </a:p>
            </p:txBody>
          </p:sp>
          <p:sp>
            <p:nvSpPr>
              <p:cNvPr id="21" name="îṣlîḓê"/>
              <p:cNvSpPr/>
              <p:nvPr/>
            </p:nvSpPr>
            <p:spPr bwMode="auto">
              <a:xfrm>
                <a:off x="875579" y="3580099"/>
                <a:ext cx="609685" cy="598476"/>
              </a:xfrm>
              <a:custGeom>
                <a:avLst/>
                <a:gdLst>
                  <a:gd name="connsiteX0" fmla="*/ 170608 w 607804"/>
                  <a:gd name="connsiteY0" fmla="*/ 262009 h 596630"/>
                  <a:gd name="connsiteX1" fmla="*/ 260792 w 607804"/>
                  <a:gd name="connsiteY1" fmla="*/ 427304 h 596630"/>
                  <a:gd name="connsiteX2" fmla="*/ 303865 w 607804"/>
                  <a:gd name="connsiteY2" fmla="*/ 451493 h 596630"/>
                  <a:gd name="connsiteX3" fmla="*/ 346938 w 607804"/>
                  <a:gd name="connsiteY3" fmla="*/ 427304 h 596630"/>
                  <a:gd name="connsiteX4" fmla="*/ 408855 w 607804"/>
                  <a:gd name="connsiteY4" fmla="*/ 319795 h 596630"/>
                  <a:gd name="connsiteX5" fmla="*/ 519229 w 607804"/>
                  <a:gd name="connsiteY5" fmla="*/ 298293 h 596630"/>
                  <a:gd name="connsiteX6" fmla="*/ 552880 w 607804"/>
                  <a:gd name="connsiteY6" fmla="*/ 319795 h 596630"/>
                  <a:gd name="connsiteX7" fmla="*/ 606721 w 607804"/>
                  <a:gd name="connsiteY7" fmla="*/ 538844 h 596630"/>
                  <a:gd name="connsiteX8" fmla="*/ 602683 w 607804"/>
                  <a:gd name="connsiteY8" fmla="*/ 563034 h 596630"/>
                  <a:gd name="connsiteX9" fmla="*/ 582493 w 607804"/>
                  <a:gd name="connsiteY9" fmla="*/ 575128 h 596630"/>
                  <a:gd name="connsiteX10" fmla="*/ 414239 w 607804"/>
                  <a:gd name="connsiteY10" fmla="*/ 596630 h 596630"/>
                  <a:gd name="connsiteX11" fmla="*/ 400779 w 607804"/>
                  <a:gd name="connsiteY11" fmla="*/ 595286 h 596630"/>
                  <a:gd name="connsiteX12" fmla="*/ 205605 w 607804"/>
                  <a:gd name="connsiteY12" fmla="*/ 532125 h 596630"/>
                  <a:gd name="connsiteX13" fmla="*/ 189453 w 607804"/>
                  <a:gd name="connsiteY13" fmla="*/ 532125 h 596630"/>
                  <a:gd name="connsiteX14" fmla="*/ 37352 w 607804"/>
                  <a:gd name="connsiteY14" fmla="*/ 572441 h 596630"/>
                  <a:gd name="connsiteX15" fmla="*/ 9085 w 607804"/>
                  <a:gd name="connsiteY15" fmla="*/ 565721 h 596630"/>
                  <a:gd name="connsiteX16" fmla="*/ 1009 w 607804"/>
                  <a:gd name="connsiteY16" fmla="*/ 537500 h 596630"/>
                  <a:gd name="connsiteX17" fmla="*/ 54850 w 607804"/>
                  <a:gd name="connsiteY17" fmla="*/ 321139 h 596630"/>
                  <a:gd name="connsiteX18" fmla="*/ 72348 w 607804"/>
                  <a:gd name="connsiteY18" fmla="*/ 300981 h 596630"/>
                  <a:gd name="connsiteX19" fmla="*/ 302554 w 607804"/>
                  <a:gd name="connsiteY19" fmla="*/ 68530 h 596630"/>
                  <a:gd name="connsiteX20" fmla="*/ 237945 w 607804"/>
                  <a:gd name="connsiteY20" fmla="*/ 133029 h 596630"/>
                  <a:gd name="connsiteX21" fmla="*/ 302554 w 607804"/>
                  <a:gd name="connsiteY21" fmla="*/ 197528 h 596630"/>
                  <a:gd name="connsiteX22" fmla="*/ 367164 w 607804"/>
                  <a:gd name="connsiteY22" fmla="*/ 133029 h 596630"/>
                  <a:gd name="connsiteX23" fmla="*/ 302554 w 607804"/>
                  <a:gd name="connsiteY23" fmla="*/ 68530 h 596630"/>
                  <a:gd name="connsiteX24" fmla="*/ 303901 w 607804"/>
                  <a:gd name="connsiteY24" fmla="*/ 0 h 596630"/>
                  <a:gd name="connsiteX25" fmla="*/ 438504 w 607804"/>
                  <a:gd name="connsiteY25" fmla="*/ 134373 h 596630"/>
                  <a:gd name="connsiteX26" fmla="*/ 313323 w 607804"/>
                  <a:gd name="connsiteY26" fmla="*/ 407150 h 596630"/>
                  <a:gd name="connsiteX27" fmla="*/ 303901 w 607804"/>
                  <a:gd name="connsiteY27" fmla="*/ 412525 h 596630"/>
                  <a:gd name="connsiteX28" fmla="*/ 294478 w 607804"/>
                  <a:gd name="connsiteY28" fmla="*/ 407150 h 596630"/>
                  <a:gd name="connsiteX29" fmla="*/ 169297 w 607804"/>
                  <a:gd name="connsiteY29" fmla="*/ 134373 h 596630"/>
                  <a:gd name="connsiteX30" fmla="*/ 303901 w 607804"/>
                  <a:gd name="connsiteY30" fmla="*/ 0 h 59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7804" h="596630">
                    <a:moveTo>
                      <a:pt x="170608" y="262009"/>
                    </a:moveTo>
                    <a:cubicBezTo>
                      <a:pt x="196183" y="317107"/>
                      <a:pt x="229834" y="376237"/>
                      <a:pt x="260792" y="427304"/>
                    </a:cubicBezTo>
                    <a:cubicBezTo>
                      <a:pt x="270214" y="442086"/>
                      <a:pt x="286367" y="451493"/>
                      <a:pt x="303865" y="451493"/>
                    </a:cubicBezTo>
                    <a:cubicBezTo>
                      <a:pt x="321363" y="451493"/>
                      <a:pt x="337516" y="442086"/>
                      <a:pt x="346938" y="427304"/>
                    </a:cubicBezTo>
                    <a:cubicBezTo>
                      <a:pt x="367128" y="393707"/>
                      <a:pt x="388665" y="357423"/>
                      <a:pt x="408855" y="319795"/>
                    </a:cubicBezTo>
                    <a:cubicBezTo>
                      <a:pt x="411547" y="319795"/>
                      <a:pt x="519229" y="298293"/>
                      <a:pt x="519229" y="298293"/>
                    </a:cubicBezTo>
                    <a:cubicBezTo>
                      <a:pt x="534036" y="295605"/>
                      <a:pt x="548842" y="305013"/>
                      <a:pt x="552880" y="319795"/>
                    </a:cubicBezTo>
                    <a:lnTo>
                      <a:pt x="606721" y="538844"/>
                    </a:lnTo>
                    <a:cubicBezTo>
                      <a:pt x="609413" y="546907"/>
                      <a:pt x="606721" y="556314"/>
                      <a:pt x="602683" y="563034"/>
                    </a:cubicBezTo>
                    <a:cubicBezTo>
                      <a:pt x="598645" y="569753"/>
                      <a:pt x="590569" y="573784"/>
                      <a:pt x="582493" y="575128"/>
                    </a:cubicBezTo>
                    <a:lnTo>
                      <a:pt x="414239" y="596630"/>
                    </a:lnTo>
                    <a:cubicBezTo>
                      <a:pt x="408855" y="596630"/>
                      <a:pt x="404817" y="596630"/>
                      <a:pt x="400779" y="595286"/>
                    </a:cubicBezTo>
                    <a:lnTo>
                      <a:pt x="205605" y="532125"/>
                    </a:lnTo>
                    <a:cubicBezTo>
                      <a:pt x="200221" y="530781"/>
                      <a:pt x="194837" y="530781"/>
                      <a:pt x="189453" y="532125"/>
                    </a:cubicBezTo>
                    <a:lnTo>
                      <a:pt x="37352" y="572441"/>
                    </a:lnTo>
                    <a:cubicBezTo>
                      <a:pt x="26584" y="575128"/>
                      <a:pt x="15815" y="572441"/>
                      <a:pt x="9085" y="565721"/>
                    </a:cubicBezTo>
                    <a:cubicBezTo>
                      <a:pt x="1009" y="557658"/>
                      <a:pt x="-1683" y="546907"/>
                      <a:pt x="1009" y="537500"/>
                    </a:cubicBezTo>
                    <a:lnTo>
                      <a:pt x="54850" y="321139"/>
                    </a:lnTo>
                    <a:cubicBezTo>
                      <a:pt x="57542" y="311732"/>
                      <a:pt x="64272" y="305013"/>
                      <a:pt x="72348" y="300981"/>
                    </a:cubicBezTo>
                    <a:close/>
                    <a:moveTo>
                      <a:pt x="302554" y="68530"/>
                    </a:moveTo>
                    <a:cubicBezTo>
                      <a:pt x="266212" y="68530"/>
                      <a:pt x="237945" y="98092"/>
                      <a:pt x="237945" y="133029"/>
                    </a:cubicBezTo>
                    <a:cubicBezTo>
                      <a:pt x="237945" y="169310"/>
                      <a:pt x="266212" y="197528"/>
                      <a:pt x="302554" y="197528"/>
                    </a:cubicBezTo>
                    <a:cubicBezTo>
                      <a:pt x="338897" y="197528"/>
                      <a:pt x="367164" y="167966"/>
                      <a:pt x="367164" y="133029"/>
                    </a:cubicBezTo>
                    <a:cubicBezTo>
                      <a:pt x="367164" y="96749"/>
                      <a:pt x="337551" y="68530"/>
                      <a:pt x="302554" y="68530"/>
                    </a:cubicBezTo>
                    <a:close/>
                    <a:moveTo>
                      <a:pt x="303901" y="0"/>
                    </a:moveTo>
                    <a:cubicBezTo>
                      <a:pt x="377932" y="0"/>
                      <a:pt x="438504" y="60468"/>
                      <a:pt x="438504" y="134373"/>
                    </a:cubicBezTo>
                    <a:cubicBezTo>
                      <a:pt x="438504" y="196185"/>
                      <a:pt x="344282" y="357432"/>
                      <a:pt x="313323" y="407150"/>
                    </a:cubicBezTo>
                    <a:cubicBezTo>
                      <a:pt x="310631" y="409838"/>
                      <a:pt x="307939" y="412525"/>
                      <a:pt x="303901" y="412525"/>
                    </a:cubicBezTo>
                    <a:cubicBezTo>
                      <a:pt x="301208" y="412525"/>
                      <a:pt x="297170" y="409838"/>
                      <a:pt x="294478" y="407150"/>
                    </a:cubicBezTo>
                    <a:cubicBezTo>
                      <a:pt x="263519" y="357432"/>
                      <a:pt x="169297" y="196185"/>
                      <a:pt x="169297" y="134373"/>
                    </a:cubicBezTo>
                    <a:cubicBezTo>
                      <a:pt x="169297" y="60468"/>
                      <a:pt x="229869" y="0"/>
                      <a:pt x="303901" y="0"/>
                    </a:cubicBezTo>
                    <a:close/>
                  </a:path>
                </a:pathLst>
              </a:custGeom>
              <a:solidFill>
                <a:schemeClr val="bg1"/>
              </a:solidFill>
              <a:ln>
                <a:noFill/>
              </a:ln>
            </p:spPr>
            <p:txBody>
              <a:bodyPr/>
              <a:lstStyle/>
              <a:p>
                <a:endParaRPr lang="zh-CN" altLang="en-US"/>
              </a:p>
            </p:txBody>
          </p:sp>
        </p:grpSp>
      </p:grpSp>
      <p:sp>
        <p:nvSpPr>
          <p:cNvPr id="29" name="文本框 28"/>
          <p:cNvSpPr txBox="1"/>
          <p:nvPr>
            <p:custDataLst>
              <p:tags r:id="rId3"/>
            </p:custDataLst>
          </p:nvPr>
        </p:nvSpPr>
        <p:spPr>
          <a:xfrm>
            <a:off x="4809490" y="1016000"/>
            <a:ext cx="5080000" cy="645160"/>
          </a:xfrm>
          <a:prstGeom prst="rect">
            <a:avLst/>
          </a:prstGeom>
          <a:noFill/>
          <a:ln w="9525">
            <a:noFill/>
          </a:ln>
        </p:spPr>
        <p:txBody>
          <a:bodyPr>
            <a:spAutoFit/>
          </a:bodyPr>
          <a:p>
            <a:pPr indent="0" algn="ctr"/>
            <a:r>
              <a:rPr lang="zh-CN" b="0">
                <a:ea typeface="黑体" panose="02010609060101010101" pitchFamily="49" charset="-122"/>
              </a:rPr>
              <a:t>表</a:t>
            </a:r>
            <a:r>
              <a:rPr lang="en-US" b="0">
                <a:latin typeface="宋体" panose="02010600030101010101" pitchFamily="2" charset="-122"/>
                <a:ea typeface="黑体" panose="02010609060101010101" pitchFamily="49" charset="-122"/>
                <a:cs typeface="Arial" panose="020B0604020202020204" pitchFamily="34" charset="0"/>
              </a:rPr>
              <a:t> </a:t>
            </a:r>
            <a:r>
              <a:rPr lang="zh-CN" b="0">
                <a:ea typeface="黑体" panose="02010609060101010101" pitchFamily="49" charset="-122"/>
              </a:rPr>
              <a:t>4-4-3  加减力时标尺刻度与对应拉力数据</a:t>
            </a:r>
            <a:endParaRPr lang="zh-CN" altLang="en-US" b="0">
              <a:ea typeface="黑体" panose="02010609060101010101" pitchFamily="49" charset="-122"/>
            </a:endParaRPr>
          </a:p>
        </p:txBody>
      </p:sp>
      <p:graphicFrame>
        <p:nvGraphicFramePr>
          <p:cNvPr id="30" name="表格 29"/>
          <p:cNvGraphicFramePr/>
          <p:nvPr>
            <p:custDataLst>
              <p:tags r:id="rId4"/>
            </p:custDataLst>
          </p:nvPr>
        </p:nvGraphicFramePr>
        <p:xfrm>
          <a:off x="3839845" y="1869440"/>
          <a:ext cx="7553960" cy="3947160"/>
        </p:xfrm>
        <a:graphic>
          <a:graphicData uri="http://schemas.openxmlformats.org/drawingml/2006/table">
            <a:tbl>
              <a:tblPr/>
              <a:tblGrid>
                <a:gridCol w="1691005"/>
                <a:gridCol w="588645"/>
                <a:gridCol w="588645"/>
                <a:gridCol w="588645"/>
                <a:gridCol w="585470"/>
                <a:gridCol w="586740"/>
                <a:gridCol w="585470"/>
                <a:gridCol w="583565"/>
                <a:gridCol w="586740"/>
                <a:gridCol w="583565"/>
                <a:gridCol w="585470"/>
              </a:tblGrid>
              <a:tr h="32893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序号i</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2</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3</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4</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5</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6</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7</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8</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9</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10</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5786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拉力视值</a:t>
                      </a:r>
                      <a:r>
                        <a:rPr lang="en-US" sz="1600" b="0" i="1">
                          <a:latin typeface="宋体" panose="02010600030101010101" pitchFamily="2" charset="-122"/>
                          <a:ea typeface="宋体" panose="02010600030101010101" pitchFamily="2" charset="-122"/>
                          <a:cs typeface="宋体" panose="02010600030101010101" pitchFamily="2" charset="-122"/>
                        </a:rPr>
                        <a:t>m</a:t>
                      </a:r>
                      <a:r>
                        <a:rPr lang="en-US" sz="1600" b="0" baseline="-25000">
                          <a:latin typeface="宋体" panose="02010600030101010101" pitchFamily="2" charset="-122"/>
                          <a:ea typeface="宋体" panose="02010600030101010101" pitchFamily="2" charset="-122"/>
                          <a:cs typeface="宋体" panose="02010600030101010101" pitchFamily="2" charset="-122"/>
                        </a:rPr>
                        <a:t>i</a:t>
                      </a:r>
                      <a:r>
                        <a:rPr lang="en-US" sz="1600" b="0">
                          <a:latin typeface="宋体" panose="02010600030101010101" pitchFamily="2" charset="-122"/>
                          <a:ea typeface="宋体" panose="02010600030101010101" pitchFamily="2" charset="-122"/>
                          <a:cs typeface="宋体" panose="02010600030101010101" pitchFamily="2" charset="-122"/>
                        </a:rPr>
                        <a:t>(kg)</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0.00</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5786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加力时标尺刻度</a:t>
                      </a:r>
                      <a:r>
                        <a:rPr lang="en-US" sz="1600" b="0" i="1">
                          <a:latin typeface="宋体" panose="02010600030101010101" pitchFamily="2" charset="-122"/>
                          <a:ea typeface="宋体" panose="02010600030101010101" pitchFamily="2" charset="-122"/>
                          <a:cs typeface="宋体" panose="02010600030101010101" pitchFamily="2" charset="-122"/>
                        </a:rPr>
                        <a:t>x</a:t>
                      </a:r>
                      <a:r>
                        <a:rPr lang="en-US" sz="1600" b="0" baseline="-25000">
                          <a:latin typeface="宋体" panose="02010600030101010101" pitchFamily="2" charset="-122"/>
                          <a:ea typeface="宋体" panose="02010600030101010101" pitchFamily="2" charset="-122"/>
                          <a:cs typeface="宋体" panose="02010600030101010101" pitchFamily="2" charset="-122"/>
                        </a:rPr>
                        <a:t>i</a:t>
                      </a:r>
                      <a:r>
                        <a:rPr lang="en-US" sz="1600" b="0" baseline="30000">
                          <a:latin typeface="宋体" panose="02010600030101010101" pitchFamily="2" charset="-122"/>
                          <a:ea typeface="宋体" panose="02010600030101010101" pitchFamily="2" charset="-122"/>
                          <a:cs typeface="宋体" panose="02010600030101010101" pitchFamily="2" charset="-122"/>
                        </a:rPr>
                        <a:t>+</a:t>
                      </a:r>
                      <a:r>
                        <a:rPr lang="en-US" sz="1600" b="0">
                          <a:latin typeface="宋体" panose="02010600030101010101" pitchFamily="2" charset="-122"/>
                          <a:ea typeface="宋体" panose="02010600030101010101" pitchFamily="2" charset="-122"/>
                          <a:cs typeface="宋体" panose="02010600030101010101" pitchFamily="2" charset="-122"/>
                        </a:rPr>
                        <a:t>(mm)</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5786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减力时标尺刻度</a:t>
                      </a:r>
                      <a:r>
                        <a:rPr lang="en-US" sz="1600" b="0" i="1">
                          <a:latin typeface="宋体" panose="02010600030101010101" pitchFamily="2" charset="-122"/>
                          <a:ea typeface="宋体" panose="02010600030101010101" pitchFamily="2" charset="-122"/>
                          <a:cs typeface="宋体" panose="02010600030101010101" pitchFamily="2" charset="-122"/>
                        </a:rPr>
                        <a:t>x</a:t>
                      </a:r>
                      <a:r>
                        <a:rPr lang="en-US" sz="1600" b="0" baseline="-25000">
                          <a:latin typeface="宋体" panose="02010600030101010101" pitchFamily="2" charset="-122"/>
                          <a:ea typeface="宋体" panose="02010600030101010101" pitchFamily="2" charset="-122"/>
                          <a:cs typeface="宋体" panose="02010600030101010101" pitchFamily="2" charset="-122"/>
                        </a:rPr>
                        <a:t>i</a:t>
                      </a:r>
                      <a:r>
                        <a:rPr lang="en-US" sz="1600" b="0" baseline="30000">
                          <a:latin typeface="Times New Roman" panose="02020603050405020304" pitchFamily="18" charset="0"/>
                          <a:cs typeface="Times New Roman" panose="02020603050405020304" pitchFamily="18" charset="0"/>
                        </a:rPr>
                        <a:t>−</a:t>
                      </a:r>
                      <a:r>
                        <a:rPr lang="en-US" sz="1600" b="0">
                          <a:latin typeface="宋体" panose="02010600030101010101" pitchFamily="2" charset="-122"/>
                          <a:ea typeface="宋体" panose="02010600030101010101" pitchFamily="2" charset="-122"/>
                          <a:cs typeface="宋体" panose="02010600030101010101" pitchFamily="2" charset="-122"/>
                        </a:rPr>
                        <a:t>(mm)</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98679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平均标尺刻度(mm)</a:t>
                      </a:r>
                      <a:r>
                        <a:rPr lang="en-US" sz="1600" b="0" i="1">
                          <a:latin typeface="宋体" panose="02010600030101010101" pitchFamily="2" charset="-122"/>
                          <a:ea typeface="宋体" panose="02010600030101010101" pitchFamily="2" charset="-122"/>
                          <a:cs typeface="宋体" panose="02010600030101010101" pitchFamily="2" charset="-122"/>
                        </a:rPr>
                        <a:t>x</a:t>
                      </a:r>
                      <a:r>
                        <a:rPr lang="en-US" sz="1600" b="0" baseline="-25000">
                          <a:latin typeface="宋体" panose="02010600030101010101" pitchFamily="2" charset="-122"/>
                          <a:ea typeface="宋体" panose="02010600030101010101" pitchFamily="2" charset="-122"/>
                          <a:cs typeface="宋体" panose="02010600030101010101" pitchFamily="2" charset="-122"/>
                        </a:rPr>
                        <a:t>i</a:t>
                      </a:r>
                      <a:r>
                        <a:rPr lang="en-US" sz="1600" b="0">
                          <a:latin typeface="宋体" panose="02010600030101010101" pitchFamily="2" charset="-122"/>
                          <a:ea typeface="宋体" panose="02010600030101010101" pitchFamily="2" charset="-122"/>
                          <a:cs typeface="宋体" panose="02010600030101010101" pitchFamily="2" charset="-122"/>
                        </a:rPr>
                        <a:t>=(</a:t>
                      </a:r>
                      <a:r>
                        <a:rPr lang="en-US" sz="1600" b="0" i="1">
                          <a:latin typeface="宋体" panose="02010600030101010101" pitchFamily="2" charset="-122"/>
                          <a:ea typeface="宋体" panose="02010600030101010101" pitchFamily="2" charset="-122"/>
                          <a:cs typeface="宋体" panose="02010600030101010101" pitchFamily="2" charset="-122"/>
                        </a:rPr>
                        <a:t>x</a:t>
                      </a:r>
                      <a:r>
                        <a:rPr lang="en-US" sz="1600" b="0" baseline="-25000">
                          <a:latin typeface="宋体" panose="02010600030101010101" pitchFamily="2" charset="-122"/>
                          <a:ea typeface="宋体" panose="02010600030101010101" pitchFamily="2" charset="-122"/>
                          <a:cs typeface="宋体" panose="02010600030101010101" pitchFamily="2" charset="-122"/>
                        </a:rPr>
                        <a:t>i</a:t>
                      </a:r>
                      <a:r>
                        <a:rPr lang="en-US" sz="1600" b="0" baseline="30000">
                          <a:latin typeface="宋体" panose="02010600030101010101" pitchFamily="2" charset="-122"/>
                          <a:ea typeface="宋体" panose="02010600030101010101" pitchFamily="2" charset="-122"/>
                          <a:cs typeface="宋体" panose="02010600030101010101" pitchFamily="2" charset="-122"/>
                        </a:rPr>
                        <a:t>+</a:t>
                      </a:r>
                      <a:r>
                        <a:rPr lang="en-US" sz="1600" b="0">
                          <a:latin typeface="宋体" panose="02010600030101010101" pitchFamily="2" charset="-122"/>
                          <a:ea typeface="宋体" panose="02010600030101010101" pitchFamily="2" charset="-122"/>
                          <a:cs typeface="宋体" panose="02010600030101010101" pitchFamily="2" charset="-122"/>
                        </a:rPr>
                        <a:t>+</a:t>
                      </a:r>
                      <a:r>
                        <a:rPr lang="en-US" sz="1600" b="0" i="1">
                          <a:latin typeface="宋体" panose="02010600030101010101" pitchFamily="2" charset="-122"/>
                          <a:ea typeface="宋体" panose="02010600030101010101" pitchFamily="2" charset="-122"/>
                          <a:cs typeface="宋体" panose="02010600030101010101" pitchFamily="2" charset="-122"/>
                        </a:rPr>
                        <a:t>x</a:t>
                      </a:r>
                      <a:r>
                        <a:rPr lang="en-US" sz="1600" b="0" baseline="-25000">
                          <a:latin typeface="宋体" panose="02010600030101010101" pitchFamily="2" charset="-122"/>
                          <a:ea typeface="宋体" panose="02010600030101010101" pitchFamily="2" charset="-122"/>
                          <a:cs typeface="宋体" panose="02010600030101010101" pitchFamily="2" charset="-122"/>
                        </a:rPr>
                        <a:t>i</a:t>
                      </a:r>
                      <a:r>
                        <a:rPr lang="en-US" sz="1600" b="0" baseline="30000">
                          <a:latin typeface="Times New Roman" panose="02020603050405020304" pitchFamily="18" charset="0"/>
                          <a:cs typeface="Times New Roman" panose="02020603050405020304" pitchFamily="18" charset="0"/>
                        </a:rPr>
                        <a:t>−</a:t>
                      </a:r>
                      <a:r>
                        <a:rPr lang="en-US" sz="1600" b="0">
                          <a:latin typeface="宋体" panose="02010600030101010101" pitchFamily="2" charset="-122"/>
                          <a:ea typeface="宋体" panose="02010600030101010101" pitchFamily="2" charset="-122"/>
                          <a:cs typeface="宋体" panose="02010600030101010101" pitchFamily="2" charset="-122"/>
                        </a:rPr>
                        <a:t>)/2</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57860">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标尺刻度改变量(mm)</a:t>
                      </a:r>
                      <a:r>
                        <a:rPr lang="en-US" sz="1600" b="0">
                          <a:latin typeface="Times New Roman" panose="02020603050405020304" pitchFamily="18" charset="0"/>
                          <a:cs typeface="Times New Roman" panose="02020603050405020304" pitchFamily="18" charset="0"/>
                        </a:rPr>
                        <a:t>Δ</a:t>
                      </a:r>
                      <a:r>
                        <a:rPr lang="en-US" sz="1600" b="0" i="1">
                          <a:latin typeface="宋体" panose="02010600030101010101" pitchFamily="2" charset="-122"/>
                          <a:ea typeface="宋体" panose="02010600030101010101" pitchFamily="2" charset="-122"/>
                          <a:cs typeface="宋体" panose="02010600030101010101" pitchFamily="2" charset="-122"/>
                        </a:rPr>
                        <a:t>x</a:t>
                      </a:r>
                      <a:r>
                        <a:rPr lang="en-US" sz="1600" b="0" baseline="-25000">
                          <a:latin typeface="宋体" panose="02010600030101010101" pitchFamily="2" charset="-122"/>
                          <a:ea typeface="宋体" panose="02010600030101010101" pitchFamily="2" charset="-122"/>
                          <a:cs typeface="宋体" panose="02010600030101010101" pitchFamily="2" charset="-122"/>
                        </a:rPr>
                        <a:t>i</a:t>
                      </a:r>
                      <a:r>
                        <a:rPr lang="en-US" sz="1600" b="0">
                          <a:latin typeface="宋体" panose="02010600030101010101" pitchFamily="2" charset="-122"/>
                          <a:ea typeface="宋体" panose="02010600030101010101" pitchFamily="2" charset="-122"/>
                          <a:cs typeface="宋体" panose="02010600030101010101" pitchFamily="2" charset="-122"/>
                        </a:rPr>
                        <a:t>=</a:t>
                      </a:r>
                      <a:r>
                        <a:rPr lang="en-US" sz="1600" b="0" i="1">
                          <a:latin typeface="宋体" panose="02010600030101010101" pitchFamily="2" charset="-122"/>
                          <a:ea typeface="宋体" panose="02010600030101010101" pitchFamily="2" charset="-122"/>
                          <a:cs typeface="宋体" panose="02010600030101010101" pitchFamily="2" charset="-122"/>
                        </a:rPr>
                        <a:t>x</a:t>
                      </a:r>
                      <a:r>
                        <a:rPr lang="en-US" sz="1600" b="0" baseline="-25000">
                          <a:latin typeface="宋体" panose="02010600030101010101" pitchFamily="2" charset="-122"/>
                          <a:ea typeface="宋体" panose="02010600030101010101" pitchFamily="2" charset="-122"/>
                          <a:cs typeface="宋体" panose="02010600030101010101" pitchFamily="2" charset="-122"/>
                        </a:rPr>
                        <a:t>i+5</a:t>
                      </a:r>
                      <a:r>
                        <a:rPr lang="en-US" sz="1600" b="0">
                          <a:latin typeface="Times New Roman" panose="02020603050405020304" pitchFamily="18" charset="0"/>
                          <a:cs typeface="Times New Roman" panose="02020603050405020304" pitchFamily="18" charset="0"/>
                        </a:rPr>
                        <a:t>−</a:t>
                      </a:r>
                      <a:r>
                        <a:rPr lang="en-US" sz="1600" b="0" i="1">
                          <a:latin typeface="宋体" panose="02010600030101010101" pitchFamily="2" charset="-122"/>
                          <a:ea typeface="宋体" panose="02010600030101010101" pitchFamily="2" charset="-122"/>
                          <a:cs typeface="宋体" panose="02010600030101010101" pitchFamily="2" charset="-122"/>
                        </a:rPr>
                        <a:t>x</a:t>
                      </a:r>
                      <a:r>
                        <a:rPr lang="en-US" sz="1600" b="0" baseline="-25000">
                          <a:latin typeface="宋体" panose="02010600030101010101" pitchFamily="2" charset="-122"/>
                          <a:ea typeface="宋体" panose="02010600030101010101" pitchFamily="2" charset="-122"/>
                          <a:cs typeface="宋体" panose="02010600030101010101" pitchFamily="2" charset="-122"/>
                        </a:rPr>
                        <a:t>i</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 </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5">
                  <a:txBody>
                    <a:bodyPr/>
                    <a:p>
                      <a:pPr indent="0" algn="ctr">
                        <a:buNone/>
                      </a:pP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c hMerge="1">
                  <a:tcPr>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custDataLst>
              <p:tags r:id="rId1"/>
            </p:custDataLst>
          </p:nvPr>
        </p:nvSpPr>
        <p:spPr/>
        <p:txBody>
          <a:bodyPr>
            <a:normAutofit/>
          </a:bodyPr>
          <a:lstStyle/>
          <a:p>
            <a:r>
              <a:rPr lang="zh-CN" altLang="en-US" dirty="0"/>
              <a:t>祝实验操作顺利</a:t>
            </a:r>
            <a:endParaRPr lang="zh-CN" altLang="en-US" dirty="0"/>
          </a:p>
        </p:txBody>
      </p:sp>
      <p:sp>
        <p:nvSpPr>
          <p:cNvPr id="5" name="文本占位符 4"/>
          <p:cNvSpPr>
            <a:spLocks noGrp="1"/>
          </p:cNvSpPr>
          <p:nvPr>
            <p:ph type="body" sz="quarter" idx="17"/>
            <p:custDataLst>
              <p:tags r:id="rId2"/>
            </p:custDataLst>
          </p:nvPr>
        </p:nvSpPr>
        <p:spPr/>
        <p:txBody>
          <a:bodyPr>
            <a:normAutofit fontScale="90000" lnSpcReduction="10000"/>
          </a:bodyPr>
          <a:lstStyle/>
          <a:p>
            <a:r>
              <a:rPr dirty="0"/>
              <a:t>华北理工大学物理实验中心</a:t>
            </a:r>
            <a:endParaRPr dirty="0"/>
          </a:p>
        </p:txBody>
      </p:sp>
      <p:sp>
        <p:nvSpPr>
          <p:cNvPr id="6" name="文本占位符 5"/>
          <p:cNvSpPr>
            <a:spLocks noGrp="1"/>
          </p:cNvSpPr>
          <p:nvPr>
            <p:ph type="body" sz="quarter" idx="18"/>
            <p:custDataLst>
              <p:tags r:id="rId3"/>
            </p:custDataLst>
          </p:nvPr>
        </p:nvSpPr>
        <p:spPr/>
        <p:txBody>
          <a:bodyPr>
            <a:normAutofit fontScale="90000"/>
          </a:bodyPr>
          <a:lstStyle/>
          <a:p>
            <a:r>
              <a:rPr lang="en-US" altLang="zh-CN" dirty="0"/>
              <a:t>phylab.ncst.edu.cn</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lstStyle/>
          <a:p>
            <a:r>
              <a:rPr lang="zh-CN" altLang="en-US" dirty="0"/>
              <a:t>实验目的</a:t>
            </a:r>
            <a:endParaRPr lang="zh-CN" altLang="en-US" dirty="0"/>
          </a:p>
        </p:txBody>
      </p:sp>
      <p:grpSp>
        <p:nvGrpSpPr>
          <p:cNvPr id="14" name="fd0fb80b-3e97-4bbd-a801-8e04a984424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660909" y="1521564"/>
            <a:ext cx="11531091" cy="4604173"/>
            <a:chOff x="673100" y="1336464"/>
            <a:chExt cx="11531091" cy="4604173"/>
          </a:xfrm>
        </p:grpSpPr>
        <p:grpSp>
          <p:nvGrpSpPr>
            <p:cNvPr id="15" name="íṡlîḓe"/>
            <p:cNvGrpSpPr/>
            <p:nvPr/>
          </p:nvGrpSpPr>
          <p:grpSpPr>
            <a:xfrm>
              <a:off x="5484696" y="1336464"/>
              <a:ext cx="6719495" cy="4604173"/>
              <a:chOff x="5484696" y="1803633"/>
              <a:chExt cx="6719495" cy="4604173"/>
            </a:xfrm>
          </p:grpSpPr>
          <p:sp>
            <p:nvSpPr>
              <p:cNvPr id="35" name="i$lîḋe"/>
              <p:cNvSpPr/>
              <p:nvPr/>
            </p:nvSpPr>
            <p:spPr bwMode="auto">
              <a:xfrm>
                <a:off x="9824921" y="4039256"/>
                <a:ext cx="368300" cy="368300"/>
              </a:xfrm>
              <a:prstGeom prst="ellipse">
                <a:avLst/>
              </a:prstGeom>
              <a:solidFill>
                <a:schemeClr val="tx2">
                  <a:lumMod val="20000"/>
                  <a:lumOff val="80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6" name="îṧ1îḑé"/>
              <p:cNvSpPr/>
              <p:nvPr/>
            </p:nvSpPr>
            <p:spPr bwMode="auto">
              <a:xfrm>
                <a:off x="9670934" y="4452006"/>
                <a:ext cx="744538" cy="1328738"/>
              </a:xfrm>
              <a:custGeom>
                <a:avLst/>
                <a:gdLst>
                  <a:gd name="T0" fmla="*/ 238 w 309"/>
                  <a:gd name="T1" fmla="*/ 0 h 551"/>
                  <a:gd name="T2" fmla="*/ 42 w 309"/>
                  <a:gd name="T3" fmla="*/ 0 h 551"/>
                  <a:gd name="T4" fmla="*/ 7 w 309"/>
                  <a:gd name="T5" fmla="*/ 30 h 551"/>
                  <a:gd name="T6" fmla="*/ 0 w 309"/>
                  <a:gd name="T7" fmla="*/ 67 h 551"/>
                  <a:gd name="T8" fmla="*/ 35 w 309"/>
                  <a:gd name="T9" fmla="*/ 249 h 551"/>
                  <a:gd name="T10" fmla="*/ 43 w 309"/>
                  <a:gd name="T11" fmla="*/ 232 h 551"/>
                  <a:gd name="T12" fmla="*/ 65 w 309"/>
                  <a:gd name="T13" fmla="*/ 94 h 551"/>
                  <a:gd name="T14" fmla="*/ 64 w 309"/>
                  <a:gd name="T15" fmla="*/ 535 h 551"/>
                  <a:gd name="T16" fmla="*/ 68 w 309"/>
                  <a:gd name="T17" fmla="*/ 551 h 551"/>
                  <a:gd name="T18" fmla="*/ 133 w 309"/>
                  <a:gd name="T19" fmla="*/ 550 h 551"/>
                  <a:gd name="T20" fmla="*/ 136 w 309"/>
                  <a:gd name="T21" fmla="*/ 535 h 551"/>
                  <a:gd name="T22" fmla="*/ 136 w 309"/>
                  <a:gd name="T23" fmla="*/ 317 h 551"/>
                  <a:gd name="T24" fmla="*/ 144 w 309"/>
                  <a:gd name="T25" fmla="*/ 317 h 551"/>
                  <a:gd name="T26" fmla="*/ 144 w 309"/>
                  <a:gd name="T27" fmla="*/ 535 h 551"/>
                  <a:gd name="T28" fmla="*/ 148 w 309"/>
                  <a:gd name="T29" fmla="*/ 550 h 551"/>
                  <a:gd name="T30" fmla="*/ 212 w 309"/>
                  <a:gd name="T31" fmla="*/ 551 h 551"/>
                  <a:gd name="T32" fmla="*/ 216 w 309"/>
                  <a:gd name="T33" fmla="*/ 535 h 551"/>
                  <a:gd name="T34" fmla="*/ 216 w 309"/>
                  <a:gd name="T35" fmla="*/ 94 h 551"/>
                  <a:gd name="T36" fmla="*/ 238 w 309"/>
                  <a:gd name="T37" fmla="*/ 232 h 551"/>
                  <a:gd name="T38" fmla="*/ 273 w 309"/>
                  <a:gd name="T39" fmla="*/ 261 h 551"/>
                  <a:gd name="T40" fmla="*/ 308 w 309"/>
                  <a:gd name="T41" fmla="*/ 226 h 551"/>
                  <a:gd name="T42" fmla="*/ 308 w 309"/>
                  <a:gd name="T43" fmla="*/ 221 h 551"/>
                  <a:gd name="T44" fmla="*/ 308 w 309"/>
                  <a:gd name="T45" fmla="*/ 216 h 551"/>
                  <a:gd name="T46" fmla="*/ 273 w 309"/>
                  <a:gd name="T47" fmla="*/ 30 h 551"/>
                  <a:gd name="T48" fmla="*/ 238 w 309"/>
                  <a:gd name="T49"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9" h="551">
                    <a:moveTo>
                      <a:pt x="238" y="0"/>
                    </a:moveTo>
                    <a:cubicBezTo>
                      <a:pt x="42" y="0"/>
                      <a:pt x="42" y="0"/>
                      <a:pt x="42" y="0"/>
                    </a:cubicBezTo>
                    <a:cubicBezTo>
                      <a:pt x="25" y="0"/>
                      <a:pt x="10" y="13"/>
                      <a:pt x="7" y="30"/>
                    </a:cubicBezTo>
                    <a:cubicBezTo>
                      <a:pt x="0" y="67"/>
                      <a:pt x="0" y="67"/>
                      <a:pt x="0" y="67"/>
                    </a:cubicBezTo>
                    <a:cubicBezTo>
                      <a:pt x="35" y="249"/>
                      <a:pt x="35" y="249"/>
                      <a:pt x="35" y="249"/>
                    </a:cubicBezTo>
                    <a:cubicBezTo>
                      <a:pt x="39" y="244"/>
                      <a:pt x="41" y="238"/>
                      <a:pt x="43" y="232"/>
                    </a:cubicBezTo>
                    <a:cubicBezTo>
                      <a:pt x="65" y="94"/>
                      <a:pt x="65" y="94"/>
                      <a:pt x="65" y="94"/>
                    </a:cubicBezTo>
                    <a:cubicBezTo>
                      <a:pt x="64" y="535"/>
                      <a:pt x="64" y="535"/>
                      <a:pt x="64" y="535"/>
                    </a:cubicBezTo>
                    <a:cubicBezTo>
                      <a:pt x="64" y="541"/>
                      <a:pt x="66" y="546"/>
                      <a:pt x="68" y="551"/>
                    </a:cubicBezTo>
                    <a:cubicBezTo>
                      <a:pt x="88" y="550"/>
                      <a:pt x="110" y="550"/>
                      <a:pt x="133" y="550"/>
                    </a:cubicBezTo>
                    <a:cubicBezTo>
                      <a:pt x="135" y="545"/>
                      <a:pt x="136" y="540"/>
                      <a:pt x="136" y="535"/>
                    </a:cubicBezTo>
                    <a:cubicBezTo>
                      <a:pt x="136" y="317"/>
                      <a:pt x="136" y="317"/>
                      <a:pt x="136" y="317"/>
                    </a:cubicBezTo>
                    <a:cubicBezTo>
                      <a:pt x="144" y="317"/>
                      <a:pt x="144" y="317"/>
                      <a:pt x="144" y="317"/>
                    </a:cubicBezTo>
                    <a:cubicBezTo>
                      <a:pt x="144" y="535"/>
                      <a:pt x="144" y="535"/>
                      <a:pt x="144" y="535"/>
                    </a:cubicBezTo>
                    <a:cubicBezTo>
                      <a:pt x="144" y="540"/>
                      <a:pt x="146" y="545"/>
                      <a:pt x="148" y="550"/>
                    </a:cubicBezTo>
                    <a:cubicBezTo>
                      <a:pt x="170" y="550"/>
                      <a:pt x="192" y="550"/>
                      <a:pt x="212" y="551"/>
                    </a:cubicBezTo>
                    <a:cubicBezTo>
                      <a:pt x="214" y="546"/>
                      <a:pt x="216" y="541"/>
                      <a:pt x="216" y="535"/>
                    </a:cubicBezTo>
                    <a:cubicBezTo>
                      <a:pt x="216" y="94"/>
                      <a:pt x="216" y="94"/>
                      <a:pt x="216" y="94"/>
                    </a:cubicBezTo>
                    <a:cubicBezTo>
                      <a:pt x="238" y="232"/>
                      <a:pt x="238" y="232"/>
                      <a:pt x="238" y="232"/>
                    </a:cubicBezTo>
                    <a:cubicBezTo>
                      <a:pt x="241" y="249"/>
                      <a:pt x="256" y="261"/>
                      <a:pt x="273" y="261"/>
                    </a:cubicBezTo>
                    <a:cubicBezTo>
                      <a:pt x="292" y="261"/>
                      <a:pt x="308" y="245"/>
                      <a:pt x="308" y="226"/>
                    </a:cubicBezTo>
                    <a:cubicBezTo>
                      <a:pt x="308" y="224"/>
                      <a:pt x="308" y="222"/>
                      <a:pt x="308" y="221"/>
                    </a:cubicBezTo>
                    <a:cubicBezTo>
                      <a:pt x="308" y="219"/>
                      <a:pt x="309" y="218"/>
                      <a:pt x="308" y="216"/>
                    </a:cubicBezTo>
                    <a:cubicBezTo>
                      <a:pt x="273" y="30"/>
                      <a:pt x="273" y="30"/>
                      <a:pt x="273" y="30"/>
                    </a:cubicBezTo>
                    <a:cubicBezTo>
                      <a:pt x="270" y="13"/>
                      <a:pt x="256" y="0"/>
                      <a:pt x="238" y="0"/>
                    </a:cubicBezTo>
                  </a:path>
                </a:pathLst>
              </a:custGeom>
              <a:solidFill>
                <a:schemeClr val="tx2">
                  <a:lumMod val="20000"/>
                  <a:lumOff val="80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7" name="ïṥ1îḑé"/>
              <p:cNvSpPr/>
              <p:nvPr/>
            </p:nvSpPr>
            <p:spPr bwMode="auto">
              <a:xfrm>
                <a:off x="8478721" y="4039256"/>
                <a:ext cx="369888" cy="368300"/>
              </a:xfrm>
              <a:prstGeom prst="ellipse">
                <a:avLst/>
              </a:prstGeom>
              <a:solidFill>
                <a:schemeClr val="tx2">
                  <a:lumMod val="20000"/>
                  <a:lumOff val="80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8" name="íslïḑê"/>
              <p:cNvSpPr/>
              <p:nvPr/>
            </p:nvSpPr>
            <p:spPr bwMode="auto">
              <a:xfrm>
                <a:off x="8256471" y="4452006"/>
                <a:ext cx="644525" cy="1328738"/>
              </a:xfrm>
              <a:custGeom>
                <a:avLst/>
                <a:gdLst>
                  <a:gd name="T0" fmla="*/ 244 w 267"/>
                  <a:gd name="T1" fmla="*/ 246 h 551"/>
                  <a:gd name="T2" fmla="*/ 234 w 267"/>
                  <a:gd name="T3" fmla="*/ 309 h 551"/>
                  <a:gd name="T4" fmla="*/ 182 w 267"/>
                  <a:gd name="T5" fmla="*/ 352 h 551"/>
                  <a:gd name="T6" fmla="*/ 173 w 267"/>
                  <a:gd name="T7" fmla="*/ 352 h 551"/>
                  <a:gd name="T8" fmla="*/ 173 w 267"/>
                  <a:gd name="T9" fmla="*/ 535 h 551"/>
                  <a:gd name="T10" fmla="*/ 176 w 267"/>
                  <a:gd name="T11" fmla="*/ 550 h 551"/>
                  <a:gd name="T12" fmla="*/ 240 w 267"/>
                  <a:gd name="T13" fmla="*/ 551 h 551"/>
                  <a:gd name="T14" fmla="*/ 244 w 267"/>
                  <a:gd name="T15" fmla="*/ 535 h 551"/>
                  <a:gd name="T16" fmla="*/ 244 w 267"/>
                  <a:gd name="T17" fmla="*/ 246 h 551"/>
                  <a:gd name="T18" fmla="*/ 267 w 267"/>
                  <a:gd name="T19" fmla="*/ 104 h 551"/>
                  <a:gd name="T20" fmla="*/ 256 w 267"/>
                  <a:gd name="T21" fmla="*/ 170 h 551"/>
                  <a:gd name="T22" fmla="*/ 266 w 267"/>
                  <a:gd name="T23" fmla="*/ 232 h 551"/>
                  <a:gd name="T24" fmla="*/ 266 w 267"/>
                  <a:gd name="T25" fmla="*/ 235 h 551"/>
                  <a:gd name="T26" fmla="*/ 267 w 267"/>
                  <a:gd name="T27" fmla="*/ 104 h 551"/>
                  <a:gd name="T28" fmla="*/ 183 w 267"/>
                  <a:gd name="T29" fmla="*/ 0 h 551"/>
                  <a:gd name="T30" fmla="*/ 70 w 267"/>
                  <a:gd name="T31" fmla="*/ 0 h 551"/>
                  <a:gd name="T32" fmla="*/ 35 w 267"/>
                  <a:gd name="T33" fmla="*/ 30 h 551"/>
                  <a:gd name="T34" fmla="*/ 0 w 267"/>
                  <a:gd name="T35" fmla="*/ 216 h 551"/>
                  <a:gd name="T36" fmla="*/ 0 w 267"/>
                  <a:gd name="T37" fmla="*/ 221 h 551"/>
                  <a:gd name="T38" fmla="*/ 0 w 267"/>
                  <a:gd name="T39" fmla="*/ 226 h 551"/>
                  <a:gd name="T40" fmla="*/ 36 w 267"/>
                  <a:gd name="T41" fmla="*/ 261 h 551"/>
                  <a:gd name="T42" fmla="*/ 71 w 267"/>
                  <a:gd name="T43" fmla="*/ 232 h 551"/>
                  <a:gd name="T44" fmla="*/ 93 w 267"/>
                  <a:gd name="T45" fmla="*/ 94 h 551"/>
                  <a:gd name="T46" fmla="*/ 93 w 267"/>
                  <a:gd name="T47" fmla="*/ 535 h 551"/>
                  <a:gd name="T48" fmla="*/ 96 w 267"/>
                  <a:gd name="T49" fmla="*/ 551 h 551"/>
                  <a:gd name="T50" fmla="*/ 161 w 267"/>
                  <a:gd name="T51" fmla="*/ 550 h 551"/>
                  <a:gd name="T52" fmla="*/ 164 w 267"/>
                  <a:gd name="T53" fmla="*/ 535 h 551"/>
                  <a:gd name="T54" fmla="*/ 164 w 267"/>
                  <a:gd name="T55" fmla="*/ 349 h 551"/>
                  <a:gd name="T56" fmla="*/ 129 w 267"/>
                  <a:gd name="T57" fmla="*/ 299 h 551"/>
                  <a:gd name="T58" fmla="*/ 129 w 267"/>
                  <a:gd name="T59" fmla="*/ 292 h 551"/>
                  <a:gd name="T60" fmla="*/ 129 w 267"/>
                  <a:gd name="T61" fmla="*/ 286 h 551"/>
                  <a:gd name="T62" fmla="*/ 181 w 267"/>
                  <a:gd name="T63" fmla="*/ 10 h 551"/>
                  <a:gd name="T64" fmla="*/ 183 w 267"/>
                  <a:gd name="T65"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7" h="551">
                    <a:moveTo>
                      <a:pt x="244" y="246"/>
                    </a:moveTo>
                    <a:cubicBezTo>
                      <a:pt x="234" y="309"/>
                      <a:pt x="234" y="309"/>
                      <a:pt x="234" y="309"/>
                    </a:cubicBezTo>
                    <a:cubicBezTo>
                      <a:pt x="229" y="334"/>
                      <a:pt x="207" y="352"/>
                      <a:pt x="182" y="352"/>
                    </a:cubicBezTo>
                    <a:cubicBezTo>
                      <a:pt x="179" y="352"/>
                      <a:pt x="176" y="352"/>
                      <a:pt x="173" y="352"/>
                    </a:cubicBezTo>
                    <a:cubicBezTo>
                      <a:pt x="173" y="535"/>
                      <a:pt x="173" y="535"/>
                      <a:pt x="173" y="535"/>
                    </a:cubicBezTo>
                    <a:cubicBezTo>
                      <a:pt x="173" y="540"/>
                      <a:pt x="174" y="545"/>
                      <a:pt x="176" y="550"/>
                    </a:cubicBezTo>
                    <a:cubicBezTo>
                      <a:pt x="198" y="550"/>
                      <a:pt x="220" y="550"/>
                      <a:pt x="240" y="551"/>
                    </a:cubicBezTo>
                    <a:cubicBezTo>
                      <a:pt x="243" y="546"/>
                      <a:pt x="244" y="541"/>
                      <a:pt x="244" y="535"/>
                    </a:cubicBezTo>
                    <a:cubicBezTo>
                      <a:pt x="244" y="246"/>
                      <a:pt x="244" y="246"/>
                      <a:pt x="244" y="246"/>
                    </a:cubicBezTo>
                    <a:moveTo>
                      <a:pt x="267" y="104"/>
                    </a:moveTo>
                    <a:cubicBezTo>
                      <a:pt x="256" y="170"/>
                      <a:pt x="256" y="170"/>
                      <a:pt x="256" y="170"/>
                    </a:cubicBezTo>
                    <a:cubicBezTo>
                      <a:pt x="266" y="232"/>
                      <a:pt x="266" y="232"/>
                      <a:pt x="266" y="232"/>
                    </a:cubicBezTo>
                    <a:cubicBezTo>
                      <a:pt x="266" y="233"/>
                      <a:pt x="266" y="234"/>
                      <a:pt x="266" y="235"/>
                    </a:cubicBezTo>
                    <a:cubicBezTo>
                      <a:pt x="267" y="104"/>
                      <a:pt x="267" y="104"/>
                      <a:pt x="267" y="104"/>
                    </a:cubicBezTo>
                    <a:moveTo>
                      <a:pt x="183" y="0"/>
                    </a:moveTo>
                    <a:cubicBezTo>
                      <a:pt x="70" y="0"/>
                      <a:pt x="70" y="0"/>
                      <a:pt x="70" y="0"/>
                    </a:cubicBezTo>
                    <a:cubicBezTo>
                      <a:pt x="53" y="0"/>
                      <a:pt x="38" y="13"/>
                      <a:pt x="35" y="30"/>
                    </a:cubicBezTo>
                    <a:cubicBezTo>
                      <a:pt x="0" y="216"/>
                      <a:pt x="0" y="216"/>
                      <a:pt x="0" y="216"/>
                    </a:cubicBezTo>
                    <a:cubicBezTo>
                      <a:pt x="0" y="218"/>
                      <a:pt x="0" y="219"/>
                      <a:pt x="0" y="221"/>
                    </a:cubicBezTo>
                    <a:cubicBezTo>
                      <a:pt x="0" y="222"/>
                      <a:pt x="0" y="224"/>
                      <a:pt x="0" y="226"/>
                    </a:cubicBezTo>
                    <a:cubicBezTo>
                      <a:pt x="0" y="245"/>
                      <a:pt x="16" y="261"/>
                      <a:pt x="36" y="261"/>
                    </a:cubicBezTo>
                    <a:cubicBezTo>
                      <a:pt x="53" y="261"/>
                      <a:pt x="68" y="249"/>
                      <a:pt x="71" y="232"/>
                    </a:cubicBezTo>
                    <a:cubicBezTo>
                      <a:pt x="93" y="94"/>
                      <a:pt x="93" y="94"/>
                      <a:pt x="93" y="94"/>
                    </a:cubicBezTo>
                    <a:cubicBezTo>
                      <a:pt x="93" y="535"/>
                      <a:pt x="93" y="535"/>
                      <a:pt x="93" y="535"/>
                    </a:cubicBezTo>
                    <a:cubicBezTo>
                      <a:pt x="93" y="541"/>
                      <a:pt x="94" y="546"/>
                      <a:pt x="96" y="551"/>
                    </a:cubicBezTo>
                    <a:cubicBezTo>
                      <a:pt x="116" y="550"/>
                      <a:pt x="138" y="550"/>
                      <a:pt x="161" y="550"/>
                    </a:cubicBezTo>
                    <a:cubicBezTo>
                      <a:pt x="163" y="545"/>
                      <a:pt x="164" y="540"/>
                      <a:pt x="164" y="535"/>
                    </a:cubicBezTo>
                    <a:cubicBezTo>
                      <a:pt x="164" y="349"/>
                      <a:pt x="164" y="349"/>
                      <a:pt x="164" y="349"/>
                    </a:cubicBezTo>
                    <a:cubicBezTo>
                      <a:pt x="144" y="342"/>
                      <a:pt x="129" y="322"/>
                      <a:pt x="129" y="299"/>
                    </a:cubicBezTo>
                    <a:cubicBezTo>
                      <a:pt x="129" y="297"/>
                      <a:pt x="129" y="295"/>
                      <a:pt x="129" y="292"/>
                    </a:cubicBezTo>
                    <a:cubicBezTo>
                      <a:pt x="129" y="290"/>
                      <a:pt x="129" y="288"/>
                      <a:pt x="129" y="286"/>
                    </a:cubicBezTo>
                    <a:cubicBezTo>
                      <a:pt x="181" y="10"/>
                      <a:pt x="181" y="10"/>
                      <a:pt x="181" y="10"/>
                    </a:cubicBezTo>
                    <a:cubicBezTo>
                      <a:pt x="182" y="6"/>
                      <a:pt x="182" y="3"/>
                      <a:pt x="183" y="0"/>
                    </a:cubicBezTo>
                  </a:path>
                </a:pathLst>
              </a:custGeom>
              <a:solidFill>
                <a:schemeClr val="tx2">
                  <a:lumMod val="20000"/>
                  <a:lumOff val="80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9" name="íṡ1iḓê"/>
              <p:cNvSpPr/>
              <p:nvPr/>
            </p:nvSpPr>
            <p:spPr bwMode="auto">
              <a:xfrm>
                <a:off x="7053146" y="4039256"/>
                <a:ext cx="369888" cy="368300"/>
              </a:xfrm>
              <a:prstGeom prst="ellipse">
                <a:avLst/>
              </a:prstGeom>
              <a:solidFill>
                <a:schemeClr val="tx2">
                  <a:lumMod val="20000"/>
                  <a:lumOff val="80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0" name="iṣḷíḋê"/>
              <p:cNvSpPr/>
              <p:nvPr/>
            </p:nvSpPr>
            <p:spPr bwMode="auto">
              <a:xfrm>
                <a:off x="6970596" y="4452006"/>
                <a:ext cx="673100" cy="1328738"/>
              </a:xfrm>
              <a:custGeom>
                <a:avLst/>
                <a:gdLst>
                  <a:gd name="T0" fmla="*/ 35 w 279"/>
                  <a:gd name="T1" fmla="*/ 318 h 551"/>
                  <a:gd name="T2" fmla="*/ 35 w 279"/>
                  <a:gd name="T3" fmla="*/ 535 h 551"/>
                  <a:gd name="T4" fmla="*/ 39 w 279"/>
                  <a:gd name="T5" fmla="*/ 551 h 551"/>
                  <a:gd name="T6" fmla="*/ 103 w 279"/>
                  <a:gd name="T7" fmla="*/ 550 h 551"/>
                  <a:gd name="T8" fmla="*/ 106 w 279"/>
                  <a:gd name="T9" fmla="*/ 535 h 551"/>
                  <a:gd name="T10" fmla="*/ 106 w 279"/>
                  <a:gd name="T11" fmla="*/ 348 h 551"/>
                  <a:gd name="T12" fmla="*/ 84 w 279"/>
                  <a:gd name="T13" fmla="*/ 352 h 551"/>
                  <a:gd name="T14" fmla="*/ 35 w 279"/>
                  <a:gd name="T15" fmla="*/ 318 h 551"/>
                  <a:gd name="T16" fmla="*/ 0 w 279"/>
                  <a:gd name="T17" fmla="*/ 104 h 551"/>
                  <a:gd name="T18" fmla="*/ 0 w 279"/>
                  <a:gd name="T19" fmla="*/ 254 h 551"/>
                  <a:gd name="T20" fmla="*/ 13 w 279"/>
                  <a:gd name="T21" fmla="*/ 232 h 551"/>
                  <a:gd name="T22" fmla="*/ 17 w 279"/>
                  <a:gd name="T23" fmla="*/ 210 h 551"/>
                  <a:gd name="T24" fmla="*/ 0 w 279"/>
                  <a:gd name="T25" fmla="*/ 104 h 551"/>
                  <a:gd name="T26" fmla="*/ 208 w 279"/>
                  <a:gd name="T27" fmla="*/ 0 h 551"/>
                  <a:gd name="T28" fmla="*/ 83 w 279"/>
                  <a:gd name="T29" fmla="*/ 0 h 551"/>
                  <a:gd name="T30" fmla="*/ 85 w 279"/>
                  <a:gd name="T31" fmla="*/ 10 h 551"/>
                  <a:gd name="T32" fmla="*/ 137 w 279"/>
                  <a:gd name="T33" fmla="*/ 286 h 551"/>
                  <a:gd name="T34" fmla="*/ 137 w 279"/>
                  <a:gd name="T35" fmla="*/ 292 h 551"/>
                  <a:gd name="T36" fmla="*/ 137 w 279"/>
                  <a:gd name="T37" fmla="*/ 299 h 551"/>
                  <a:gd name="T38" fmla="*/ 115 w 279"/>
                  <a:gd name="T39" fmla="*/ 343 h 551"/>
                  <a:gd name="T40" fmla="*/ 115 w 279"/>
                  <a:gd name="T41" fmla="*/ 535 h 551"/>
                  <a:gd name="T42" fmla="*/ 118 w 279"/>
                  <a:gd name="T43" fmla="*/ 550 h 551"/>
                  <a:gd name="T44" fmla="*/ 182 w 279"/>
                  <a:gd name="T45" fmla="*/ 551 h 551"/>
                  <a:gd name="T46" fmla="*/ 186 w 279"/>
                  <a:gd name="T47" fmla="*/ 535 h 551"/>
                  <a:gd name="T48" fmla="*/ 186 w 279"/>
                  <a:gd name="T49" fmla="*/ 94 h 551"/>
                  <a:gd name="T50" fmla="*/ 208 w 279"/>
                  <a:gd name="T51" fmla="*/ 232 h 551"/>
                  <a:gd name="T52" fmla="*/ 243 w 279"/>
                  <a:gd name="T53" fmla="*/ 261 h 551"/>
                  <a:gd name="T54" fmla="*/ 279 w 279"/>
                  <a:gd name="T55" fmla="*/ 226 h 551"/>
                  <a:gd name="T56" fmla="*/ 278 w 279"/>
                  <a:gd name="T57" fmla="*/ 221 h 551"/>
                  <a:gd name="T58" fmla="*/ 279 w 279"/>
                  <a:gd name="T59" fmla="*/ 216 h 551"/>
                  <a:gd name="T60" fmla="*/ 244 w 279"/>
                  <a:gd name="T61" fmla="*/ 30 h 551"/>
                  <a:gd name="T62" fmla="*/ 208 w 279"/>
                  <a:gd name="T63"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9" h="551">
                    <a:moveTo>
                      <a:pt x="35" y="318"/>
                    </a:moveTo>
                    <a:cubicBezTo>
                      <a:pt x="35" y="535"/>
                      <a:pt x="35" y="535"/>
                      <a:pt x="35" y="535"/>
                    </a:cubicBezTo>
                    <a:cubicBezTo>
                      <a:pt x="35" y="541"/>
                      <a:pt x="36" y="546"/>
                      <a:pt x="39" y="551"/>
                    </a:cubicBezTo>
                    <a:cubicBezTo>
                      <a:pt x="59" y="550"/>
                      <a:pt x="80" y="550"/>
                      <a:pt x="103" y="550"/>
                    </a:cubicBezTo>
                    <a:cubicBezTo>
                      <a:pt x="105" y="545"/>
                      <a:pt x="106" y="540"/>
                      <a:pt x="106" y="535"/>
                    </a:cubicBezTo>
                    <a:cubicBezTo>
                      <a:pt x="106" y="348"/>
                      <a:pt x="106" y="348"/>
                      <a:pt x="106" y="348"/>
                    </a:cubicBezTo>
                    <a:cubicBezTo>
                      <a:pt x="100" y="351"/>
                      <a:pt x="92" y="352"/>
                      <a:pt x="84" y="352"/>
                    </a:cubicBezTo>
                    <a:cubicBezTo>
                      <a:pt x="62" y="352"/>
                      <a:pt x="43" y="338"/>
                      <a:pt x="35" y="318"/>
                    </a:cubicBezTo>
                    <a:moveTo>
                      <a:pt x="0" y="104"/>
                    </a:moveTo>
                    <a:cubicBezTo>
                      <a:pt x="0" y="254"/>
                      <a:pt x="0" y="254"/>
                      <a:pt x="0" y="254"/>
                    </a:cubicBezTo>
                    <a:cubicBezTo>
                      <a:pt x="6" y="249"/>
                      <a:pt x="11" y="241"/>
                      <a:pt x="13" y="232"/>
                    </a:cubicBezTo>
                    <a:cubicBezTo>
                      <a:pt x="17" y="210"/>
                      <a:pt x="17" y="210"/>
                      <a:pt x="17" y="210"/>
                    </a:cubicBezTo>
                    <a:cubicBezTo>
                      <a:pt x="0" y="104"/>
                      <a:pt x="0" y="104"/>
                      <a:pt x="0" y="104"/>
                    </a:cubicBezTo>
                    <a:moveTo>
                      <a:pt x="208" y="0"/>
                    </a:moveTo>
                    <a:cubicBezTo>
                      <a:pt x="83" y="0"/>
                      <a:pt x="83" y="0"/>
                      <a:pt x="83" y="0"/>
                    </a:cubicBezTo>
                    <a:cubicBezTo>
                      <a:pt x="84" y="3"/>
                      <a:pt x="85" y="7"/>
                      <a:pt x="85" y="10"/>
                    </a:cubicBezTo>
                    <a:cubicBezTo>
                      <a:pt x="137" y="286"/>
                      <a:pt x="137" y="286"/>
                      <a:pt x="137" y="286"/>
                    </a:cubicBezTo>
                    <a:cubicBezTo>
                      <a:pt x="138" y="288"/>
                      <a:pt x="137" y="290"/>
                      <a:pt x="137" y="292"/>
                    </a:cubicBezTo>
                    <a:cubicBezTo>
                      <a:pt x="137" y="295"/>
                      <a:pt x="137" y="297"/>
                      <a:pt x="137" y="299"/>
                    </a:cubicBezTo>
                    <a:cubicBezTo>
                      <a:pt x="137" y="317"/>
                      <a:pt x="128" y="333"/>
                      <a:pt x="115" y="343"/>
                    </a:cubicBezTo>
                    <a:cubicBezTo>
                      <a:pt x="115" y="535"/>
                      <a:pt x="115" y="535"/>
                      <a:pt x="115" y="535"/>
                    </a:cubicBezTo>
                    <a:cubicBezTo>
                      <a:pt x="115" y="540"/>
                      <a:pt x="116" y="545"/>
                      <a:pt x="118" y="550"/>
                    </a:cubicBezTo>
                    <a:cubicBezTo>
                      <a:pt x="141" y="550"/>
                      <a:pt x="162" y="550"/>
                      <a:pt x="182" y="551"/>
                    </a:cubicBezTo>
                    <a:cubicBezTo>
                      <a:pt x="185" y="546"/>
                      <a:pt x="186" y="541"/>
                      <a:pt x="186" y="535"/>
                    </a:cubicBezTo>
                    <a:cubicBezTo>
                      <a:pt x="186" y="94"/>
                      <a:pt x="186" y="94"/>
                      <a:pt x="186" y="94"/>
                    </a:cubicBezTo>
                    <a:cubicBezTo>
                      <a:pt x="208" y="232"/>
                      <a:pt x="208" y="232"/>
                      <a:pt x="208" y="232"/>
                    </a:cubicBezTo>
                    <a:cubicBezTo>
                      <a:pt x="211" y="249"/>
                      <a:pt x="226" y="261"/>
                      <a:pt x="243" y="261"/>
                    </a:cubicBezTo>
                    <a:cubicBezTo>
                      <a:pt x="263" y="261"/>
                      <a:pt x="279" y="245"/>
                      <a:pt x="279" y="226"/>
                    </a:cubicBezTo>
                    <a:cubicBezTo>
                      <a:pt x="279" y="224"/>
                      <a:pt x="279" y="222"/>
                      <a:pt x="278" y="221"/>
                    </a:cubicBezTo>
                    <a:cubicBezTo>
                      <a:pt x="279" y="219"/>
                      <a:pt x="279" y="218"/>
                      <a:pt x="279" y="216"/>
                    </a:cubicBezTo>
                    <a:cubicBezTo>
                      <a:pt x="244" y="30"/>
                      <a:pt x="244" y="30"/>
                      <a:pt x="244" y="30"/>
                    </a:cubicBezTo>
                    <a:cubicBezTo>
                      <a:pt x="241" y="13"/>
                      <a:pt x="226" y="0"/>
                      <a:pt x="208" y="0"/>
                    </a:cubicBezTo>
                  </a:path>
                </a:pathLst>
              </a:custGeom>
              <a:solidFill>
                <a:schemeClr val="tx2">
                  <a:lumMod val="20000"/>
                  <a:lumOff val="80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1" name="íşľîḑé"/>
              <p:cNvSpPr/>
              <p:nvPr/>
            </p:nvSpPr>
            <p:spPr bwMode="auto">
              <a:xfrm>
                <a:off x="5706946" y="4039256"/>
                <a:ext cx="369888" cy="368300"/>
              </a:xfrm>
              <a:prstGeom prst="ellipse">
                <a:avLst/>
              </a:prstGeom>
              <a:solidFill>
                <a:schemeClr val="tx2">
                  <a:lumMod val="20000"/>
                  <a:lumOff val="80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2" name="íslîḋe"/>
              <p:cNvSpPr/>
              <p:nvPr/>
            </p:nvSpPr>
            <p:spPr bwMode="auto">
              <a:xfrm>
                <a:off x="5484696" y="4452006"/>
                <a:ext cx="728663" cy="1328738"/>
              </a:xfrm>
              <a:custGeom>
                <a:avLst/>
                <a:gdLst>
                  <a:gd name="T0" fmla="*/ 267 w 302"/>
                  <a:gd name="T1" fmla="*/ 0 h 551"/>
                  <a:gd name="T2" fmla="*/ 71 w 302"/>
                  <a:gd name="T3" fmla="*/ 0 h 551"/>
                  <a:gd name="T4" fmla="*/ 36 w 302"/>
                  <a:gd name="T5" fmla="*/ 30 h 551"/>
                  <a:gd name="T6" fmla="*/ 0 w 302"/>
                  <a:gd name="T7" fmla="*/ 216 h 551"/>
                  <a:gd name="T8" fmla="*/ 1 w 302"/>
                  <a:gd name="T9" fmla="*/ 221 h 551"/>
                  <a:gd name="T10" fmla="*/ 0 w 302"/>
                  <a:gd name="T11" fmla="*/ 226 h 551"/>
                  <a:gd name="T12" fmla="*/ 36 w 302"/>
                  <a:gd name="T13" fmla="*/ 261 h 551"/>
                  <a:gd name="T14" fmla="*/ 71 w 302"/>
                  <a:gd name="T15" fmla="*/ 232 h 551"/>
                  <a:gd name="T16" fmla="*/ 93 w 302"/>
                  <a:gd name="T17" fmla="*/ 94 h 551"/>
                  <a:gd name="T18" fmla="*/ 93 w 302"/>
                  <a:gd name="T19" fmla="*/ 535 h 551"/>
                  <a:gd name="T20" fmla="*/ 97 w 302"/>
                  <a:gd name="T21" fmla="*/ 551 h 551"/>
                  <a:gd name="T22" fmla="*/ 161 w 302"/>
                  <a:gd name="T23" fmla="*/ 550 h 551"/>
                  <a:gd name="T24" fmla="*/ 164 w 302"/>
                  <a:gd name="T25" fmla="*/ 535 h 551"/>
                  <a:gd name="T26" fmla="*/ 164 w 302"/>
                  <a:gd name="T27" fmla="*/ 317 h 551"/>
                  <a:gd name="T28" fmla="*/ 173 w 302"/>
                  <a:gd name="T29" fmla="*/ 317 h 551"/>
                  <a:gd name="T30" fmla="*/ 173 w 302"/>
                  <a:gd name="T31" fmla="*/ 535 h 551"/>
                  <a:gd name="T32" fmla="*/ 176 w 302"/>
                  <a:gd name="T33" fmla="*/ 550 h 551"/>
                  <a:gd name="T34" fmla="*/ 240 w 302"/>
                  <a:gd name="T35" fmla="*/ 551 h 551"/>
                  <a:gd name="T36" fmla="*/ 244 w 302"/>
                  <a:gd name="T37" fmla="*/ 535 h 551"/>
                  <a:gd name="T38" fmla="*/ 244 w 302"/>
                  <a:gd name="T39" fmla="*/ 94 h 551"/>
                  <a:gd name="T40" fmla="*/ 266 w 302"/>
                  <a:gd name="T41" fmla="*/ 228 h 551"/>
                  <a:gd name="T42" fmla="*/ 302 w 302"/>
                  <a:gd name="T43" fmla="*/ 33 h 551"/>
                  <a:gd name="T44" fmla="*/ 302 w 302"/>
                  <a:gd name="T45" fmla="*/ 30 h 551"/>
                  <a:gd name="T46" fmla="*/ 267 w 302"/>
                  <a:gd name="T47" fmla="*/ 0 h 5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2" h="551">
                    <a:moveTo>
                      <a:pt x="267" y="0"/>
                    </a:moveTo>
                    <a:cubicBezTo>
                      <a:pt x="71" y="0"/>
                      <a:pt x="71" y="0"/>
                      <a:pt x="71" y="0"/>
                    </a:cubicBezTo>
                    <a:cubicBezTo>
                      <a:pt x="53" y="0"/>
                      <a:pt x="38" y="13"/>
                      <a:pt x="36" y="30"/>
                    </a:cubicBezTo>
                    <a:cubicBezTo>
                      <a:pt x="0" y="216"/>
                      <a:pt x="0" y="216"/>
                      <a:pt x="0" y="216"/>
                    </a:cubicBezTo>
                    <a:cubicBezTo>
                      <a:pt x="0" y="218"/>
                      <a:pt x="0" y="219"/>
                      <a:pt x="1" y="221"/>
                    </a:cubicBezTo>
                    <a:cubicBezTo>
                      <a:pt x="0" y="222"/>
                      <a:pt x="0" y="224"/>
                      <a:pt x="0" y="226"/>
                    </a:cubicBezTo>
                    <a:cubicBezTo>
                      <a:pt x="0" y="245"/>
                      <a:pt x="16" y="261"/>
                      <a:pt x="36" y="261"/>
                    </a:cubicBezTo>
                    <a:cubicBezTo>
                      <a:pt x="53" y="261"/>
                      <a:pt x="68" y="249"/>
                      <a:pt x="71" y="232"/>
                    </a:cubicBezTo>
                    <a:cubicBezTo>
                      <a:pt x="93" y="94"/>
                      <a:pt x="93" y="94"/>
                      <a:pt x="93" y="94"/>
                    </a:cubicBezTo>
                    <a:cubicBezTo>
                      <a:pt x="93" y="535"/>
                      <a:pt x="93" y="535"/>
                      <a:pt x="93" y="535"/>
                    </a:cubicBezTo>
                    <a:cubicBezTo>
                      <a:pt x="93" y="541"/>
                      <a:pt x="94" y="546"/>
                      <a:pt x="97" y="551"/>
                    </a:cubicBezTo>
                    <a:cubicBezTo>
                      <a:pt x="117" y="550"/>
                      <a:pt x="139" y="550"/>
                      <a:pt x="161" y="550"/>
                    </a:cubicBezTo>
                    <a:cubicBezTo>
                      <a:pt x="163" y="545"/>
                      <a:pt x="164" y="540"/>
                      <a:pt x="164" y="535"/>
                    </a:cubicBezTo>
                    <a:cubicBezTo>
                      <a:pt x="164" y="317"/>
                      <a:pt x="164" y="317"/>
                      <a:pt x="164" y="317"/>
                    </a:cubicBezTo>
                    <a:cubicBezTo>
                      <a:pt x="173" y="317"/>
                      <a:pt x="173" y="317"/>
                      <a:pt x="173" y="317"/>
                    </a:cubicBezTo>
                    <a:cubicBezTo>
                      <a:pt x="173" y="535"/>
                      <a:pt x="173" y="535"/>
                      <a:pt x="173" y="535"/>
                    </a:cubicBezTo>
                    <a:cubicBezTo>
                      <a:pt x="173" y="540"/>
                      <a:pt x="174" y="545"/>
                      <a:pt x="176" y="550"/>
                    </a:cubicBezTo>
                    <a:cubicBezTo>
                      <a:pt x="199" y="550"/>
                      <a:pt x="220" y="550"/>
                      <a:pt x="240" y="551"/>
                    </a:cubicBezTo>
                    <a:cubicBezTo>
                      <a:pt x="243" y="546"/>
                      <a:pt x="244" y="541"/>
                      <a:pt x="244" y="535"/>
                    </a:cubicBezTo>
                    <a:cubicBezTo>
                      <a:pt x="244" y="94"/>
                      <a:pt x="244" y="94"/>
                      <a:pt x="244" y="94"/>
                    </a:cubicBezTo>
                    <a:cubicBezTo>
                      <a:pt x="266" y="228"/>
                      <a:pt x="266" y="228"/>
                      <a:pt x="266" y="228"/>
                    </a:cubicBezTo>
                    <a:cubicBezTo>
                      <a:pt x="302" y="33"/>
                      <a:pt x="302" y="33"/>
                      <a:pt x="302" y="33"/>
                    </a:cubicBezTo>
                    <a:cubicBezTo>
                      <a:pt x="302" y="30"/>
                      <a:pt x="302" y="30"/>
                      <a:pt x="302" y="30"/>
                    </a:cubicBezTo>
                    <a:cubicBezTo>
                      <a:pt x="299" y="13"/>
                      <a:pt x="284" y="0"/>
                      <a:pt x="267" y="0"/>
                    </a:cubicBezTo>
                  </a:path>
                </a:pathLst>
              </a:custGeom>
              <a:solidFill>
                <a:schemeClr val="tx2">
                  <a:lumMod val="20000"/>
                  <a:lumOff val="80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3" name="iSļïďe"/>
              <p:cNvSpPr/>
              <p:nvPr/>
            </p:nvSpPr>
            <p:spPr bwMode="auto">
              <a:xfrm>
                <a:off x="8896234" y="3755093"/>
                <a:ext cx="547688" cy="547688"/>
              </a:xfrm>
              <a:prstGeom prst="ellipse">
                <a:avLst/>
              </a:prstGeom>
              <a:solidFill>
                <a:schemeClr val="tx2">
                  <a:lumMod val="40000"/>
                  <a:lumOff val="60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4" name="ïsļíḍê"/>
              <p:cNvSpPr/>
              <p:nvPr/>
            </p:nvSpPr>
            <p:spPr bwMode="auto">
              <a:xfrm>
                <a:off x="8567621" y="4369456"/>
                <a:ext cx="1204913" cy="2038350"/>
              </a:xfrm>
              <a:custGeom>
                <a:avLst/>
                <a:gdLst>
                  <a:gd name="T0" fmla="*/ 498 w 499"/>
                  <a:gd name="T1" fmla="*/ 326 h 845"/>
                  <a:gd name="T2" fmla="*/ 498 w 499"/>
                  <a:gd name="T3" fmla="*/ 320 h 845"/>
                  <a:gd name="T4" fmla="*/ 446 w 499"/>
                  <a:gd name="T5" fmla="*/ 44 h 845"/>
                  <a:gd name="T6" fmla="*/ 394 w 499"/>
                  <a:gd name="T7" fmla="*/ 0 h 845"/>
                  <a:gd name="T8" fmla="*/ 104 w 499"/>
                  <a:gd name="T9" fmla="*/ 0 h 845"/>
                  <a:gd name="T10" fmla="*/ 52 w 499"/>
                  <a:gd name="T11" fmla="*/ 44 h 845"/>
                  <a:gd name="T12" fmla="*/ 0 w 499"/>
                  <a:gd name="T13" fmla="*/ 320 h 845"/>
                  <a:gd name="T14" fmla="*/ 0 w 499"/>
                  <a:gd name="T15" fmla="*/ 326 h 845"/>
                  <a:gd name="T16" fmla="*/ 0 w 499"/>
                  <a:gd name="T17" fmla="*/ 333 h 845"/>
                  <a:gd name="T18" fmla="*/ 53 w 499"/>
                  <a:gd name="T19" fmla="*/ 386 h 845"/>
                  <a:gd name="T20" fmla="*/ 105 w 499"/>
                  <a:gd name="T21" fmla="*/ 343 h 845"/>
                  <a:gd name="T22" fmla="*/ 138 w 499"/>
                  <a:gd name="T23" fmla="*/ 138 h 845"/>
                  <a:gd name="T24" fmla="*/ 137 w 499"/>
                  <a:gd name="T25" fmla="*/ 792 h 845"/>
                  <a:gd name="T26" fmla="*/ 190 w 499"/>
                  <a:gd name="T27" fmla="*/ 845 h 845"/>
                  <a:gd name="T28" fmla="*/ 243 w 499"/>
                  <a:gd name="T29" fmla="*/ 792 h 845"/>
                  <a:gd name="T30" fmla="*/ 243 w 499"/>
                  <a:gd name="T31" fmla="*/ 468 h 845"/>
                  <a:gd name="T32" fmla="*/ 256 w 499"/>
                  <a:gd name="T33" fmla="*/ 468 h 845"/>
                  <a:gd name="T34" fmla="*/ 256 w 499"/>
                  <a:gd name="T35" fmla="*/ 792 h 845"/>
                  <a:gd name="T36" fmla="*/ 308 w 499"/>
                  <a:gd name="T37" fmla="*/ 845 h 845"/>
                  <a:gd name="T38" fmla="*/ 361 w 499"/>
                  <a:gd name="T39" fmla="*/ 792 h 845"/>
                  <a:gd name="T40" fmla="*/ 361 w 499"/>
                  <a:gd name="T41" fmla="*/ 138 h 845"/>
                  <a:gd name="T42" fmla="*/ 394 w 499"/>
                  <a:gd name="T43" fmla="*/ 343 h 845"/>
                  <a:gd name="T44" fmla="*/ 446 w 499"/>
                  <a:gd name="T45" fmla="*/ 386 h 845"/>
                  <a:gd name="T46" fmla="*/ 499 w 499"/>
                  <a:gd name="T47" fmla="*/ 333 h 845"/>
                  <a:gd name="T48" fmla="*/ 498 w 499"/>
                  <a:gd name="T49" fmla="*/ 326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99" h="845">
                    <a:moveTo>
                      <a:pt x="498" y="326"/>
                    </a:moveTo>
                    <a:cubicBezTo>
                      <a:pt x="499" y="324"/>
                      <a:pt x="499" y="322"/>
                      <a:pt x="498" y="320"/>
                    </a:cubicBezTo>
                    <a:cubicBezTo>
                      <a:pt x="446" y="44"/>
                      <a:pt x="446" y="44"/>
                      <a:pt x="446" y="44"/>
                    </a:cubicBezTo>
                    <a:cubicBezTo>
                      <a:pt x="442" y="18"/>
                      <a:pt x="420" y="0"/>
                      <a:pt x="394" y="0"/>
                    </a:cubicBezTo>
                    <a:cubicBezTo>
                      <a:pt x="104" y="0"/>
                      <a:pt x="104" y="0"/>
                      <a:pt x="104" y="0"/>
                    </a:cubicBezTo>
                    <a:cubicBezTo>
                      <a:pt x="78" y="0"/>
                      <a:pt x="56" y="18"/>
                      <a:pt x="52" y="44"/>
                    </a:cubicBezTo>
                    <a:cubicBezTo>
                      <a:pt x="0" y="320"/>
                      <a:pt x="0" y="320"/>
                      <a:pt x="0" y="320"/>
                    </a:cubicBezTo>
                    <a:cubicBezTo>
                      <a:pt x="0" y="322"/>
                      <a:pt x="0" y="324"/>
                      <a:pt x="0" y="326"/>
                    </a:cubicBezTo>
                    <a:cubicBezTo>
                      <a:pt x="0" y="329"/>
                      <a:pt x="0" y="331"/>
                      <a:pt x="0" y="333"/>
                    </a:cubicBezTo>
                    <a:cubicBezTo>
                      <a:pt x="0" y="363"/>
                      <a:pt x="24" y="386"/>
                      <a:pt x="53" y="386"/>
                    </a:cubicBezTo>
                    <a:cubicBezTo>
                      <a:pt x="78" y="386"/>
                      <a:pt x="100" y="368"/>
                      <a:pt x="105" y="343"/>
                    </a:cubicBezTo>
                    <a:cubicBezTo>
                      <a:pt x="138" y="138"/>
                      <a:pt x="138" y="138"/>
                      <a:pt x="138" y="138"/>
                    </a:cubicBezTo>
                    <a:cubicBezTo>
                      <a:pt x="137" y="792"/>
                      <a:pt x="137" y="792"/>
                      <a:pt x="137" y="792"/>
                    </a:cubicBezTo>
                    <a:cubicBezTo>
                      <a:pt x="137" y="821"/>
                      <a:pt x="161" y="845"/>
                      <a:pt x="190" y="845"/>
                    </a:cubicBezTo>
                    <a:cubicBezTo>
                      <a:pt x="219" y="845"/>
                      <a:pt x="243" y="821"/>
                      <a:pt x="243" y="792"/>
                    </a:cubicBezTo>
                    <a:cubicBezTo>
                      <a:pt x="243" y="468"/>
                      <a:pt x="243" y="468"/>
                      <a:pt x="243" y="468"/>
                    </a:cubicBezTo>
                    <a:cubicBezTo>
                      <a:pt x="256" y="468"/>
                      <a:pt x="256" y="468"/>
                      <a:pt x="256" y="468"/>
                    </a:cubicBezTo>
                    <a:cubicBezTo>
                      <a:pt x="256" y="792"/>
                      <a:pt x="256" y="792"/>
                      <a:pt x="256" y="792"/>
                    </a:cubicBezTo>
                    <a:cubicBezTo>
                      <a:pt x="256" y="821"/>
                      <a:pt x="279" y="845"/>
                      <a:pt x="308" y="845"/>
                    </a:cubicBezTo>
                    <a:cubicBezTo>
                      <a:pt x="338" y="845"/>
                      <a:pt x="361" y="821"/>
                      <a:pt x="361" y="792"/>
                    </a:cubicBezTo>
                    <a:cubicBezTo>
                      <a:pt x="361" y="138"/>
                      <a:pt x="361" y="138"/>
                      <a:pt x="361" y="138"/>
                    </a:cubicBezTo>
                    <a:cubicBezTo>
                      <a:pt x="394" y="343"/>
                      <a:pt x="394" y="343"/>
                      <a:pt x="394" y="343"/>
                    </a:cubicBezTo>
                    <a:cubicBezTo>
                      <a:pt x="398" y="368"/>
                      <a:pt x="420" y="386"/>
                      <a:pt x="446" y="386"/>
                    </a:cubicBezTo>
                    <a:cubicBezTo>
                      <a:pt x="475" y="386"/>
                      <a:pt x="499" y="363"/>
                      <a:pt x="499" y="333"/>
                    </a:cubicBezTo>
                    <a:cubicBezTo>
                      <a:pt x="499" y="331"/>
                      <a:pt x="498" y="329"/>
                      <a:pt x="498" y="326"/>
                    </a:cubicBezTo>
                  </a:path>
                </a:pathLst>
              </a:custGeom>
              <a:solidFill>
                <a:schemeClr val="tx2">
                  <a:lumMod val="40000"/>
                  <a:lumOff val="60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iŝ1iḍê"/>
              <p:cNvSpPr/>
              <p:nvPr/>
            </p:nvSpPr>
            <p:spPr bwMode="auto">
              <a:xfrm>
                <a:off x="6429259" y="3755093"/>
                <a:ext cx="544513" cy="547688"/>
              </a:xfrm>
              <a:prstGeom prst="ellipse">
                <a:avLst/>
              </a:prstGeom>
              <a:solidFill>
                <a:schemeClr val="tx2">
                  <a:lumMod val="40000"/>
                  <a:lumOff val="60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ïṣlíḋé"/>
              <p:cNvSpPr/>
              <p:nvPr/>
            </p:nvSpPr>
            <p:spPr bwMode="auto">
              <a:xfrm>
                <a:off x="6097471" y="4369456"/>
                <a:ext cx="1206500" cy="2038350"/>
              </a:xfrm>
              <a:custGeom>
                <a:avLst/>
                <a:gdLst>
                  <a:gd name="T0" fmla="*/ 499 w 500"/>
                  <a:gd name="T1" fmla="*/ 326 h 845"/>
                  <a:gd name="T2" fmla="*/ 499 w 500"/>
                  <a:gd name="T3" fmla="*/ 320 h 845"/>
                  <a:gd name="T4" fmla="*/ 447 w 500"/>
                  <a:gd name="T5" fmla="*/ 44 h 845"/>
                  <a:gd name="T6" fmla="*/ 395 w 500"/>
                  <a:gd name="T7" fmla="*/ 0 h 845"/>
                  <a:gd name="T8" fmla="*/ 105 w 500"/>
                  <a:gd name="T9" fmla="*/ 0 h 845"/>
                  <a:gd name="T10" fmla="*/ 53 w 500"/>
                  <a:gd name="T11" fmla="*/ 44 h 845"/>
                  <a:gd name="T12" fmla="*/ 1 w 500"/>
                  <a:gd name="T13" fmla="*/ 320 h 845"/>
                  <a:gd name="T14" fmla="*/ 1 w 500"/>
                  <a:gd name="T15" fmla="*/ 326 h 845"/>
                  <a:gd name="T16" fmla="*/ 1 w 500"/>
                  <a:gd name="T17" fmla="*/ 333 h 845"/>
                  <a:gd name="T18" fmla="*/ 53 w 500"/>
                  <a:gd name="T19" fmla="*/ 386 h 845"/>
                  <a:gd name="T20" fmla="*/ 105 w 500"/>
                  <a:gd name="T21" fmla="*/ 343 h 845"/>
                  <a:gd name="T22" fmla="*/ 138 w 500"/>
                  <a:gd name="T23" fmla="*/ 138 h 845"/>
                  <a:gd name="T24" fmla="*/ 138 w 500"/>
                  <a:gd name="T25" fmla="*/ 792 h 845"/>
                  <a:gd name="T26" fmla="*/ 191 w 500"/>
                  <a:gd name="T27" fmla="*/ 845 h 845"/>
                  <a:gd name="T28" fmla="*/ 244 w 500"/>
                  <a:gd name="T29" fmla="*/ 792 h 845"/>
                  <a:gd name="T30" fmla="*/ 244 w 500"/>
                  <a:gd name="T31" fmla="*/ 468 h 845"/>
                  <a:gd name="T32" fmla="*/ 256 w 500"/>
                  <a:gd name="T33" fmla="*/ 468 h 845"/>
                  <a:gd name="T34" fmla="*/ 256 w 500"/>
                  <a:gd name="T35" fmla="*/ 792 h 845"/>
                  <a:gd name="T36" fmla="*/ 309 w 500"/>
                  <a:gd name="T37" fmla="*/ 845 h 845"/>
                  <a:gd name="T38" fmla="*/ 362 w 500"/>
                  <a:gd name="T39" fmla="*/ 792 h 845"/>
                  <a:gd name="T40" fmla="*/ 362 w 500"/>
                  <a:gd name="T41" fmla="*/ 138 h 845"/>
                  <a:gd name="T42" fmla="*/ 394 w 500"/>
                  <a:gd name="T43" fmla="*/ 343 h 845"/>
                  <a:gd name="T44" fmla="*/ 446 w 500"/>
                  <a:gd name="T45" fmla="*/ 386 h 845"/>
                  <a:gd name="T46" fmla="*/ 499 w 500"/>
                  <a:gd name="T47" fmla="*/ 333 h 845"/>
                  <a:gd name="T48" fmla="*/ 499 w 500"/>
                  <a:gd name="T49" fmla="*/ 326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00" h="845">
                    <a:moveTo>
                      <a:pt x="499" y="326"/>
                    </a:moveTo>
                    <a:cubicBezTo>
                      <a:pt x="499" y="324"/>
                      <a:pt x="500" y="322"/>
                      <a:pt x="499" y="320"/>
                    </a:cubicBezTo>
                    <a:cubicBezTo>
                      <a:pt x="447" y="44"/>
                      <a:pt x="447" y="44"/>
                      <a:pt x="447" y="44"/>
                    </a:cubicBezTo>
                    <a:cubicBezTo>
                      <a:pt x="443" y="18"/>
                      <a:pt x="421" y="0"/>
                      <a:pt x="395" y="0"/>
                    </a:cubicBezTo>
                    <a:cubicBezTo>
                      <a:pt x="105" y="0"/>
                      <a:pt x="105" y="0"/>
                      <a:pt x="105" y="0"/>
                    </a:cubicBezTo>
                    <a:cubicBezTo>
                      <a:pt x="79" y="0"/>
                      <a:pt x="57" y="18"/>
                      <a:pt x="53" y="44"/>
                    </a:cubicBezTo>
                    <a:cubicBezTo>
                      <a:pt x="1" y="320"/>
                      <a:pt x="1" y="320"/>
                      <a:pt x="1" y="320"/>
                    </a:cubicBezTo>
                    <a:cubicBezTo>
                      <a:pt x="0" y="322"/>
                      <a:pt x="0" y="324"/>
                      <a:pt x="1" y="326"/>
                    </a:cubicBezTo>
                    <a:cubicBezTo>
                      <a:pt x="1" y="329"/>
                      <a:pt x="1" y="331"/>
                      <a:pt x="1" y="333"/>
                    </a:cubicBezTo>
                    <a:cubicBezTo>
                      <a:pt x="1" y="363"/>
                      <a:pt x="24" y="386"/>
                      <a:pt x="53" y="386"/>
                    </a:cubicBezTo>
                    <a:cubicBezTo>
                      <a:pt x="79" y="386"/>
                      <a:pt x="101" y="368"/>
                      <a:pt x="105" y="343"/>
                    </a:cubicBezTo>
                    <a:cubicBezTo>
                      <a:pt x="138" y="138"/>
                      <a:pt x="138" y="138"/>
                      <a:pt x="138" y="138"/>
                    </a:cubicBezTo>
                    <a:cubicBezTo>
                      <a:pt x="138" y="792"/>
                      <a:pt x="138" y="792"/>
                      <a:pt x="138" y="792"/>
                    </a:cubicBezTo>
                    <a:cubicBezTo>
                      <a:pt x="138" y="821"/>
                      <a:pt x="162" y="845"/>
                      <a:pt x="191" y="845"/>
                    </a:cubicBezTo>
                    <a:cubicBezTo>
                      <a:pt x="220" y="845"/>
                      <a:pt x="244" y="821"/>
                      <a:pt x="244" y="792"/>
                    </a:cubicBezTo>
                    <a:cubicBezTo>
                      <a:pt x="244" y="468"/>
                      <a:pt x="244" y="468"/>
                      <a:pt x="244" y="468"/>
                    </a:cubicBezTo>
                    <a:cubicBezTo>
                      <a:pt x="256" y="468"/>
                      <a:pt x="256" y="468"/>
                      <a:pt x="256" y="468"/>
                    </a:cubicBezTo>
                    <a:cubicBezTo>
                      <a:pt x="256" y="792"/>
                      <a:pt x="256" y="792"/>
                      <a:pt x="256" y="792"/>
                    </a:cubicBezTo>
                    <a:cubicBezTo>
                      <a:pt x="256" y="821"/>
                      <a:pt x="280" y="845"/>
                      <a:pt x="309" y="845"/>
                    </a:cubicBezTo>
                    <a:cubicBezTo>
                      <a:pt x="338" y="845"/>
                      <a:pt x="362" y="821"/>
                      <a:pt x="362" y="792"/>
                    </a:cubicBezTo>
                    <a:cubicBezTo>
                      <a:pt x="362" y="138"/>
                      <a:pt x="362" y="138"/>
                      <a:pt x="362" y="138"/>
                    </a:cubicBezTo>
                    <a:cubicBezTo>
                      <a:pt x="394" y="343"/>
                      <a:pt x="394" y="343"/>
                      <a:pt x="394" y="343"/>
                    </a:cubicBezTo>
                    <a:cubicBezTo>
                      <a:pt x="399" y="368"/>
                      <a:pt x="421" y="386"/>
                      <a:pt x="446" y="386"/>
                    </a:cubicBezTo>
                    <a:cubicBezTo>
                      <a:pt x="476" y="386"/>
                      <a:pt x="499" y="363"/>
                      <a:pt x="499" y="333"/>
                    </a:cubicBezTo>
                    <a:cubicBezTo>
                      <a:pt x="499" y="331"/>
                      <a:pt x="499" y="329"/>
                      <a:pt x="499" y="326"/>
                    </a:cubicBezTo>
                  </a:path>
                </a:pathLst>
              </a:custGeom>
              <a:solidFill>
                <a:schemeClr val="tx2">
                  <a:lumMod val="40000"/>
                  <a:lumOff val="60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nvGrpSpPr>
              <p:cNvPr id="47" name="ïṡḷîḓè"/>
              <p:cNvGrpSpPr/>
              <p:nvPr/>
            </p:nvGrpSpPr>
            <p:grpSpPr>
              <a:xfrm>
                <a:off x="7116643" y="1803633"/>
                <a:ext cx="5087548" cy="4213655"/>
                <a:chOff x="5410480" y="859866"/>
                <a:chExt cx="5545138" cy="4592638"/>
              </a:xfrm>
            </p:grpSpPr>
            <p:sp>
              <p:nvSpPr>
                <p:cNvPr id="48" name="íṧļîḍé"/>
                <p:cNvSpPr/>
                <p:nvPr/>
              </p:nvSpPr>
              <p:spPr bwMode="auto">
                <a:xfrm>
                  <a:off x="7915555" y="945591"/>
                  <a:ext cx="3040063" cy="958850"/>
                </a:xfrm>
                <a:custGeom>
                  <a:avLst/>
                  <a:gdLst>
                    <a:gd name="T0" fmla="*/ 1915 w 1915"/>
                    <a:gd name="T1" fmla="*/ 561 h 604"/>
                    <a:gd name="T2" fmla="*/ 1909 w 1915"/>
                    <a:gd name="T3" fmla="*/ 0 h 604"/>
                    <a:gd name="T4" fmla="*/ 0 w 1915"/>
                    <a:gd name="T5" fmla="*/ 43 h 604"/>
                    <a:gd name="T6" fmla="*/ 8 w 1915"/>
                    <a:gd name="T7" fmla="*/ 604 h 604"/>
                    <a:gd name="T8" fmla="*/ 1915 w 1915"/>
                    <a:gd name="T9" fmla="*/ 561 h 604"/>
                  </a:gdLst>
                  <a:ahLst/>
                  <a:cxnLst>
                    <a:cxn ang="0">
                      <a:pos x="T0" y="T1"/>
                    </a:cxn>
                    <a:cxn ang="0">
                      <a:pos x="T2" y="T3"/>
                    </a:cxn>
                    <a:cxn ang="0">
                      <a:pos x="T4" y="T5"/>
                    </a:cxn>
                    <a:cxn ang="0">
                      <a:pos x="T6" y="T7"/>
                    </a:cxn>
                    <a:cxn ang="0">
                      <a:pos x="T8" y="T9"/>
                    </a:cxn>
                  </a:cxnLst>
                  <a:rect l="0" t="0" r="r" b="b"/>
                  <a:pathLst>
                    <a:path w="1915" h="604">
                      <a:moveTo>
                        <a:pt x="1915" y="561"/>
                      </a:moveTo>
                      <a:lnTo>
                        <a:pt x="1909" y="0"/>
                      </a:lnTo>
                      <a:lnTo>
                        <a:pt x="0" y="43"/>
                      </a:lnTo>
                      <a:lnTo>
                        <a:pt x="8" y="604"/>
                      </a:lnTo>
                      <a:lnTo>
                        <a:pt x="1915" y="561"/>
                      </a:lnTo>
                      <a:close/>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îŝ1iďé"/>
                <p:cNvSpPr/>
                <p:nvPr/>
              </p:nvSpPr>
              <p:spPr bwMode="auto">
                <a:xfrm>
                  <a:off x="6234393" y="1274204"/>
                  <a:ext cx="323850" cy="906463"/>
                </a:xfrm>
                <a:custGeom>
                  <a:avLst/>
                  <a:gdLst>
                    <a:gd name="T0" fmla="*/ 50 w 134"/>
                    <a:gd name="T1" fmla="*/ 374 h 376"/>
                    <a:gd name="T2" fmla="*/ 50 w 134"/>
                    <a:gd name="T3" fmla="*/ 374 h 376"/>
                    <a:gd name="T4" fmla="*/ 2 w 134"/>
                    <a:gd name="T5" fmla="*/ 319 h 376"/>
                    <a:gd name="T6" fmla="*/ 29 w 134"/>
                    <a:gd name="T7" fmla="*/ 50 h 376"/>
                    <a:gd name="T8" fmla="*/ 84 w 134"/>
                    <a:gd name="T9" fmla="*/ 2 h 376"/>
                    <a:gd name="T10" fmla="*/ 132 w 134"/>
                    <a:gd name="T11" fmla="*/ 57 h 376"/>
                    <a:gd name="T12" fmla="*/ 105 w 134"/>
                    <a:gd name="T13" fmla="*/ 326 h 376"/>
                    <a:gd name="T14" fmla="*/ 50 w 134"/>
                    <a:gd name="T15" fmla="*/ 374 h 3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4" h="376">
                      <a:moveTo>
                        <a:pt x="50" y="374"/>
                      </a:moveTo>
                      <a:cubicBezTo>
                        <a:pt x="50" y="374"/>
                        <a:pt x="50" y="374"/>
                        <a:pt x="50" y="374"/>
                      </a:cubicBezTo>
                      <a:cubicBezTo>
                        <a:pt x="22" y="372"/>
                        <a:pt x="0" y="347"/>
                        <a:pt x="2" y="319"/>
                      </a:cubicBezTo>
                      <a:cubicBezTo>
                        <a:pt x="29" y="50"/>
                        <a:pt x="29" y="50"/>
                        <a:pt x="29" y="50"/>
                      </a:cubicBezTo>
                      <a:cubicBezTo>
                        <a:pt x="32" y="22"/>
                        <a:pt x="56" y="0"/>
                        <a:pt x="84" y="2"/>
                      </a:cubicBezTo>
                      <a:cubicBezTo>
                        <a:pt x="112" y="4"/>
                        <a:pt x="134" y="29"/>
                        <a:pt x="132" y="57"/>
                      </a:cubicBezTo>
                      <a:cubicBezTo>
                        <a:pt x="105" y="326"/>
                        <a:pt x="105" y="326"/>
                        <a:pt x="105" y="326"/>
                      </a:cubicBezTo>
                      <a:cubicBezTo>
                        <a:pt x="103" y="354"/>
                        <a:pt x="79" y="376"/>
                        <a:pt x="50" y="374"/>
                      </a:cubicBezTo>
                      <a:close/>
                    </a:path>
                  </a:pathLst>
                </a:custGeom>
                <a:solidFill>
                  <a:srgbClr val="D4B19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0" name="íśḷîḍe"/>
                <p:cNvSpPr/>
                <p:nvPr/>
              </p:nvSpPr>
              <p:spPr bwMode="auto">
                <a:xfrm>
                  <a:off x="6499505" y="1237691"/>
                  <a:ext cx="295275" cy="912813"/>
                </a:xfrm>
                <a:custGeom>
                  <a:avLst/>
                  <a:gdLst>
                    <a:gd name="T0" fmla="*/ 74 w 122"/>
                    <a:gd name="T1" fmla="*/ 375 h 378"/>
                    <a:gd name="T2" fmla="*/ 74 w 122"/>
                    <a:gd name="T3" fmla="*/ 375 h 378"/>
                    <a:gd name="T4" fmla="*/ 18 w 122"/>
                    <a:gd name="T5" fmla="*/ 329 h 378"/>
                    <a:gd name="T6" fmla="*/ 1 w 122"/>
                    <a:gd name="T7" fmla="*/ 59 h 378"/>
                    <a:gd name="T8" fmla="*/ 48 w 122"/>
                    <a:gd name="T9" fmla="*/ 3 h 378"/>
                    <a:gd name="T10" fmla="*/ 104 w 122"/>
                    <a:gd name="T11" fmla="*/ 49 h 378"/>
                    <a:gd name="T12" fmla="*/ 121 w 122"/>
                    <a:gd name="T13" fmla="*/ 319 h 378"/>
                    <a:gd name="T14" fmla="*/ 74 w 122"/>
                    <a:gd name="T15" fmla="*/ 375 h 3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378">
                      <a:moveTo>
                        <a:pt x="74" y="375"/>
                      </a:moveTo>
                      <a:cubicBezTo>
                        <a:pt x="74" y="375"/>
                        <a:pt x="74" y="375"/>
                        <a:pt x="74" y="375"/>
                      </a:cubicBezTo>
                      <a:cubicBezTo>
                        <a:pt x="46" y="378"/>
                        <a:pt x="20" y="357"/>
                        <a:pt x="18" y="329"/>
                      </a:cubicBezTo>
                      <a:cubicBezTo>
                        <a:pt x="1" y="59"/>
                        <a:pt x="1" y="59"/>
                        <a:pt x="1" y="59"/>
                      </a:cubicBezTo>
                      <a:cubicBezTo>
                        <a:pt x="0" y="31"/>
                        <a:pt x="20" y="5"/>
                        <a:pt x="48" y="3"/>
                      </a:cubicBezTo>
                      <a:cubicBezTo>
                        <a:pt x="76" y="0"/>
                        <a:pt x="101" y="21"/>
                        <a:pt x="104" y="49"/>
                      </a:cubicBezTo>
                      <a:cubicBezTo>
                        <a:pt x="121" y="319"/>
                        <a:pt x="121" y="319"/>
                        <a:pt x="121" y="319"/>
                      </a:cubicBezTo>
                      <a:cubicBezTo>
                        <a:pt x="122" y="348"/>
                        <a:pt x="102" y="373"/>
                        <a:pt x="74" y="375"/>
                      </a:cubicBezTo>
                      <a:close/>
                    </a:path>
                  </a:pathLst>
                </a:custGeom>
                <a:solidFill>
                  <a:srgbClr val="D4B19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1" name="íšļîḑê"/>
                <p:cNvSpPr/>
                <p:nvPr/>
              </p:nvSpPr>
              <p:spPr bwMode="auto">
                <a:xfrm>
                  <a:off x="6229630" y="1021791"/>
                  <a:ext cx="1193800" cy="896938"/>
                </a:xfrm>
                <a:custGeom>
                  <a:avLst/>
                  <a:gdLst>
                    <a:gd name="T0" fmla="*/ 752 w 752"/>
                    <a:gd name="T1" fmla="*/ 173 h 565"/>
                    <a:gd name="T2" fmla="*/ 275 w 752"/>
                    <a:gd name="T3" fmla="*/ 0 h 565"/>
                    <a:gd name="T4" fmla="*/ 0 w 752"/>
                    <a:gd name="T5" fmla="*/ 300 h 565"/>
                    <a:gd name="T6" fmla="*/ 9 w 752"/>
                    <a:gd name="T7" fmla="*/ 565 h 565"/>
                    <a:gd name="T8" fmla="*/ 652 w 752"/>
                    <a:gd name="T9" fmla="*/ 423 h 565"/>
                    <a:gd name="T10" fmla="*/ 752 w 752"/>
                    <a:gd name="T11" fmla="*/ 173 h 565"/>
                  </a:gdLst>
                  <a:ahLst/>
                  <a:cxnLst>
                    <a:cxn ang="0">
                      <a:pos x="T0" y="T1"/>
                    </a:cxn>
                    <a:cxn ang="0">
                      <a:pos x="T2" y="T3"/>
                    </a:cxn>
                    <a:cxn ang="0">
                      <a:pos x="T4" y="T5"/>
                    </a:cxn>
                    <a:cxn ang="0">
                      <a:pos x="T6" y="T7"/>
                    </a:cxn>
                    <a:cxn ang="0">
                      <a:pos x="T8" y="T9"/>
                    </a:cxn>
                    <a:cxn ang="0">
                      <a:pos x="T10" y="T11"/>
                    </a:cxn>
                  </a:cxnLst>
                  <a:rect l="0" t="0" r="r" b="b"/>
                  <a:pathLst>
                    <a:path w="752" h="565">
                      <a:moveTo>
                        <a:pt x="752" y="173"/>
                      </a:moveTo>
                      <a:lnTo>
                        <a:pt x="275" y="0"/>
                      </a:lnTo>
                      <a:lnTo>
                        <a:pt x="0" y="300"/>
                      </a:lnTo>
                      <a:lnTo>
                        <a:pt x="9" y="565"/>
                      </a:lnTo>
                      <a:lnTo>
                        <a:pt x="652" y="423"/>
                      </a:lnTo>
                      <a:lnTo>
                        <a:pt x="752" y="173"/>
                      </a:lnTo>
                      <a:close/>
                    </a:path>
                  </a:pathLst>
                </a:custGeom>
                <a:solidFill>
                  <a:srgbClr val="D4B19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2" name="íṡḷíďé"/>
                <p:cNvSpPr/>
                <p:nvPr/>
              </p:nvSpPr>
              <p:spPr bwMode="auto">
                <a:xfrm>
                  <a:off x="6553480" y="1166254"/>
                  <a:ext cx="493713" cy="896938"/>
                </a:xfrm>
                <a:custGeom>
                  <a:avLst/>
                  <a:gdLst>
                    <a:gd name="T0" fmla="*/ 166 w 205"/>
                    <a:gd name="T1" fmla="*/ 362 h 372"/>
                    <a:gd name="T2" fmla="*/ 166 w 205"/>
                    <a:gd name="T3" fmla="*/ 362 h 372"/>
                    <a:gd name="T4" fmla="*/ 99 w 205"/>
                    <a:gd name="T5" fmla="*/ 333 h 372"/>
                    <a:gd name="T6" fmla="*/ 10 w 205"/>
                    <a:gd name="T7" fmla="*/ 77 h 372"/>
                    <a:gd name="T8" fmla="*/ 39 w 205"/>
                    <a:gd name="T9" fmla="*/ 11 h 372"/>
                    <a:gd name="T10" fmla="*/ 106 w 205"/>
                    <a:gd name="T11" fmla="*/ 40 h 372"/>
                    <a:gd name="T12" fmla="*/ 195 w 205"/>
                    <a:gd name="T13" fmla="*/ 296 h 372"/>
                    <a:gd name="T14" fmla="*/ 166 w 205"/>
                    <a:gd name="T15" fmla="*/ 362 h 3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5" h="372">
                      <a:moveTo>
                        <a:pt x="166" y="362"/>
                      </a:moveTo>
                      <a:cubicBezTo>
                        <a:pt x="166" y="362"/>
                        <a:pt x="166" y="362"/>
                        <a:pt x="166" y="362"/>
                      </a:cubicBezTo>
                      <a:cubicBezTo>
                        <a:pt x="139" y="372"/>
                        <a:pt x="108" y="359"/>
                        <a:pt x="99" y="333"/>
                      </a:cubicBezTo>
                      <a:cubicBezTo>
                        <a:pt x="10" y="77"/>
                        <a:pt x="10" y="77"/>
                        <a:pt x="10" y="77"/>
                      </a:cubicBezTo>
                      <a:cubicBezTo>
                        <a:pt x="0" y="51"/>
                        <a:pt x="13" y="21"/>
                        <a:pt x="39" y="11"/>
                      </a:cubicBezTo>
                      <a:cubicBezTo>
                        <a:pt x="66" y="0"/>
                        <a:pt x="96" y="14"/>
                        <a:pt x="106" y="40"/>
                      </a:cubicBezTo>
                      <a:cubicBezTo>
                        <a:pt x="195" y="296"/>
                        <a:pt x="195" y="296"/>
                        <a:pt x="195" y="296"/>
                      </a:cubicBezTo>
                      <a:cubicBezTo>
                        <a:pt x="205" y="322"/>
                        <a:pt x="192" y="352"/>
                        <a:pt x="166" y="362"/>
                      </a:cubicBezTo>
                      <a:close/>
                    </a:path>
                  </a:pathLst>
                </a:custGeom>
                <a:solidFill>
                  <a:srgbClr val="D4B19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3" name="ïṧḷiḑe"/>
                <p:cNvSpPr/>
                <p:nvPr/>
              </p:nvSpPr>
              <p:spPr bwMode="auto">
                <a:xfrm>
                  <a:off x="6524905" y="859866"/>
                  <a:ext cx="1041400" cy="588963"/>
                </a:xfrm>
                <a:custGeom>
                  <a:avLst/>
                  <a:gdLst>
                    <a:gd name="T0" fmla="*/ 428 w 432"/>
                    <a:gd name="T1" fmla="*/ 191 h 244"/>
                    <a:gd name="T2" fmla="*/ 428 w 432"/>
                    <a:gd name="T3" fmla="*/ 191 h 244"/>
                    <a:gd name="T4" fmla="*/ 368 w 432"/>
                    <a:gd name="T5" fmla="*/ 234 h 244"/>
                    <a:gd name="T6" fmla="*/ 47 w 432"/>
                    <a:gd name="T7" fmla="*/ 106 h 244"/>
                    <a:gd name="T8" fmla="*/ 5 w 432"/>
                    <a:gd name="T9" fmla="*/ 46 h 244"/>
                    <a:gd name="T10" fmla="*/ 64 w 432"/>
                    <a:gd name="T11" fmla="*/ 4 h 244"/>
                    <a:gd name="T12" fmla="*/ 385 w 432"/>
                    <a:gd name="T13" fmla="*/ 132 h 244"/>
                    <a:gd name="T14" fmla="*/ 428 w 432"/>
                    <a:gd name="T15" fmla="*/ 191 h 2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2" h="244">
                      <a:moveTo>
                        <a:pt x="428" y="191"/>
                      </a:moveTo>
                      <a:cubicBezTo>
                        <a:pt x="428" y="191"/>
                        <a:pt x="428" y="191"/>
                        <a:pt x="428" y="191"/>
                      </a:cubicBezTo>
                      <a:cubicBezTo>
                        <a:pt x="423" y="219"/>
                        <a:pt x="394" y="244"/>
                        <a:pt x="368" y="234"/>
                      </a:cubicBezTo>
                      <a:cubicBezTo>
                        <a:pt x="47" y="106"/>
                        <a:pt x="47" y="106"/>
                        <a:pt x="47" y="106"/>
                      </a:cubicBezTo>
                      <a:cubicBezTo>
                        <a:pt x="21" y="96"/>
                        <a:pt x="0" y="74"/>
                        <a:pt x="5" y="46"/>
                      </a:cubicBezTo>
                      <a:cubicBezTo>
                        <a:pt x="10" y="18"/>
                        <a:pt x="36" y="0"/>
                        <a:pt x="64" y="4"/>
                      </a:cubicBezTo>
                      <a:cubicBezTo>
                        <a:pt x="385" y="132"/>
                        <a:pt x="385" y="132"/>
                        <a:pt x="385" y="132"/>
                      </a:cubicBezTo>
                      <a:cubicBezTo>
                        <a:pt x="412" y="142"/>
                        <a:pt x="432" y="163"/>
                        <a:pt x="428" y="191"/>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4" name="î$ḷiďé"/>
                <p:cNvSpPr/>
                <p:nvPr/>
              </p:nvSpPr>
              <p:spPr bwMode="auto">
                <a:xfrm>
                  <a:off x="6118505" y="859866"/>
                  <a:ext cx="671513" cy="647700"/>
                </a:xfrm>
                <a:custGeom>
                  <a:avLst/>
                  <a:gdLst>
                    <a:gd name="T0" fmla="*/ 19 w 278"/>
                    <a:gd name="T1" fmla="*/ 244 h 269"/>
                    <a:gd name="T2" fmla="*/ 19 w 278"/>
                    <a:gd name="T3" fmla="*/ 244 h 269"/>
                    <a:gd name="T4" fmla="*/ 24 w 278"/>
                    <a:gd name="T5" fmla="*/ 172 h 269"/>
                    <a:gd name="T6" fmla="*/ 186 w 278"/>
                    <a:gd name="T7" fmla="*/ 20 h 269"/>
                    <a:gd name="T8" fmla="*/ 259 w 278"/>
                    <a:gd name="T9" fmla="*/ 25 h 269"/>
                    <a:gd name="T10" fmla="*/ 254 w 278"/>
                    <a:gd name="T11" fmla="*/ 97 h 269"/>
                    <a:gd name="T12" fmla="*/ 92 w 278"/>
                    <a:gd name="T13" fmla="*/ 249 h 269"/>
                    <a:gd name="T14" fmla="*/ 19 w 278"/>
                    <a:gd name="T15" fmla="*/ 244 h 2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8" h="269">
                      <a:moveTo>
                        <a:pt x="19" y="244"/>
                      </a:moveTo>
                      <a:cubicBezTo>
                        <a:pt x="19" y="244"/>
                        <a:pt x="19" y="244"/>
                        <a:pt x="19" y="244"/>
                      </a:cubicBezTo>
                      <a:cubicBezTo>
                        <a:pt x="0" y="223"/>
                        <a:pt x="3" y="191"/>
                        <a:pt x="24" y="172"/>
                      </a:cubicBezTo>
                      <a:cubicBezTo>
                        <a:pt x="186" y="20"/>
                        <a:pt x="186" y="20"/>
                        <a:pt x="186" y="20"/>
                      </a:cubicBezTo>
                      <a:cubicBezTo>
                        <a:pt x="207" y="0"/>
                        <a:pt x="241" y="3"/>
                        <a:pt x="259" y="25"/>
                      </a:cubicBezTo>
                      <a:cubicBezTo>
                        <a:pt x="278" y="46"/>
                        <a:pt x="276" y="79"/>
                        <a:pt x="254" y="97"/>
                      </a:cubicBezTo>
                      <a:cubicBezTo>
                        <a:pt x="92" y="249"/>
                        <a:pt x="92" y="249"/>
                        <a:pt x="92" y="249"/>
                      </a:cubicBezTo>
                      <a:cubicBezTo>
                        <a:pt x="71" y="269"/>
                        <a:pt x="38" y="266"/>
                        <a:pt x="19" y="244"/>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5" name="îSḷíḓe"/>
                <p:cNvSpPr/>
                <p:nvPr/>
              </p:nvSpPr>
              <p:spPr bwMode="auto">
                <a:xfrm>
                  <a:off x="5977218" y="1251979"/>
                  <a:ext cx="401638" cy="908050"/>
                </a:xfrm>
                <a:custGeom>
                  <a:avLst/>
                  <a:gdLst>
                    <a:gd name="T0" fmla="*/ 47 w 167"/>
                    <a:gd name="T1" fmla="*/ 372 h 376"/>
                    <a:gd name="T2" fmla="*/ 47 w 167"/>
                    <a:gd name="T3" fmla="*/ 372 h 376"/>
                    <a:gd name="T4" fmla="*/ 6 w 167"/>
                    <a:gd name="T5" fmla="*/ 312 h 376"/>
                    <a:gd name="T6" fmla="*/ 61 w 167"/>
                    <a:gd name="T7" fmla="*/ 47 h 376"/>
                    <a:gd name="T8" fmla="*/ 121 w 167"/>
                    <a:gd name="T9" fmla="*/ 5 h 376"/>
                    <a:gd name="T10" fmla="*/ 163 w 167"/>
                    <a:gd name="T11" fmla="*/ 65 h 376"/>
                    <a:gd name="T12" fmla="*/ 107 w 167"/>
                    <a:gd name="T13" fmla="*/ 330 h 376"/>
                    <a:gd name="T14" fmla="*/ 47 w 167"/>
                    <a:gd name="T15" fmla="*/ 372 h 3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7" h="376">
                      <a:moveTo>
                        <a:pt x="47" y="372"/>
                      </a:moveTo>
                      <a:cubicBezTo>
                        <a:pt x="47" y="372"/>
                        <a:pt x="47" y="372"/>
                        <a:pt x="47" y="372"/>
                      </a:cubicBezTo>
                      <a:cubicBezTo>
                        <a:pt x="20" y="367"/>
                        <a:pt x="0" y="339"/>
                        <a:pt x="6" y="312"/>
                      </a:cubicBezTo>
                      <a:cubicBezTo>
                        <a:pt x="61" y="47"/>
                        <a:pt x="61" y="47"/>
                        <a:pt x="61" y="47"/>
                      </a:cubicBezTo>
                      <a:cubicBezTo>
                        <a:pt x="67" y="19"/>
                        <a:pt x="93" y="0"/>
                        <a:pt x="121" y="5"/>
                      </a:cubicBezTo>
                      <a:cubicBezTo>
                        <a:pt x="149" y="10"/>
                        <a:pt x="167" y="37"/>
                        <a:pt x="163" y="65"/>
                      </a:cubicBezTo>
                      <a:cubicBezTo>
                        <a:pt x="107" y="330"/>
                        <a:pt x="107" y="330"/>
                        <a:pt x="107" y="330"/>
                      </a:cubicBezTo>
                      <a:cubicBezTo>
                        <a:pt x="101" y="357"/>
                        <a:pt x="75" y="376"/>
                        <a:pt x="47" y="372"/>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6" name="íslidè"/>
                <p:cNvSpPr/>
                <p:nvPr/>
              </p:nvSpPr>
              <p:spPr bwMode="auto">
                <a:xfrm>
                  <a:off x="6575705" y="944004"/>
                  <a:ext cx="906463" cy="906463"/>
                </a:xfrm>
                <a:custGeom>
                  <a:avLst/>
                  <a:gdLst>
                    <a:gd name="T0" fmla="*/ 0 w 376"/>
                    <a:gd name="T1" fmla="*/ 129 h 376"/>
                    <a:gd name="T2" fmla="*/ 156 w 376"/>
                    <a:gd name="T3" fmla="*/ 282 h 376"/>
                    <a:gd name="T4" fmla="*/ 376 w 376"/>
                    <a:gd name="T5" fmla="*/ 269 h 376"/>
                    <a:gd name="T6" fmla="*/ 282 w 376"/>
                    <a:gd name="T7" fmla="*/ 91 h 376"/>
                    <a:gd name="T8" fmla="*/ 0 w 376"/>
                    <a:gd name="T9" fmla="*/ 129 h 376"/>
                  </a:gdLst>
                  <a:ahLst/>
                  <a:cxnLst>
                    <a:cxn ang="0">
                      <a:pos x="T0" y="T1"/>
                    </a:cxn>
                    <a:cxn ang="0">
                      <a:pos x="T2" y="T3"/>
                    </a:cxn>
                    <a:cxn ang="0">
                      <a:pos x="T4" y="T5"/>
                    </a:cxn>
                    <a:cxn ang="0">
                      <a:pos x="T6" y="T7"/>
                    </a:cxn>
                    <a:cxn ang="0">
                      <a:pos x="T8" y="T9"/>
                    </a:cxn>
                  </a:cxnLst>
                  <a:rect l="0" t="0" r="r" b="b"/>
                  <a:pathLst>
                    <a:path w="376" h="376">
                      <a:moveTo>
                        <a:pt x="0" y="129"/>
                      </a:moveTo>
                      <a:cubicBezTo>
                        <a:pt x="47" y="140"/>
                        <a:pt x="236" y="189"/>
                        <a:pt x="156" y="282"/>
                      </a:cubicBezTo>
                      <a:cubicBezTo>
                        <a:pt x="76" y="376"/>
                        <a:pt x="376" y="269"/>
                        <a:pt x="376" y="269"/>
                      </a:cubicBezTo>
                      <a:cubicBezTo>
                        <a:pt x="282" y="91"/>
                        <a:pt x="282" y="91"/>
                        <a:pt x="282" y="91"/>
                      </a:cubicBezTo>
                      <a:cubicBezTo>
                        <a:pt x="282" y="91"/>
                        <a:pt x="116" y="0"/>
                        <a:pt x="0" y="129"/>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7" name="ïš1ïḋe"/>
                <p:cNvSpPr/>
                <p:nvPr/>
              </p:nvSpPr>
              <p:spPr bwMode="auto">
                <a:xfrm>
                  <a:off x="7274205" y="1161491"/>
                  <a:ext cx="481013" cy="633413"/>
                </a:xfrm>
                <a:custGeom>
                  <a:avLst/>
                  <a:gdLst>
                    <a:gd name="T0" fmla="*/ 0 w 303"/>
                    <a:gd name="T1" fmla="*/ 3 h 399"/>
                    <a:gd name="T2" fmla="*/ 56 w 303"/>
                    <a:gd name="T3" fmla="*/ 398 h 399"/>
                    <a:gd name="T4" fmla="*/ 303 w 303"/>
                    <a:gd name="T5" fmla="*/ 399 h 399"/>
                    <a:gd name="T6" fmla="*/ 290 w 303"/>
                    <a:gd name="T7" fmla="*/ 0 h 399"/>
                    <a:gd name="T8" fmla="*/ 0 w 303"/>
                    <a:gd name="T9" fmla="*/ 3 h 399"/>
                  </a:gdLst>
                  <a:ahLst/>
                  <a:cxnLst>
                    <a:cxn ang="0">
                      <a:pos x="T0" y="T1"/>
                    </a:cxn>
                    <a:cxn ang="0">
                      <a:pos x="T2" y="T3"/>
                    </a:cxn>
                    <a:cxn ang="0">
                      <a:pos x="T4" y="T5"/>
                    </a:cxn>
                    <a:cxn ang="0">
                      <a:pos x="T6" y="T7"/>
                    </a:cxn>
                    <a:cxn ang="0">
                      <a:pos x="T8" y="T9"/>
                    </a:cxn>
                  </a:cxnLst>
                  <a:rect l="0" t="0" r="r" b="b"/>
                  <a:pathLst>
                    <a:path w="303" h="399">
                      <a:moveTo>
                        <a:pt x="0" y="3"/>
                      </a:moveTo>
                      <a:lnTo>
                        <a:pt x="56" y="398"/>
                      </a:lnTo>
                      <a:lnTo>
                        <a:pt x="303" y="399"/>
                      </a:lnTo>
                      <a:lnTo>
                        <a:pt x="290" y="0"/>
                      </a:lnTo>
                      <a:lnTo>
                        <a:pt x="0" y="3"/>
                      </a:ln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8" name="ïsḷíḋe"/>
                <p:cNvSpPr/>
                <p:nvPr/>
              </p:nvSpPr>
              <p:spPr bwMode="auto">
                <a:xfrm>
                  <a:off x="5858155" y="1829829"/>
                  <a:ext cx="746125" cy="747713"/>
                </a:xfrm>
                <a:prstGeom prst="ellipse">
                  <a:avLst/>
                </a:pr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9" name="i$ḷîḋe"/>
                <p:cNvSpPr/>
                <p:nvPr/>
              </p:nvSpPr>
              <p:spPr bwMode="auto">
                <a:xfrm>
                  <a:off x="5410480" y="2666441"/>
                  <a:ext cx="1644650" cy="2786063"/>
                </a:xfrm>
                <a:custGeom>
                  <a:avLst/>
                  <a:gdLst>
                    <a:gd name="T0" fmla="*/ 681 w 682"/>
                    <a:gd name="T1" fmla="*/ 446 h 1155"/>
                    <a:gd name="T2" fmla="*/ 681 w 682"/>
                    <a:gd name="T3" fmla="*/ 438 h 1155"/>
                    <a:gd name="T4" fmla="*/ 610 w 682"/>
                    <a:gd name="T5" fmla="*/ 61 h 1155"/>
                    <a:gd name="T6" fmla="*/ 539 w 682"/>
                    <a:gd name="T7" fmla="*/ 0 h 1155"/>
                    <a:gd name="T8" fmla="*/ 142 w 682"/>
                    <a:gd name="T9" fmla="*/ 0 h 1155"/>
                    <a:gd name="T10" fmla="*/ 71 w 682"/>
                    <a:gd name="T11" fmla="*/ 61 h 1155"/>
                    <a:gd name="T12" fmla="*/ 0 w 682"/>
                    <a:gd name="T13" fmla="*/ 438 h 1155"/>
                    <a:gd name="T14" fmla="*/ 1 w 682"/>
                    <a:gd name="T15" fmla="*/ 446 h 1155"/>
                    <a:gd name="T16" fmla="*/ 0 w 682"/>
                    <a:gd name="T17" fmla="*/ 457 h 1155"/>
                    <a:gd name="T18" fmla="*/ 72 w 682"/>
                    <a:gd name="T19" fmla="*/ 529 h 1155"/>
                    <a:gd name="T20" fmla="*/ 143 w 682"/>
                    <a:gd name="T21" fmla="*/ 469 h 1155"/>
                    <a:gd name="T22" fmla="*/ 188 w 682"/>
                    <a:gd name="T23" fmla="*/ 189 h 1155"/>
                    <a:gd name="T24" fmla="*/ 187 w 682"/>
                    <a:gd name="T25" fmla="*/ 1083 h 1155"/>
                    <a:gd name="T26" fmla="*/ 260 w 682"/>
                    <a:gd name="T27" fmla="*/ 1155 h 1155"/>
                    <a:gd name="T28" fmla="*/ 332 w 682"/>
                    <a:gd name="T29" fmla="*/ 1083 h 1155"/>
                    <a:gd name="T30" fmla="*/ 332 w 682"/>
                    <a:gd name="T31" fmla="*/ 640 h 1155"/>
                    <a:gd name="T32" fmla="*/ 349 w 682"/>
                    <a:gd name="T33" fmla="*/ 640 h 1155"/>
                    <a:gd name="T34" fmla="*/ 349 w 682"/>
                    <a:gd name="T35" fmla="*/ 1083 h 1155"/>
                    <a:gd name="T36" fmla="*/ 422 w 682"/>
                    <a:gd name="T37" fmla="*/ 1155 h 1155"/>
                    <a:gd name="T38" fmla="*/ 494 w 682"/>
                    <a:gd name="T39" fmla="*/ 1083 h 1155"/>
                    <a:gd name="T40" fmla="*/ 493 w 682"/>
                    <a:gd name="T41" fmla="*/ 189 h 1155"/>
                    <a:gd name="T42" fmla="*/ 538 w 682"/>
                    <a:gd name="T43" fmla="*/ 470 h 1155"/>
                    <a:gd name="T44" fmla="*/ 609 w 682"/>
                    <a:gd name="T45" fmla="*/ 529 h 1155"/>
                    <a:gd name="T46" fmla="*/ 682 w 682"/>
                    <a:gd name="T47" fmla="*/ 457 h 1155"/>
                    <a:gd name="T48" fmla="*/ 681 w 682"/>
                    <a:gd name="T49" fmla="*/ 446 h 1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82" h="1155">
                      <a:moveTo>
                        <a:pt x="681" y="446"/>
                      </a:moveTo>
                      <a:cubicBezTo>
                        <a:pt x="682" y="444"/>
                        <a:pt x="682" y="441"/>
                        <a:pt x="681" y="438"/>
                      </a:cubicBezTo>
                      <a:cubicBezTo>
                        <a:pt x="610" y="61"/>
                        <a:pt x="610" y="61"/>
                        <a:pt x="610" y="61"/>
                      </a:cubicBezTo>
                      <a:cubicBezTo>
                        <a:pt x="605" y="26"/>
                        <a:pt x="575" y="0"/>
                        <a:pt x="539" y="0"/>
                      </a:cubicBezTo>
                      <a:cubicBezTo>
                        <a:pt x="142" y="0"/>
                        <a:pt x="142" y="0"/>
                        <a:pt x="142" y="0"/>
                      </a:cubicBezTo>
                      <a:cubicBezTo>
                        <a:pt x="107" y="0"/>
                        <a:pt x="77" y="26"/>
                        <a:pt x="71" y="61"/>
                      </a:cubicBezTo>
                      <a:cubicBezTo>
                        <a:pt x="0" y="438"/>
                        <a:pt x="0" y="438"/>
                        <a:pt x="0" y="438"/>
                      </a:cubicBezTo>
                      <a:cubicBezTo>
                        <a:pt x="0" y="441"/>
                        <a:pt x="0" y="444"/>
                        <a:pt x="1" y="446"/>
                      </a:cubicBezTo>
                      <a:cubicBezTo>
                        <a:pt x="0" y="450"/>
                        <a:pt x="0" y="453"/>
                        <a:pt x="0" y="457"/>
                      </a:cubicBezTo>
                      <a:cubicBezTo>
                        <a:pt x="0" y="496"/>
                        <a:pt x="32" y="529"/>
                        <a:pt x="72" y="529"/>
                      </a:cubicBezTo>
                      <a:cubicBezTo>
                        <a:pt x="107" y="529"/>
                        <a:pt x="137" y="504"/>
                        <a:pt x="143" y="469"/>
                      </a:cubicBezTo>
                      <a:cubicBezTo>
                        <a:pt x="188" y="189"/>
                        <a:pt x="188" y="189"/>
                        <a:pt x="188" y="189"/>
                      </a:cubicBezTo>
                      <a:cubicBezTo>
                        <a:pt x="187" y="1083"/>
                        <a:pt x="187" y="1083"/>
                        <a:pt x="187" y="1083"/>
                      </a:cubicBezTo>
                      <a:cubicBezTo>
                        <a:pt x="187" y="1123"/>
                        <a:pt x="220" y="1155"/>
                        <a:pt x="260" y="1155"/>
                      </a:cubicBezTo>
                      <a:cubicBezTo>
                        <a:pt x="300" y="1155"/>
                        <a:pt x="332" y="1122"/>
                        <a:pt x="332" y="1083"/>
                      </a:cubicBezTo>
                      <a:cubicBezTo>
                        <a:pt x="332" y="640"/>
                        <a:pt x="332" y="640"/>
                        <a:pt x="332" y="640"/>
                      </a:cubicBezTo>
                      <a:cubicBezTo>
                        <a:pt x="349" y="640"/>
                        <a:pt x="349" y="640"/>
                        <a:pt x="349" y="640"/>
                      </a:cubicBezTo>
                      <a:cubicBezTo>
                        <a:pt x="349" y="1083"/>
                        <a:pt x="349" y="1083"/>
                        <a:pt x="349" y="1083"/>
                      </a:cubicBezTo>
                      <a:cubicBezTo>
                        <a:pt x="349" y="1123"/>
                        <a:pt x="382" y="1155"/>
                        <a:pt x="422" y="1155"/>
                      </a:cubicBezTo>
                      <a:cubicBezTo>
                        <a:pt x="462" y="1155"/>
                        <a:pt x="494" y="1122"/>
                        <a:pt x="494" y="1083"/>
                      </a:cubicBezTo>
                      <a:cubicBezTo>
                        <a:pt x="493" y="189"/>
                        <a:pt x="493" y="189"/>
                        <a:pt x="493" y="189"/>
                      </a:cubicBezTo>
                      <a:cubicBezTo>
                        <a:pt x="538" y="470"/>
                        <a:pt x="538" y="470"/>
                        <a:pt x="538" y="470"/>
                      </a:cubicBezTo>
                      <a:cubicBezTo>
                        <a:pt x="545" y="504"/>
                        <a:pt x="574" y="529"/>
                        <a:pt x="609" y="529"/>
                      </a:cubicBezTo>
                      <a:cubicBezTo>
                        <a:pt x="649" y="529"/>
                        <a:pt x="682" y="496"/>
                        <a:pt x="682" y="457"/>
                      </a:cubicBezTo>
                      <a:cubicBezTo>
                        <a:pt x="682" y="453"/>
                        <a:pt x="681" y="450"/>
                        <a:pt x="681" y="446"/>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0" name="í$ḻïḓé"/>
                <p:cNvSpPr/>
                <p:nvPr/>
              </p:nvSpPr>
              <p:spPr bwMode="auto">
                <a:xfrm>
                  <a:off x="6177243" y="1112279"/>
                  <a:ext cx="1668463" cy="996950"/>
                </a:xfrm>
                <a:custGeom>
                  <a:avLst/>
                  <a:gdLst>
                    <a:gd name="T0" fmla="*/ 436 w 692"/>
                    <a:gd name="T1" fmla="*/ 65 h 413"/>
                    <a:gd name="T2" fmla="*/ 676 w 692"/>
                    <a:gd name="T3" fmla="*/ 169 h 413"/>
                    <a:gd name="T4" fmla="*/ 517 w 692"/>
                    <a:gd name="T5" fmla="*/ 347 h 413"/>
                    <a:gd name="T6" fmla="*/ 284 w 692"/>
                    <a:gd name="T7" fmla="*/ 346 h 413"/>
                    <a:gd name="T8" fmla="*/ 90 w 692"/>
                    <a:gd name="T9" fmla="*/ 404 h 413"/>
                    <a:gd name="T10" fmla="*/ 12 w 692"/>
                    <a:gd name="T11" fmla="*/ 369 h 413"/>
                    <a:gd name="T12" fmla="*/ 47 w 692"/>
                    <a:gd name="T13" fmla="*/ 291 h 413"/>
                    <a:gd name="T14" fmla="*/ 329 w 692"/>
                    <a:gd name="T15" fmla="*/ 206 h 413"/>
                    <a:gd name="T16" fmla="*/ 436 w 692"/>
                    <a:gd name="T17" fmla="*/ 6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2" h="413">
                      <a:moveTo>
                        <a:pt x="436" y="65"/>
                      </a:moveTo>
                      <a:cubicBezTo>
                        <a:pt x="521" y="0"/>
                        <a:pt x="660" y="94"/>
                        <a:pt x="676" y="169"/>
                      </a:cubicBezTo>
                      <a:cubicBezTo>
                        <a:pt x="692" y="245"/>
                        <a:pt x="625" y="342"/>
                        <a:pt x="517" y="347"/>
                      </a:cubicBezTo>
                      <a:cubicBezTo>
                        <a:pt x="395" y="352"/>
                        <a:pt x="412" y="307"/>
                        <a:pt x="284" y="346"/>
                      </a:cubicBezTo>
                      <a:cubicBezTo>
                        <a:pt x="90" y="404"/>
                        <a:pt x="90" y="404"/>
                        <a:pt x="90" y="404"/>
                      </a:cubicBezTo>
                      <a:cubicBezTo>
                        <a:pt x="58" y="413"/>
                        <a:pt x="24" y="400"/>
                        <a:pt x="12" y="369"/>
                      </a:cubicBezTo>
                      <a:cubicBezTo>
                        <a:pt x="0" y="337"/>
                        <a:pt x="16" y="302"/>
                        <a:pt x="47" y="291"/>
                      </a:cubicBezTo>
                      <a:cubicBezTo>
                        <a:pt x="329" y="206"/>
                        <a:pt x="329" y="206"/>
                        <a:pt x="329" y="206"/>
                      </a:cubicBezTo>
                      <a:cubicBezTo>
                        <a:pt x="346" y="161"/>
                        <a:pt x="382" y="106"/>
                        <a:pt x="436" y="65"/>
                      </a:cubicBezTo>
                      <a:close/>
                    </a:path>
                  </a:pathLst>
                </a:custGeom>
                <a:solidFill>
                  <a:srgbClr val="FFD7B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1" name="iSļîdé"/>
                <p:cNvSpPr/>
                <p:nvPr/>
              </p:nvSpPr>
              <p:spPr bwMode="auto">
                <a:xfrm>
                  <a:off x="7667905" y="1093229"/>
                  <a:ext cx="268288" cy="815975"/>
                </a:xfrm>
                <a:custGeom>
                  <a:avLst/>
                  <a:gdLst>
                    <a:gd name="T0" fmla="*/ 0 w 169"/>
                    <a:gd name="T1" fmla="*/ 5 h 514"/>
                    <a:gd name="T2" fmla="*/ 12 w 169"/>
                    <a:gd name="T3" fmla="*/ 514 h 514"/>
                    <a:gd name="T4" fmla="*/ 169 w 169"/>
                    <a:gd name="T5" fmla="*/ 509 h 514"/>
                    <a:gd name="T6" fmla="*/ 158 w 169"/>
                    <a:gd name="T7" fmla="*/ 0 h 514"/>
                    <a:gd name="T8" fmla="*/ 0 w 169"/>
                    <a:gd name="T9" fmla="*/ 5 h 514"/>
                  </a:gdLst>
                  <a:ahLst/>
                  <a:cxnLst>
                    <a:cxn ang="0">
                      <a:pos x="T0" y="T1"/>
                    </a:cxn>
                    <a:cxn ang="0">
                      <a:pos x="T2" y="T3"/>
                    </a:cxn>
                    <a:cxn ang="0">
                      <a:pos x="T4" y="T5"/>
                    </a:cxn>
                    <a:cxn ang="0">
                      <a:pos x="T6" y="T7"/>
                    </a:cxn>
                    <a:cxn ang="0">
                      <a:pos x="T8" y="T9"/>
                    </a:cxn>
                  </a:cxnLst>
                  <a:rect l="0" t="0" r="r" b="b"/>
                  <a:pathLst>
                    <a:path w="169" h="514">
                      <a:moveTo>
                        <a:pt x="0" y="5"/>
                      </a:moveTo>
                      <a:lnTo>
                        <a:pt x="12" y="514"/>
                      </a:lnTo>
                      <a:lnTo>
                        <a:pt x="169" y="509"/>
                      </a:lnTo>
                      <a:lnTo>
                        <a:pt x="158" y="0"/>
                      </a:lnTo>
                      <a:lnTo>
                        <a:pt x="0" y="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grpSp>
          <p:nvGrpSpPr>
            <p:cNvPr id="16" name="îṣ1îḍè"/>
            <p:cNvGrpSpPr/>
            <p:nvPr/>
          </p:nvGrpSpPr>
          <p:grpSpPr>
            <a:xfrm>
              <a:off x="673100" y="1420756"/>
              <a:ext cx="6415405" cy="709173"/>
              <a:chOff x="6525364" y="1420756"/>
              <a:chExt cx="6415405" cy="709173"/>
            </a:xfrm>
          </p:grpSpPr>
          <p:sp>
            <p:nvSpPr>
              <p:cNvPr id="32" name="íṥḷidé"/>
              <p:cNvSpPr/>
              <p:nvPr/>
            </p:nvSpPr>
            <p:spPr>
              <a:xfrm>
                <a:off x="6525364" y="1420756"/>
                <a:ext cx="134784" cy="70917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34" name="ïśḻîḍé"/>
              <p:cNvSpPr txBox="1"/>
              <p:nvPr/>
            </p:nvSpPr>
            <p:spPr bwMode="auto">
              <a:xfrm>
                <a:off x="6763489" y="1617606"/>
                <a:ext cx="6177280" cy="39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hangingPunct="1">
                  <a:lnSpc>
                    <a:spcPct val="100000"/>
                  </a:lnSpc>
                  <a:spcBef>
                    <a:spcPct val="0"/>
                  </a:spcBef>
                  <a:buFontTx/>
                  <a:buNone/>
                </a:pPr>
                <a:r>
                  <a:rPr lang="en-US" altLang="zh-CN" sz="2400" b="1" dirty="0"/>
                  <a:t>01.</a:t>
                </a:r>
                <a:r>
                  <a:rPr lang="zh-CN" altLang="en-US" sz="2400" b="1" dirty="0">
                    <a:latin typeface="仿宋_GB2312" charset="-122"/>
                    <a:ea typeface="仿宋_GB2312" charset="-122"/>
                    <a:sym typeface="+mn-ea"/>
                  </a:rPr>
                  <a:t>学习用拉伸法测量金属丝的杨氏弹性模量</a:t>
                </a:r>
                <a:endParaRPr lang="zh-CN" altLang="en-US" sz="2400" b="1" dirty="0">
                  <a:latin typeface="仿宋_GB2312" charset="-122"/>
                  <a:ea typeface="仿宋_GB2312" charset="-122"/>
                  <a:sym typeface="+mn-ea"/>
                </a:endParaRPr>
              </a:p>
            </p:txBody>
          </p:sp>
        </p:grpSp>
        <p:grpSp>
          <p:nvGrpSpPr>
            <p:cNvPr id="17" name="ïś1ïḍe"/>
            <p:cNvGrpSpPr/>
            <p:nvPr/>
          </p:nvGrpSpPr>
          <p:grpSpPr>
            <a:xfrm>
              <a:off x="673100" y="2666071"/>
              <a:ext cx="4084380" cy="709173"/>
              <a:chOff x="6525364" y="2666071"/>
              <a:chExt cx="4084380" cy="709173"/>
            </a:xfrm>
          </p:grpSpPr>
          <p:sp>
            <p:nvSpPr>
              <p:cNvPr id="29" name="íŝḻïďê"/>
              <p:cNvSpPr/>
              <p:nvPr/>
            </p:nvSpPr>
            <p:spPr>
              <a:xfrm>
                <a:off x="6525364" y="2666071"/>
                <a:ext cx="134784" cy="70917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31" name="î$ḻiďé"/>
              <p:cNvSpPr txBox="1"/>
              <p:nvPr/>
            </p:nvSpPr>
            <p:spPr bwMode="auto">
              <a:xfrm>
                <a:off x="6763804" y="2896024"/>
                <a:ext cx="3845940"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hangingPunct="1">
                  <a:lnSpc>
                    <a:spcPct val="100000"/>
                  </a:lnSpc>
                  <a:spcBef>
                    <a:spcPct val="0"/>
                  </a:spcBef>
                  <a:buFontTx/>
                  <a:buNone/>
                </a:pPr>
                <a:r>
                  <a:rPr lang="en-US" altLang="zh-CN" sz="2400" b="1" dirty="0"/>
                  <a:t>02.</a:t>
                </a:r>
                <a:r>
                  <a:rPr lang="zh-CN" altLang="en-US" sz="2400" b="1" dirty="0">
                    <a:latin typeface="仿宋_GB2312" charset="-122"/>
                    <a:ea typeface="仿宋_GB2312" charset="-122"/>
                    <a:sym typeface="+mn-ea"/>
                  </a:rPr>
                  <a:t>掌握光杠杆测定微小伸长量的原理（重点）</a:t>
                </a:r>
                <a:endParaRPr lang="zh-CN" altLang="en-US" sz="2400" b="1" dirty="0">
                  <a:latin typeface="仿宋_GB2312" charset="-122"/>
                  <a:ea typeface="仿宋_GB2312" charset="-122"/>
                  <a:sym typeface="+mn-ea"/>
                </a:endParaRPr>
              </a:p>
            </p:txBody>
          </p:sp>
        </p:grpSp>
        <p:grpSp>
          <p:nvGrpSpPr>
            <p:cNvPr id="18" name="íṣḷiḋè"/>
            <p:cNvGrpSpPr/>
            <p:nvPr/>
          </p:nvGrpSpPr>
          <p:grpSpPr>
            <a:xfrm>
              <a:off x="673100" y="3883736"/>
              <a:ext cx="4084380" cy="709173"/>
              <a:chOff x="6525364" y="3883736"/>
              <a:chExt cx="4084380" cy="709173"/>
            </a:xfrm>
          </p:grpSpPr>
          <p:sp>
            <p:nvSpPr>
              <p:cNvPr id="26" name="íṧ1iḑè"/>
              <p:cNvSpPr/>
              <p:nvPr/>
            </p:nvSpPr>
            <p:spPr>
              <a:xfrm>
                <a:off x="6525364" y="3883736"/>
                <a:ext cx="134784" cy="70917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28" name="ïṡļïdè"/>
              <p:cNvSpPr txBox="1"/>
              <p:nvPr/>
            </p:nvSpPr>
            <p:spPr bwMode="auto">
              <a:xfrm>
                <a:off x="6763804" y="4160044"/>
                <a:ext cx="3845940"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hangingPunct="1">
                  <a:lnSpc>
                    <a:spcPct val="100000"/>
                  </a:lnSpc>
                  <a:spcBef>
                    <a:spcPct val="0"/>
                  </a:spcBef>
                  <a:buFontTx/>
                  <a:buNone/>
                </a:pPr>
                <a:r>
                  <a:rPr lang="en-US" altLang="zh-CN" sz="2300" b="1" dirty="0"/>
                  <a:t>03.</a:t>
                </a:r>
                <a:r>
                  <a:rPr lang="zh-CN" altLang="en-US" sz="2300" b="1" dirty="0">
                    <a:latin typeface="仿宋_GB2312" charset="-122"/>
                    <a:ea typeface="仿宋_GB2312" charset="-122"/>
                    <a:sym typeface="+mn-ea"/>
                  </a:rPr>
                  <a:t>掌握光杠杆</a:t>
                </a:r>
                <a:r>
                  <a:rPr lang="zh-CN" altLang="en-US" sz="2300" b="1" dirty="0">
                    <a:latin typeface="仿宋_GB2312" charset="-122"/>
                    <a:ea typeface="仿宋_GB2312" charset="-122"/>
                    <a:sym typeface="+mn-ea"/>
                  </a:rPr>
                  <a:t>放大系统的调节方法（重难点）</a:t>
                </a:r>
                <a:endParaRPr lang="zh-CN" altLang="en-US" sz="2300" b="1" dirty="0">
                  <a:latin typeface="仿宋_GB2312" charset="-122"/>
                  <a:ea typeface="仿宋_GB2312" charset="-122"/>
                  <a:sym typeface="+mn-ea"/>
                </a:endParaRPr>
              </a:p>
            </p:txBody>
          </p:sp>
        </p:grpSp>
        <p:grpSp>
          <p:nvGrpSpPr>
            <p:cNvPr id="19" name="iṥ1iḍé"/>
            <p:cNvGrpSpPr/>
            <p:nvPr/>
          </p:nvGrpSpPr>
          <p:grpSpPr>
            <a:xfrm>
              <a:off x="673100" y="5100255"/>
              <a:ext cx="4084380" cy="709173"/>
              <a:chOff x="6525364" y="5100255"/>
              <a:chExt cx="4084380" cy="709173"/>
            </a:xfrm>
          </p:grpSpPr>
          <p:sp>
            <p:nvSpPr>
              <p:cNvPr id="23" name="ïṩḷiḓe"/>
              <p:cNvSpPr/>
              <p:nvPr/>
            </p:nvSpPr>
            <p:spPr>
              <a:xfrm>
                <a:off x="6525364" y="5100255"/>
                <a:ext cx="134784" cy="709173"/>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p>
            </p:txBody>
          </p:sp>
          <p:sp>
            <p:nvSpPr>
              <p:cNvPr id="25" name="ïŝľiḋé"/>
              <p:cNvSpPr txBox="1"/>
              <p:nvPr/>
            </p:nvSpPr>
            <p:spPr bwMode="auto">
              <a:xfrm>
                <a:off x="6763804" y="5311793"/>
                <a:ext cx="3845940" cy="39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eaLnBrk="1" hangingPunct="1">
                  <a:lnSpc>
                    <a:spcPct val="100000"/>
                  </a:lnSpc>
                  <a:spcBef>
                    <a:spcPct val="0"/>
                  </a:spcBef>
                  <a:buFontTx/>
                  <a:buNone/>
                </a:pPr>
                <a:r>
                  <a:rPr lang="en-US" altLang="zh-CN" sz="2400" b="1" dirty="0"/>
                  <a:t>04.</a:t>
                </a:r>
                <a:r>
                  <a:rPr lang="zh-CN" altLang="en-US" sz="2400" b="1" dirty="0">
                    <a:latin typeface="仿宋_GB2312" charset="-122"/>
                    <a:ea typeface="仿宋_GB2312" charset="-122"/>
                    <a:sym typeface="+mn-ea"/>
                  </a:rPr>
                  <a:t>掌握三种基本长度测量仪器的使用</a:t>
                </a:r>
                <a:endParaRPr lang="zh-CN" altLang="en-US" sz="2400" b="1" dirty="0">
                  <a:latin typeface="仿宋_GB2312" charset="-122"/>
                  <a:ea typeface="仿宋_GB2312" charset="-122"/>
                  <a:sym typeface="+mn-ea"/>
                </a:endParaRPr>
              </a:p>
            </p:txBody>
          </p:sp>
        </p:grpSp>
        <p:cxnSp>
          <p:nvCxnSpPr>
            <p:cNvPr id="20" name="直接连接符 19"/>
            <p:cNvCxnSpPr/>
            <p:nvPr/>
          </p:nvCxnSpPr>
          <p:spPr>
            <a:xfrm>
              <a:off x="1022480" y="2394000"/>
              <a:ext cx="360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022480" y="3609000"/>
              <a:ext cx="360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1022480" y="4824000"/>
              <a:ext cx="3600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636349" y="3214766"/>
            <a:ext cx="7860325" cy="428625"/>
          </a:xfrm>
        </p:spPr>
        <p:txBody>
          <a:bodyPr>
            <a:noAutofit/>
          </a:bodyPr>
          <a:lstStyle/>
          <a:p>
            <a:r>
              <a:rPr lang="zh-CN" altLang="en-US" sz="5400" dirty="0"/>
              <a:t>实验原理</a:t>
            </a:r>
            <a:r>
              <a:rPr lang="en-US" altLang="zh-CN" sz="5400" dirty="0"/>
              <a:t> </a:t>
            </a:r>
            <a:endParaRPr lang="en-US" altLang="zh-CN" sz="5400" dirty="0"/>
          </a:p>
        </p:txBody>
      </p:sp>
      <p:sp>
        <p:nvSpPr>
          <p:cNvPr id="6" name="文本框 5"/>
          <p:cNvSpPr txBox="1"/>
          <p:nvPr/>
        </p:nvSpPr>
        <p:spPr>
          <a:xfrm>
            <a:off x="3636349" y="1938675"/>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/01</a:t>
            </a:r>
            <a:endParaRPr lang="zh-CN" altLang="en-US"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杨氏模量的定义</a:t>
            </a:r>
            <a:endParaRPr lang="zh-CN" altLang="en-US" dirty="0"/>
          </a:p>
        </p:txBody>
      </p:sp>
      <p:grpSp>
        <p:nvGrpSpPr>
          <p:cNvPr id="5" name="104f7908-7dde-4e8d-b08e-39051e89657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669925" y="1232594"/>
            <a:ext cx="10842763" cy="4936872"/>
            <a:chOff x="669925" y="1232594"/>
            <a:chExt cx="10842763" cy="4936872"/>
          </a:xfrm>
        </p:grpSpPr>
        <p:grpSp>
          <p:nvGrpSpPr>
            <p:cNvPr id="19" name="îśļíḓé"/>
            <p:cNvGrpSpPr/>
            <p:nvPr/>
          </p:nvGrpSpPr>
          <p:grpSpPr>
            <a:xfrm rot="0">
              <a:off x="669925" y="1232594"/>
              <a:ext cx="1938420" cy="1435700"/>
              <a:chOff x="669925" y="1579889"/>
              <a:chExt cx="1938420" cy="1435700"/>
            </a:xfrm>
          </p:grpSpPr>
          <p:sp>
            <p:nvSpPr>
              <p:cNvPr id="22" name="í$ļiḓè"/>
              <p:cNvSpPr/>
              <p:nvPr/>
            </p:nvSpPr>
            <p:spPr bwMode="auto">
              <a:xfrm rot="10800000" flipV="1">
                <a:off x="669925" y="2831301"/>
                <a:ext cx="1938420" cy="184288"/>
              </a:xfrm>
              <a:prstGeom prst="ellipse">
                <a:avLst/>
              </a:prstGeom>
              <a:solidFill>
                <a:schemeClr val="bg1">
                  <a:lumMod val="95000"/>
                </a:schemeClr>
              </a:solidFill>
              <a:ln w="9525">
                <a:noFill/>
                <a:round/>
              </a:ln>
              <a:effectLst/>
            </p:spPr>
            <p:txBody>
              <a:bodyPr wrap="none" lIns="134289" tIns="67145" rIns="134289" bIns="67145" anchor="ctr"/>
              <a:lstStyle/>
              <a:p>
                <a:pPr defTabSz="913765">
                  <a:defRPr/>
                </a:pPr>
                <a:endParaRPr lang="zh-CN" altLang="en-US" sz="1705" kern="0">
                  <a:solidFill>
                    <a:sysClr val="windowText" lastClr="000000"/>
                  </a:solidFill>
                </a:endParaRPr>
              </a:p>
            </p:txBody>
          </p:sp>
          <p:sp>
            <p:nvSpPr>
              <p:cNvPr id="23" name="iṣļíḑè"/>
              <p:cNvSpPr/>
              <p:nvPr/>
            </p:nvSpPr>
            <p:spPr>
              <a:xfrm>
                <a:off x="932218" y="1579889"/>
                <a:ext cx="1252998" cy="1251412"/>
              </a:xfrm>
              <a:prstGeom prst="diamond">
                <a:avLst/>
              </a:prstGeom>
              <a:solidFill>
                <a:schemeClr val="accent1"/>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765">
                  <a:defRPr/>
                </a:pPr>
                <a:r>
                  <a:rPr lang="en-US" altLang="zh-CN" sz="2800" b="1" dirty="0"/>
                  <a:t>01</a:t>
                </a:r>
                <a:endParaRPr lang="zh-CN" altLang="en-US" sz="2800" b="1" dirty="0"/>
              </a:p>
            </p:txBody>
          </p:sp>
        </p:grpSp>
        <p:sp>
          <p:nvSpPr>
            <p:cNvPr id="17" name="íṥ1ïḑé"/>
            <p:cNvSpPr/>
            <p:nvPr/>
          </p:nvSpPr>
          <p:spPr bwMode="auto">
            <a:xfrm rot="10800000" flipV="1">
              <a:off x="9574268" y="4186966"/>
              <a:ext cx="1938420" cy="184288"/>
            </a:xfrm>
            <a:prstGeom prst="ellipse">
              <a:avLst/>
            </a:prstGeom>
            <a:solidFill>
              <a:schemeClr val="bg1">
                <a:lumMod val="95000"/>
              </a:schemeClr>
            </a:solidFill>
            <a:ln w="9525">
              <a:noFill/>
              <a:round/>
            </a:ln>
            <a:effectLst/>
          </p:spPr>
          <p:txBody>
            <a:bodyPr wrap="none" lIns="134289" tIns="67145" rIns="134289" bIns="67145" anchor="ctr"/>
            <a:lstStyle/>
            <a:p>
              <a:pPr defTabSz="913765">
                <a:defRPr/>
              </a:pPr>
              <a:endParaRPr lang="zh-CN" altLang="en-US" sz="1705" kern="0">
                <a:solidFill>
                  <a:sysClr val="windowText" lastClr="000000"/>
                </a:solidFill>
              </a:endParaRPr>
            </a:p>
          </p:txBody>
        </p:sp>
        <p:sp>
          <p:nvSpPr>
            <p:cNvPr id="12" name="iS1ïḓè"/>
            <p:cNvSpPr/>
            <p:nvPr/>
          </p:nvSpPr>
          <p:spPr bwMode="auto">
            <a:xfrm rot="10800000" flipV="1">
              <a:off x="669925" y="5985178"/>
              <a:ext cx="1938420" cy="184288"/>
            </a:xfrm>
            <a:prstGeom prst="ellipse">
              <a:avLst/>
            </a:prstGeom>
            <a:solidFill>
              <a:schemeClr val="bg1">
                <a:lumMod val="95000"/>
              </a:schemeClr>
            </a:solidFill>
            <a:ln w="9525">
              <a:noFill/>
              <a:round/>
            </a:ln>
            <a:effectLst/>
          </p:spPr>
          <p:txBody>
            <a:bodyPr wrap="none" lIns="134289" tIns="67145" rIns="134289" bIns="67145" anchor="ctr"/>
            <a:lstStyle/>
            <a:p>
              <a:pPr defTabSz="913765">
                <a:defRPr/>
              </a:pPr>
              <a:endParaRPr lang="zh-CN" altLang="en-US" sz="1705" kern="0">
                <a:solidFill>
                  <a:sysClr val="windowText" lastClr="000000"/>
                </a:solidFill>
              </a:endParaRPr>
            </a:p>
          </p:txBody>
        </p:sp>
      </p:grpSp>
      <p:grpSp>
        <p:nvGrpSpPr>
          <p:cNvPr id="18443" name="Group 8"/>
          <p:cNvGrpSpPr/>
          <p:nvPr/>
        </p:nvGrpSpPr>
        <p:grpSpPr>
          <a:xfrm>
            <a:off x="9575165" y="1238885"/>
            <a:ext cx="1982470" cy="4844865"/>
            <a:chOff x="0" y="0"/>
            <a:chExt cx="4137" cy="6850"/>
          </a:xfrm>
        </p:grpSpPr>
        <p:sp>
          <p:nvSpPr>
            <p:cNvPr id="18445" name="Oval 7"/>
            <p:cNvSpPr/>
            <p:nvPr>
              <p:custDataLst>
                <p:tags r:id="rId2"/>
              </p:custDataLst>
            </p:nvPr>
          </p:nvSpPr>
          <p:spPr>
            <a:xfrm>
              <a:off x="1464" y="3622"/>
              <a:ext cx="1015" cy="600"/>
            </a:xfrm>
            <a:prstGeom prst="ellipse">
              <a:avLst/>
            </a:prstGeom>
            <a:solidFill>
              <a:schemeClr val="accent1"/>
            </a:solidFill>
            <a:ln w="9525" cap="flat" cmpd="sng">
              <a:solidFill>
                <a:schemeClr val="tx1"/>
              </a:solidFill>
              <a:prstDash val="dash"/>
              <a:headEnd type="none" w="med" len="med"/>
              <a:tailEnd type="none" w="med" len="med"/>
            </a:ln>
          </p:spPr>
          <p:txBody>
            <a:bodyPr wrap="none" anchor="ctr" anchorCtr="0"/>
            <a:p>
              <a:endParaRPr lang="zh-CN" altLang="en-US" dirty="0">
                <a:solidFill>
                  <a:schemeClr val="tx1"/>
                </a:solidFill>
                <a:latin typeface="Arial" panose="020B0604020202020204" pitchFamily="34" charset="0"/>
                <a:ea typeface="宋体" panose="02010600030101010101" pitchFamily="2" charset="-122"/>
              </a:endParaRPr>
            </a:p>
          </p:txBody>
        </p:sp>
        <p:sp>
          <p:nvSpPr>
            <p:cNvPr id="18446" name="Line 8"/>
            <p:cNvSpPr/>
            <p:nvPr>
              <p:custDataLst>
                <p:tags r:id="rId3"/>
              </p:custDataLst>
            </p:nvPr>
          </p:nvSpPr>
          <p:spPr>
            <a:xfrm>
              <a:off x="1976" y="5669"/>
              <a:ext cx="0" cy="623"/>
            </a:xfrm>
            <a:prstGeom prst="line">
              <a:avLst/>
            </a:prstGeom>
            <a:ln w="28575" cap="flat" cmpd="sng">
              <a:solidFill>
                <a:schemeClr val="tx1"/>
              </a:solidFill>
              <a:prstDash val="solid"/>
              <a:headEnd type="none" w="med" len="med"/>
              <a:tailEnd type="none" w="med" len="med"/>
            </a:ln>
          </p:spPr>
        </p:sp>
        <p:sp>
          <p:nvSpPr>
            <p:cNvPr id="18447" name="AutoShape 9"/>
            <p:cNvSpPr/>
            <p:nvPr>
              <p:custDataLst>
                <p:tags r:id="rId4"/>
              </p:custDataLst>
            </p:nvPr>
          </p:nvSpPr>
          <p:spPr>
            <a:xfrm>
              <a:off x="1066" y="6202"/>
              <a:ext cx="1815" cy="510"/>
            </a:xfrm>
            <a:prstGeom prst="can">
              <a:avLst>
                <a:gd name="adj" fmla="val 25000"/>
              </a:avLst>
            </a:prstGeom>
            <a:solidFill>
              <a:schemeClr val="folHlink">
                <a:alpha val="50195"/>
              </a:schemeClr>
            </a:solidFill>
            <a:ln w="9525" cap="flat" cmpd="sng">
              <a:solidFill>
                <a:schemeClr val="tx1"/>
              </a:solidFill>
              <a:prstDash val="solid"/>
              <a:headEnd type="none" w="med" len="med"/>
              <a:tailEnd type="none" w="med" len="med"/>
            </a:ln>
          </p:spPr>
          <p:txBody>
            <a:bodyPr wrap="none" anchor="ctr" anchorCtr="0"/>
            <a:p>
              <a:endParaRPr lang="zh-CN" altLang="en-US" dirty="0">
                <a:solidFill>
                  <a:schemeClr val="tx1"/>
                </a:solidFill>
                <a:latin typeface="Arial" panose="020B0604020202020204" pitchFamily="34" charset="0"/>
                <a:ea typeface="宋体" panose="02010600030101010101" pitchFamily="2" charset="-122"/>
              </a:endParaRPr>
            </a:p>
          </p:txBody>
        </p:sp>
        <p:sp>
          <p:nvSpPr>
            <p:cNvPr id="18448" name="Line 10"/>
            <p:cNvSpPr/>
            <p:nvPr>
              <p:custDataLst>
                <p:tags r:id="rId5"/>
              </p:custDataLst>
            </p:nvPr>
          </p:nvSpPr>
          <p:spPr>
            <a:xfrm>
              <a:off x="2266" y="5272"/>
              <a:ext cx="0" cy="907"/>
            </a:xfrm>
            <a:prstGeom prst="line">
              <a:avLst/>
            </a:prstGeom>
            <a:ln w="9525" cap="flat" cmpd="sng">
              <a:solidFill>
                <a:schemeClr val="tx1"/>
              </a:solidFill>
              <a:prstDash val="solid"/>
              <a:headEnd type="none" w="med" len="med"/>
              <a:tailEnd type="triangle" w="sm" len="lg"/>
            </a:ln>
          </p:spPr>
        </p:sp>
        <p:sp>
          <p:nvSpPr>
            <p:cNvPr id="18449" name="Line 11"/>
            <p:cNvSpPr/>
            <p:nvPr>
              <p:custDataLst>
                <p:tags r:id="rId6"/>
              </p:custDataLst>
            </p:nvPr>
          </p:nvSpPr>
          <p:spPr>
            <a:xfrm rot="10800000">
              <a:off x="1929" y="3019"/>
              <a:ext cx="0" cy="908"/>
            </a:xfrm>
            <a:prstGeom prst="line">
              <a:avLst/>
            </a:prstGeom>
            <a:ln w="9525" cap="flat" cmpd="sng">
              <a:solidFill>
                <a:schemeClr val="tx1"/>
              </a:solidFill>
              <a:prstDash val="solid"/>
              <a:headEnd type="none" w="med" len="med"/>
              <a:tailEnd type="triangle" w="sm" len="lg"/>
            </a:ln>
          </p:spPr>
        </p:sp>
        <p:sp>
          <p:nvSpPr>
            <p:cNvPr id="18450" name="Text Box 12"/>
            <p:cNvSpPr txBox="1"/>
            <p:nvPr>
              <p:custDataLst>
                <p:tags r:id="rId7"/>
              </p:custDataLst>
            </p:nvPr>
          </p:nvSpPr>
          <p:spPr>
            <a:xfrm>
              <a:off x="2769" y="849"/>
              <a:ext cx="1020" cy="783"/>
            </a:xfrm>
            <a:prstGeom prst="rect">
              <a:avLst/>
            </a:prstGeom>
            <a:noFill/>
            <a:ln w="9525">
              <a:noFill/>
            </a:ln>
          </p:spPr>
          <p:txBody>
            <a:bodyPr lIns="0" tIns="0" rIns="0" bIns="0">
              <a:spAutoFit/>
            </a:bodyPr>
            <a:p>
              <a:pPr>
                <a:spcBef>
                  <a:spcPct val="50000"/>
                </a:spcBef>
              </a:pPr>
              <a:r>
                <a:rPr lang="zh-CN" altLang="en-US" b="1" dirty="0">
                  <a:solidFill>
                    <a:schemeClr val="tx1"/>
                  </a:solidFill>
                  <a:latin typeface="Arial" panose="020B0604020202020204" pitchFamily="34" charset="0"/>
                  <a:ea typeface="宋体" panose="02010600030101010101" pitchFamily="2" charset="-122"/>
                </a:rPr>
                <a:t>钢丝</a:t>
              </a:r>
              <a:endParaRPr lang="zh-CN" altLang="en-US" b="1" dirty="0">
                <a:solidFill>
                  <a:schemeClr val="tx1"/>
                </a:solidFill>
                <a:latin typeface="Arial" panose="020B0604020202020204" pitchFamily="34" charset="0"/>
                <a:ea typeface="宋体" panose="02010600030101010101" pitchFamily="2" charset="-122"/>
              </a:endParaRPr>
            </a:p>
          </p:txBody>
        </p:sp>
        <p:sp>
          <p:nvSpPr>
            <p:cNvPr id="18451" name="Text Box 13"/>
            <p:cNvSpPr txBox="1"/>
            <p:nvPr>
              <p:custDataLst>
                <p:tags r:id="rId8"/>
              </p:custDataLst>
            </p:nvPr>
          </p:nvSpPr>
          <p:spPr>
            <a:xfrm>
              <a:off x="1474" y="2382"/>
              <a:ext cx="1022" cy="1174"/>
            </a:xfrm>
            <a:prstGeom prst="rect">
              <a:avLst/>
            </a:prstGeom>
            <a:noFill/>
            <a:ln w="9525">
              <a:noFill/>
            </a:ln>
          </p:spPr>
          <p:txBody>
            <a:bodyPr lIns="0" tIns="0" rIns="0" bIns="0">
              <a:spAutoFit/>
            </a:bodyPr>
            <a:p>
              <a:pPr>
                <a:spcBef>
                  <a:spcPct val="50000"/>
                </a:spcBef>
              </a:pPr>
              <a:r>
                <a:rPr lang="zh-CN" altLang="en-US" b="1" dirty="0">
                  <a:solidFill>
                    <a:schemeClr val="tx1"/>
                  </a:solidFill>
                  <a:latin typeface="Arial" panose="020B0604020202020204" pitchFamily="34" charset="0"/>
                  <a:ea typeface="宋体" panose="02010600030101010101" pitchFamily="2" charset="-122"/>
                </a:rPr>
                <a:t>应力０</a:t>
              </a:r>
              <a:endParaRPr lang="zh-CN" altLang="en-US" b="1" dirty="0">
                <a:solidFill>
                  <a:schemeClr val="tx1"/>
                </a:solidFill>
                <a:latin typeface="Arial" panose="020B0604020202020204" pitchFamily="34" charset="0"/>
                <a:ea typeface="宋体" panose="02010600030101010101" pitchFamily="2" charset="-122"/>
              </a:endParaRPr>
            </a:p>
          </p:txBody>
        </p:sp>
        <p:sp>
          <p:nvSpPr>
            <p:cNvPr id="18452" name="Text Box 14"/>
            <p:cNvSpPr txBox="1"/>
            <p:nvPr>
              <p:custDataLst>
                <p:tags r:id="rId9"/>
              </p:custDataLst>
            </p:nvPr>
          </p:nvSpPr>
          <p:spPr>
            <a:xfrm>
              <a:off x="2439" y="5499"/>
              <a:ext cx="395" cy="391"/>
            </a:xfrm>
            <a:prstGeom prst="rect">
              <a:avLst/>
            </a:prstGeom>
            <a:noFill/>
            <a:ln w="9525">
              <a:noFill/>
            </a:ln>
          </p:spPr>
          <p:txBody>
            <a:bodyPr lIns="0" tIns="0" rIns="0" bIns="0">
              <a:spAutoFit/>
            </a:bodyPr>
            <a:p>
              <a:pPr>
                <a:spcBef>
                  <a:spcPct val="50000"/>
                </a:spcBef>
              </a:pPr>
              <a:r>
                <a:rPr lang="en-US" altLang="zh-CN" b="1" i="1" dirty="0">
                  <a:solidFill>
                    <a:schemeClr val="tx1"/>
                  </a:solidFill>
                  <a:latin typeface="Arial" panose="020B0604020202020204" pitchFamily="34" charset="0"/>
                  <a:ea typeface="宋体" panose="02010600030101010101" pitchFamily="2" charset="-122"/>
                </a:rPr>
                <a:t>F</a:t>
              </a:r>
              <a:endParaRPr lang="en-US" altLang="zh-CN" b="1" i="1" dirty="0">
                <a:solidFill>
                  <a:schemeClr val="tx1"/>
                </a:solidFill>
                <a:latin typeface="Arial" panose="020B0604020202020204" pitchFamily="34" charset="0"/>
                <a:ea typeface="宋体" panose="02010600030101010101" pitchFamily="2" charset="-122"/>
              </a:endParaRPr>
            </a:p>
          </p:txBody>
        </p:sp>
        <p:sp>
          <p:nvSpPr>
            <p:cNvPr id="18453" name="AutoShape 16"/>
            <p:cNvSpPr/>
            <p:nvPr>
              <p:custDataLst>
                <p:tags r:id="rId10"/>
              </p:custDataLst>
            </p:nvPr>
          </p:nvSpPr>
          <p:spPr>
            <a:xfrm>
              <a:off x="1012" y="3967"/>
              <a:ext cx="349" cy="1590"/>
            </a:xfrm>
            <a:prstGeom prst="leftBrace">
              <a:avLst>
                <a:gd name="adj1" fmla="val 37965"/>
                <a:gd name="adj2" fmla="val 50000"/>
              </a:avLst>
            </a:prstGeom>
            <a:noFill/>
            <a:ln w="9525" cap="flat" cmpd="sng">
              <a:solidFill>
                <a:schemeClr val="tx1"/>
              </a:solidFill>
              <a:prstDash val="solid"/>
              <a:headEnd type="none" w="med" len="med"/>
              <a:tailEnd type="none" w="med" len="med"/>
            </a:ln>
          </p:spPr>
          <p:txBody>
            <a:bodyPr wrap="none" anchor="ctr" anchorCtr="0"/>
            <a:p>
              <a:endParaRPr lang="zh-CN" altLang="en-US" dirty="0">
                <a:solidFill>
                  <a:schemeClr val="tx1"/>
                </a:solidFill>
                <a:latin typeface="Arial" panose="020B0604020202020204" pitchFamily="34" charset="0"/>
                <a:ea typeface="宋体" panose="02010600030101010101" pitchFamily="2" charset="-122"/>
              </a:endParaRPr>
            </a:p>
          </p:txBody>
        </p:sp>
        <p:sp>
          <p:nvSpPr>
            <p:cNvPr id="18454" name="Oval 19"/>
            <p:cNvSpPr/>
            <p:nvPr>
              <p:custDataLst>
                <p:tags r:id="rId11"/>
              </p:custDataLst>
            </p:nvPr>
          </p:nvSpPr>
          <p:spPr>
            <a:xfrm>
              <a:off x="1461" y="5067"/>
              <a:ext cx="1015" cy="600"/>
            </a:xfrm>
            <a:prstGeom prst="ellipse">
              <a:avLst/>
            </a:prstGeom>
            <a:solidFill>
              <a:srgbClr val="FF3300"/>
            </a:solidFill>
            <a:ln w="9525" cap="flat" cmpd="sng">
              <a:solidFill>
                <a:schemeClr val="tx1"/>
              </a:solidFill>
              <a:prstDash val="dash"/>
              <a:headEnd type="none" w="med" len="med"/>
              <a:tailEnd type="none" w="med" len="med"/>
            </a:ln>
          </p:spPr>
          <p:txBody>
            <a:bodyPr wrap="none" anchor="ctr" anchorCtr="0"/>
            <a:p>
              <a:endParaRPr lang="zh-CN" altLang="en-US" dirty="0">
                <a:solidFill>
                  <a:schemeClr val="tx1"/>
                </a:solidFill>
                <a:latin typeface="Arial" panose="020B0604020202020204" pitchFamily="34" charset="0"/>
                <a:ea typeface="宋体" panose="02010600030101010101" pitchFamily="2" charset="-122"/>
              </a:endParaRPr>
            </a:p>
          </p:txBody>
        </p:sp>
        <p:sp>
          <p:nvSpPr>
            <p:cNvPr id="18455" name="Text Box 20"/>
            <p:cNvSpPr txBox="1"/>
            <p:nvPr>
              <p:custDataLst>
                <p:tags r:id="rId12"/>
              </p:custDataLst>
            </p:nvPr>
          </p:nvSpPr>
          <p:spPr>
            <a:xfrm>
              <a:off x="3116" y="6067"/>
              <a:ext cx="1021" cy="783"/>
            </a:xfrm>
            <a:prstGeom prst="rect">
              <a:avLst/>
            </a:prstGeom>
            <a:noFill/>
            <a:ln w="9525">
              <a:noFill/>
            </a:ln>
          </p:spPr>
          <p:txBody>
            <a:bodyPr lIns="0" tIns="0" rIns="0" bIns="0">
              <a:spAutoFit/>
            </a:bodyPr>
            <a:p>
              <a:pPr>
                <a:spcBef>
                  <a:spcPct val="50000"/>
                </a:spcBef>
              </a:pPr>
              <a:r>
                <a:rPr lang="zh-CN" altLang="en-US" b="1" dirty="0">
                  <a:solidFill>
                    <a:schemeClr val="tx1"/>
                  </a:solidFill>
                  <a:latin typeface="Arial" panose="020B0604020202020204" pitchFamily="34" charset="0"/>
                  <a:ea typeface="宋体" panose="02010600030101010101" pitchFamily="2" charset="-122"/>
                </a:rPr>
                <a:t>砝码</a:t>
              </a:r>
              <a:endParaRPr lang="zh-CN" altLang="en-US" b="1" dirty="0">
                <a:solidFill>
                  <a:schemeClr val="tx1"/>
                </a:solidFill>
                <a:latin typeface="Arial" panose="020B0604020202020204" pitchFamily="34" charset="0"/>
                <a:ea typeface="宋体" panose="02010600030101010101" pitchFamily="2" charset="-122"/>
              </a:endParaRPr>
            </a:p>
          </p:txBody>
        </p:sp>
        <p:sp>
          <p:nvSpPr>
            <p:cNvPr id="18456" name="Text Box 21"/>
            <p:cNvSpPr txBox="1"/>
            <p:nvPr>
              <p:custDataLst>
                <p:tags r:id="rId13"/>
              </p:custDataLst>
            </p:nvPr>
          </p:nvSpPr>
          <p:spPr>
            <a:xfrm>
              <a:off x="0" y="4536"/>
              <a:ext cx="1020" cy="783"/>
            </a:xfrm>
            <a:prstGeom prst="rect">
              <a:avLst/>
            </a:prstGeom>
            <a:noFill/>
            <a:ln w="9525">
              <a:noFill/>
            </a:ln>
          </p:spPr>
          <p:txBody>
            <a:bodyPr lIns="0" tIns="0" rIns="0" bIns="0">
              <a:spAutoFit/>
            </a:bodyPr>
            <a:p>
              <a:pPr>
                <a:spcBef>
                  <a:spcPct val="50000"/>
                </a:spcBef>
              </a:pPr>
              <a:r>
                <a:rPr lang="zh-CN" altLang="en-US" b="1" dirty="0">
                  <a:solidFill>
                    <a:schemeClr val="tx1"/>
                  </a:solidFill>
                  <a:latin typeface="Arial" panose="020B0604020202020204" pitchFamily="34" charset="0"/>
                  <a:ea typeface="宋体" panose="02010600030101010101" pitchFamily="2" charset="-122"/>
                </a:rPr>
                <a:t>应变</a:t>
              </a:r>
              <a:endParaRPr lang="zh-CN" altLang="en-US" b="1" dirty="0">
                <a:solidFill>
                  <a:schemeClr val="tx1"/>
                </a:solidFill>
                <a:latin typeface="Arial" panose="020B0604020202020204" pitchFamily="34" charset="0"/>
                <a:ea typeface="宋体" panose="02010600030101010101" pitchFamily="2" charset="-122"/>
              </a:endParaRPr>
            </a:p>
          </p:txBody>
        </p:sp>
        <p:sp>
          <p:nvSpPr>
            <p:cNvPr id="18457" name="Text Box 22"/>
            <p:cNvSpPr txBox="1"/>
            <p:nvPr>
              <p:custDataLst>
                <p:tags r:id="rId14"/>
              </p:custDataLst>
            </p:nvPr>
          </p:nvSpPr>
          <p:spPr>
            <a:xfrm>
              <a:off x="1834" y="5062"/>
              <a:ext cx="397" cy="391"/>
            </a:xfrm>
            <a:prstGeom prst="rect">
              <a:avLst/>
            </a:prstGeom>
            <a:noFill/>
            <a:ln w="9525">
              <a:noFill/>
            </a:ln>
          </p:spPr>
          <p:txBody>
            <a:bodyPr lIns="0" tIns="0" rIns="0" bIns="0">
              <a:spAutoFit/>
            </a:bodyPr>
            <a:p>
              <a:pPr>
                <a:spcBef>
                  <a:spcPct val="50000"/>
                </a:spcBef>
              </a:pPr>
              <a:r>
                <a:rPr lang="en-US" altLang="zh-CN" b="1" i="1" dirty="0">
                  <a:solidFill>
                    <a:schemeClr val="tx1"/>
                  </a:solidFill>
                  <a:latin typeface="Arial" panose="020B0604020202020204" pitchFamily="34" charset="0"/>
                  <a:ea typeface="宋体" panose="02010600030101010101" pitchFamily="2" charset="-122"/>
                </a:rPr>
                <a:t>S</a:t>
              </a:r>
              <a:endParaRPr lang="en-US" altLang="zh-CN" b="1" i="1" dirty="0">
                <a:solidFill>
                  <a:schemeClr val="tx1"/>
                </a:solidFill>
                <a:latin typeface="Arial" panose="020B0604020202020204" pitchFamily="34" charset="0"/>
                <a:ea typeface="宋体" panose="02010600030101010101" pitchFamily="2" charset="-122"/>
              </a:endParaRPr>
            </a:p>
          </p:txBody>
        </p:sp>
        <p:sp>
          <p:nvSpPr>
            <p:cNvPr id="18458" name="Line 22"/>
            <p:cNvSpPr/>
            <p:nvPr>
              <p:custDataLst>
                <p:tags r:id="rId15"/>
              </p:custDataLst>
            </p:nvPr>
          </p:nvSpPr>
          <p:spPr>
            <a:xfrm>
              <a:off x="1474" y="3969"/>
              <a:ext cx="1" cy="1475"/>
            </a:xfrm>
            <a:prstGeom prst="line">
              <a:avLst/>
            </a:prstGeom>
            <a:ln w="9525" cap="flat" cmpd="sng">
              <a:solidFill>
                <a:schemeClr val="tx1"/>
              </a:solidFill>
              <a:prstDash val="solid"/>
              <a:headEnd type="none" w="med" len="med"/>
              <a:tailEnd type="none" w="med" len="med"/>
            </a:ln>
          </p:spPr>
        </p:sp>
        <p:sp>
          <p:nvSpPr>
            <p:cNvPr id="18459" name="Line 23"/>
            <p:cNvSpPr/>
            <p:nvPr>
              <p:custDataLst>
                <p:tags r:id="rId16"/>
              </p:custDataLst>
            </p:nvPr>
          </p:nvSpPr>
          <p:spPr>
            <a:xfrm>
              <a:off x="2495" y="3744"/>
              <a:ext cx="1" cy="1701"/>
            </a:xfrm>
            <a:prstGeom prst="line">
              <a:avLst/>
            </a:prstGeom>
            <a:ln w="9525" cap="flat" cmpd="sng">
              <a:solidFill>
                <a:schemeClr val="tx1"/>
              </a:solidFill>
              <a:prstDash val="solid"/>
              <a:headEnd type="none" w="med" len="med"/>
              <a:tailEnd type="none" w="med" len="med"/>
            </a:ln>
          </p:spPr>
        </p:sp>
        <p:sp>
          <p:nvSpPr>
            <p:cNvPr id="18460" name="AutoShape 24"/>
            <p:cNvSpPr/>
            <p:nvPr>
              <p:custDataLst>
                <p:tags r:id="rId17"/>
              </p:custDataLst>
            </p:nvPr>
          </p:nvSpPr>
          <p:spPr>
            <a:xfrm>
              <a:off x="1474" y="3629"/>
              <a:ext cx="1020" cy="2042"/>
            </a:xfrm>
            <a:prstGeom prst="can">
              <a:avLst>
                <a:gd name="adj" fmla="val 39704"/>
              </a:avLst>
            </a:prstGeom>
            <a:solidFill>
              <a:srgbClr val="FF3300"/>
            </a:solidFill>
            <a:ln w="9525" cap="flat" cmpd="sng">
              <a:solidFill>
                <a:schemeClr val="tx1"/>
              </a:solidFill>
              <a:prstDash val="solid"/>
              <a:headEnd type="none" w="med" len="med"/>
              <a:tailEnd type="none" w="med" len="med"/>
            </a:ln>
          </p:spPr>
          <p:txBody>
            <a:bodyPr anchor="ctr" anchorCtr="0"/>
            <a:p>
              <a:endParaRPr lang="zh-CN" altLang="en-US" dirty="0">
                <a:latin typeface="Arial" panose="020B0604020202020204" pitchFamily="34" charset="0"/>
              </a:endParaRPr>
            </a:p>
          </p:txBody>
        </p:sp>
        <p:sp>
          <p:nvSpPr>
            <p:cNvPr id="18461" name="AutoShape 6"/>
            <p:cNvSpPr/>
            <p:nvPr>
              <p:custDataLst>
                <p:tags r:id="rId18"/>
              </p:custDataLst>
            </p:nvPr>
          </p:nvSpPr>
          <p:spPr>
            <a:xfrm>
              <a:off x="1464" y="0"/>
              <a:ext cx="1022" cy="4196"/>
            </a:xfrm>
            <a:prstGeom prst="can">
              <a:avLst>
                <a:gd name="adj" fmla="val 42898"/>
              </a:avLst>
            </a:prstGeom>
            <a:solidFill>
              <a:schemeClr val="accent1"/>
            </a:solidFill>
            <a:ln w="22225" cap="flat" cmpd="sng">
              <a:solidFill>
                <a:schemeClr val="tx1"/>
              </a:solidFill>
              <a:prstDash val="solid"/>
              <a:headEnd type="none" w="med" len="med"/>
              <a:tailEnd type="none" w="med" len="med"/>
            </a:ln>
          </p:spPr>
          <p:txBody>
            <a:bodyPr wrap="none" anchor="ctr" anchorCtr="0"/>
            <a:p>
              <a:endParaRPr lang="zh-CN" altLang="en-US" dirty="0">
                <a:solidFill>
                  <a:schemeClr val="tx1"/>
                </a:solidFill>
                <a:latin typeface="Arial" panose="020B0604020202020204" pitchFamily="34" charset="0"/>
                <a:ea typeface="宋体" panose="02010600030101010101" pitchFamily="2" charset="-122"/>
              </a:endParaRPr>
            </a:p>
          </p:txBody>
        </p:sp>
        <p:sp>
          <p:nvSpPr>
            <p:cNvPr id="18462" name="Text Box 17"/>
            <p:cNvSpPr txBox="1"/>
            <p:nvPr>
              <p:custDataLst>
                <p:tags r:id="rId19"/>
              </p:custDataLst>
            </p:nvPr>
          </p:nvSpPr>
          <p:spPr>
            <a:xfrm>
              <a:off x="1814" y="1701"/>
              <a:ext cx="398" cy="391"/>
            </a:xfrm>
            <a:prstGeom prst="rect">
              <a:avLst/>
            </a:prstGeom>
            <a:solidFill>
              <a:schemeClr val="accent1"/>
            </a:solidFill>
            <a:ln w="9525">
              <a:noFill/>
            </a:ln>
          </p:spPr>
          <p:txBody>
            <a:bodyPr lIns="0" tIns="0" rIns="0" bIns="0">
              <a:spAutoFit/>
            </a:bodyPr>
            <a:p>
              <a:pPr>
                <a:spcBef>
                  <a:spcPct val="50000"/>
                </a:spcBef>
              </a:pPr>
              <a:r>
                <a:rPr lang="en-US" altLang="zh-CN" dirty="0">
                  <a:solidFill>
                    <a:schemeClr val="tx1"/>
                  </a:solidFill>
                  <a:latin typeface="Arial" panose="020B0604020202020204" pitchFamily="34" charset="0"/>
                  <a:ea typeface="宋体" panose="02010600030101010101" pitchFamily="2" charset="-122"/>
                </a:rPr>
                <a:t>L</a:t>
              </a:r>
              <a:endParaRPr lang="en-US" altLang="zh-CN" dirty="0">
                <a:solidFill>
                  <a:schemeClr val="tx1"/>
                </a:solidFill>
                <a:latin typeface="Arial" panose="020B0604020202020204" pitchFamily="34" charset="0"/>
                <a:ea typeface="宋体" panose="02010600030101010101" pitchFamily="2" charset="-122"/>
              </a:endParaRPr>
            </a:p>
          </p:txBody>
        </p:sp>
        <p:sp>
          <p:nvSpPr>
            <p:cNvPr id="18463" name="Text Box 18"/>
            <p:cNvSpPr txBox="1"/>
            <p:nvPr>
              <p:custDataLst>
                <p:tags r:id="rId20"/>
              </p:custDataLst>
            </p:nvPr>
          </p:nvSpPr>
          <p:spPr>
            <a:xfrm>
              <a:off x="1587" y="4536"/>
              <a:ext cx="795" cy="304"/>
            </a:xfrm>
            <a:prstGeom prst="rect">
              <a:avLst/>
            </a:prstGeom>
            <a:solidFill>
              <a:srgbClr val="FF3300"/>
            </a:solidFill>
            <a:ln w="9525">
              <a:noFill/>
            </a:ln>
          </p:spPr>
          <p:txBody>
            <a:bodyPr lIns="0" tIns="0" rIns="0" bIns="0">
              <a:spAutoFit/>
            </a:bodyPr>
            <a:p>
              <a:pPr>
                <a:spcBef>
                  <a:spcPct val="50000"/>
                </a:spcBef>
              </a:pPr>
              <a:r>
                <a:rPr lang="en-US" altLang="zh-CN" sz="1400" dirty="0">
                  <a:solidFill>
                    <a:schemeClr val="tx1"/>
                  </a:solidFill>
                  <a:latin typeface="Arial" panose="020B0604020202020204" pitchFamily="34" charset="0"/>
                  <a:ea typeface="宋体" panose="02010600030101010101" pitchFamily="2" charset="-122"/>
                </a:rPr>
                <a:t>⊿L</a:t>
              </a:r>
              <a:endParaRPr lang="en-US" altLang="zh-CN" sz="1400" dirty="0">
                <a:solidFill>
                  <a:schemeClr val="tx1"/>
                </a:solidFill>
                <a:latin typeface="Arial" panose="020B0604020202020204" pitchFamily="34" charset="0"/>
                <a:ea typeface="宋体" panose="02010600030101010101" pitchFamily="2" charset="-122"/>
              </a:endParaRPr>
            </a:p>
          </p:txBody>
        </p:sp>
        <p:sp>
          <p:nvSpPr>
            <p:cNvPr id="18464" name="Oval 28"/>
            <p:cNvSpPr/>
            <p:nvPr>
              <p:custDataLst>
                <p:tags r:id="rId21"/>
              </p:custDataLst>
            </p:nvPr>
          </p:nvSpPr>
          <p:spPr>
            <a:xfrm>
              <a:off x="1461" y="3922"/>
              <a:ext cx="1033" cy="322"/>
            </a:xfrm>
            <a:prstGeom prst="ellipse">
              <a:avLst/>
            </a:prstGeom>
            <a:solidFill>
              <a:srgbClr val="FFFF66"/>
            </a:solidFill>
            <a:ln w="9525" cap="flat" cmpd="sng">
              <a:solidFill>
                <a:schemeClr val="tx1"/>
              </a:solidFill>
              <a:prstDash val="solid"/>
              <a:headEnd type="none" w="med" len="med"/>
              <a:tailEnd type="none" w="med" len="med"/>
            </a:ln>
          </p:spPr>
          <p:txBody>
            <a:bodyPr wrap="none" anchor="ctr" anchorCtr="0"/>
            <a:p>
              <a:pPr algn="ctr"/>
              <a:r>
                <a:rPr lang="zh-CN" altLang="en-US" b="1" dirty="0">
                  <a:latin typeface="Arial" panose="020B0604020202020204" pitchFamily="34" charset="0"/>
                </a:rPr>
                <a:t>S</a:t>
              </a:r>
              <a:endParaRPr lang="zh-CN" altLang="en-US" b="1" dirty="0">
                <a:latin typeface="Arial" panose="020B0604020202020204" pitchFamily="34" charset="0"/>
              </a:endParaRPr>
            </a:p>
          </p:txBody>
        </p:sp>
      </p:grpSp>
      <mc:AlternateContent xmlns:mc="http://schemas.openxmlformats.org/markup-compatibility/2006">
        <mc:Choice xmlns:a14="http://schemas.microsoft.com/office/drawing/2010/main" Requires="a14">
          <p:sp>
            <p:nvSpPr>
              <p:cNvPr id="21" name="文本框 20"/>
              <p:cNvSpPr txBox="1"/>
              <p:nvPr/>
            </p:nvSpPr>
            <p:spPr>
              <a:xfrm>
                <a:off x="4121785" y="3499485"/>
                <a:ext cx="2395855" cy="1468120"/>
              </a:xfrm>
              <a:prstGeom prst="rect">
                <a:avLst/>
              </a:prstGeom>
              <a:noFill/>
            </p:spPr>
            <p:txBody>
              <a:bodyPr wrap="none" rtlCol="0" anchor="t">
                <a:noAutofit/>
              </a:bodyPr>
              <a:p>
                <a:pPr algn="l"/>
                <a14:m>
                  <m:oMathPara xmlns:m="http://schemas.openxmlformats.org/officeDocument/2006/math">
                    <m:oMathParaPr>
                      <m:jc m:val="centerGroup"/>
                    </m:oMathParaPr>
                    <m:oMath xmlns:m="http://schemas.openxmlformats.org/officeDocument/2006/math">
                      <m:f>
                        <m:fPr>
                          <m:ctrlPr>
                            <a:rPr lang="en-US" altLang="zh-CN" sz="4400" i="1">
                              <a:latin typeface="Cambria Math" panose="02040503050406030204" charset="0"/>
                              <a:cs typeface="Cambria Math" panose="02040503050406030204" charset="0"/>
                            </a:rPr>
                          </m:ctrlPr>
                        </m:fPr>
                        <m:num>
                          <m:r>
                            <a:rPr lang="en-US" altLang="zh-CN" sz="4400" i="1">
                              <a:latin typeface="Cambria Math" panose="02040503050406030204" charset="0"/>
                              <a:cs typeface="Cambria Math" panose="02040503050406030204" charset="0"/>
                            </a:rPr>
                            <m:t>𝐹</m:t>
                          </m:r>
                        </m:num>
                        <m:den>
                          <m:r>
                            <a:rPr lang="en-US" altLang="zh-CN" sz="4400" i="1">
                              <a:latin typeface="Cambria Math" panose="02040503050406030204" charset="0"/>
                              <a:cs typeface="Cambria Math" panose="02040503050406030204" charset="0"/>
                            </a:rPr>
                            <m:t>𝑆</m:t>
                          </m:r>
                        </m:den>
                      </m:f>
                      <m:r>
                        <a:rPr lang="en-US" altLang="zh-CN" sz="4400" i="1">
                          <a:latin typeface="Cambria Math" panose="02040503050406030204" charset="0"/>
                          <a:cs typeface="Cambria Math" panose="02040503050406030204" charset="0"/>
                        </a:rPr>
                        <m:t>=</m:t>
                      </m:r>
                      <m:r>
                        <a:rPr lang="en-US" altLang="zh-CN" sz="4400" i="1">
                          <a:latin typeface="Cambria Math" panose="02040503050406030204" charset="0"/>
                          <a:cs typeface="Cambria Math" panose="02040503050406030204" charset="0"/>
                        </a:rPr>
                        <m:t>𝐸</m:t>
                      </m:r>
                      <m:f>
                        <m:fPr>
                          <m:ctrlPr>
                            <a:rPr lang="en-US" altLang="zh-CN" sz="4400" i="1">
                              <a:latin typeface="Cambria Math" panose="02040503050406030204" charset="0"/>
                              <a:cs typeface="Cambria Math" panose="02040503050406030204" charset="0"/>
                            </a:rPr>
                          </m:ctrlPr>
                        </m:fPr>
                        <m:num>
                          <m:r>
                            <a:rPr lang="en-US" altLang="zh-CN" sz="4400" i="1">
                              <a:latin typeface="Cambria Math" panose="02040503050406030204" charset="0"/>
                              <a:cs typeface="Cambria Math" panose="02040503050406030204" charset="0"/>
                            </a:rPr>
                            <m:t>∆</m:t>
                          </m:r>
                          <m:r>
                            <a:rPr lang="en-US" altLang="zh-CN" sz="4400" i="1">
                              <a:latin typeface="Cambria Math" panose="02040503050406030204" charset="0"/>
                              <a:cs typeface="Cambria Math" panose="02040503050406030204" charset="0"/>
                            </a:rPr>
                            <m:t>𝐿</m:t>
                          </m:r>
                        </m:num>
                        <m:den>
                          <m:r>
                            <a:rPr lang="en-US" altLang="zh-CN" sz="4400" i="1">
                              <a:latin typeface="Cambria Math" panose="02040503050406030204" charset="0"/>
                              <a:cs typeface="Cambria Math" panose="02040503050406030204" charset="0"/>
                            </a:rPr>
                            <m:t>𝐿</m:t>
                          </m:r>
                        </m:den>
                      </m:f>
                    </m:oMath>
                  </m:oMathPara>
                </a14:m>
                <a:endParaRPr lang="zh-CN" altLang="en-US" sz="4400"/>
              </a:p>
            </p:txBody>
          </p:sp>
        </mc:Choice>
        <mc:Fallback>
          <p:sp>
            <p:nvSpPr>
              <p:cNvPr id="21" name="文本框 20"/>
              <p:cNvSpPr txBox="1">
                <a:spLocks noRot="1" noChangeAspect="1" noMove="1" noResize="1" noEditPoints="1" noAdjustHandles="1" noChangeArrowheads="1" noChangeShapeType="1" noTextEdit="1"/>
              </p:cNvSpPr>
              <p:nvPr/>
            </p:nvSpPr>
            <p:spPr>
              <a:xfrm>
                <a:off x="4121785" y="3499485"/>
                <a:ext cx="2395855" cy="1468120"/>
              </a:xfrm>
              <a:prstGeom prst="rect">
                <a:avLst/>
              </a:prstGeom>
              <a:blipFill rotWithShape="1">
                <a:blip r:embed="rId22"/>
                <a:stretch>
                  <a:fillRect/>
                </a:stretch>
              </a:blipFill>
            </p:spPr>
            <p:txBody>
              <a:bodyPr/>
              <a:lstStyle/>
              <a:p>
                <a:r>
                  <a:rPr lang="zh-CN" altLang="en-US">
                    <a:noFill/>
                  </a:rPr>
                  <a:t> </a:t>
                </a:r>
              </a:p>
            </p:txBody>
          </p:sp>
        </mc:Fallback>
      </mc:AlternateContent>
      <p:sp>
        <p:nvSpPr>
          <p:cNvPr id="18437" name="Rectangle 68"/>
          <p:cNvSpPr/>
          <p:nvPr/>
        </p:nvSpPr>
        <p:spPr>
          <a:xfrm>
            <a:off x="1624330" y="4971415"/>
            <a:ext cx="7391400" cy="1014730"/>
          </a:xfrm>
          <a:prstGeom prst="rect">
            <a:avLst/>
          </a:prstGeom>
          <a:noFill/>
          <a:ln w="9525">
            <a:noFill/>
          </a:ln>
        </p:spPr>
        <p:txBody>
          <a:bodyPr anchor="ctr" anchorCtr="0">
            <a:spAutoFit/>
          </a:bodyPr>
          <a:p>
            <a:pPr eaLnBrk="0" hangingPunct="0">
              <a:buNone/>
            </a:pPr>
            <a:r>
              <a:rPr lang="en-US" altLang="zh-CN" sz="3000" dirty="0">
                <a:solidFill>
                  <a:schemeClr val="tx1"/>
                </a:solidFill>
                <a:latin typeface="Times New Roman" panose="02020603050405020304" pitchFamily="18" charset="0"/>
                <a:ea typeface="楷体_GB2312" pitchFamily="49" charset="-122"/>
              </a:rPr>
              <a:t>其中比例系数E就是该材料的杨氏弹性模量，简称杨氏模量。    </a:t>
            </a:r>
            <a:endParaRPr lang="en-US" altLang="zh-CN" sz="3000" dirty="0">
              <a:solidFill>
                <a:schemeClr val="tx1"/>
              </a:solidFill>
              <a:latin typeface="Times New Roman" panose="02020603050405020304" pitchFamily="18" charset="0"/>
              <a:ea typeface="楷体_GB2312" pitchFamily="49" charset="-122"/>
            </a:endParaRPr>
          </a:p>
        </p:txBody>
      </p:sp>
      <p:sp>
        <p:nvSpPr>
          <p:cNvPr id="24" name="文本框 23"/>
          <p:cNvSpPr txBox="1"/>
          <p:nvPr/>
        </p:nvSpPr>
        <p:spPr>
          <a:xfrm>
            <a:off x="2608580" y="1016000"/>
            <a:ext cx="6839585" cy="2676525"/>
          </a:xfrm>
          <a:prstGeom prst="rect">
            <a:avLst/>
          </a:prstGeom>
          <a:noFill/>
        </p:spPr>
        <p:txBody>
          <a:bodyPr wrap="square" rtlCol="0">
            <a:spAutoFit/>
          </a:bodyPr>
          <a:p>
            <a:r>
              <a:rPr lang="en-US" altLang="zh-CN" sz="3000" dirty="0">
                <a:latin typeface="Times New Roman" panose="02020603050405020304" pitchFamily="18" charset="0"/>
                <a:ea typeface="楷体_GB2312" pitchFamily="49" charset="-122"/>
                <a:sym typeface="+mn-ea"/>
              </a:rPr>
              <a:t>设有一根粗细均匀长为L，横截面积为S的钢丝，在受到沿长度方向的外力F作用下伸长量为∆L。根据虎克定律，在弹性限度内，弹性体的应变 ∆L/L与物体的应力F/S成正比，即</a:t>
            </a:r>
            <a:endParaRPr lang="en-US" altLang="zh-CN" sz="3000" dirty="0">
              <a:latin typeface="Times New Roman" panose="02020603050405020304" pitchFamily="18" charset="0"/>
              <a:ea typeface="楷体_GB2312" pitchFamily="49" charset="-122"/>
            </a:endParaRPr>
          </a:p>
          <a:p>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3333FF"/>
                </a:solidFill>
                <a:latin typeface="Arial" panose="020B0604020202020204" pitchFamily="34" charset="0"/>
                <a:sym typeface="+mn-ea"/>
              </a:rPr>
              <a:t>光杠杆放大原理</a:t>
            </a:r>
            <a:endParaRPr lang="zh-CN" altLang="en-US" dirty="0"/>
          </a:p>
        </p:txBody>
      </p:sp>
      <p:grpSp>
        <p:nvGrpSpPr>
          <p:cNvPr id="5" name="104f7908-7dde-4e8d-b08e-39051e89657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509046" y="1113041"/>
            <a:ext cx="10987132" cy="3685460"/>
            <a:chOff x="525556" y="2484006"/>
            <a:chExt cx="10987132" cy="3685460"/>
          </a:xfrm>
        </p:grpSpPr>
        <p:sp>
          <p:nvSpPr>
            <p:cNvPr id="22" name="í$ļiḓè"/>
            <p:cNvSpPr/>
            <p:nvPr/>
          </p:nvSpPr>
          <p:spPr bwMode="auto">
            <a:xfrm rot="10800000" flipV="1">
              <a:off x="669925" y="2484006"/>
              <a:ext cx="1938420" cy="184288"/>
            </a:xfrm>
            <a:prstGeom prst="ellipse">
              <a:avLst/>
            </a:prstGeom>
            <a:solidFill>
              <a:schemeClr val="bg1">
                <a:lumMod val="95000"/>
              </a:schemeClr>
            </a:solidFill>
            <a:ln w="9525">
              <a:noFill/>
              <a:round/>
            </a:ln>
            <a:effectLst/>
          </p:spPr>
          <p:txBody>
            <a:bodyPr wrap="none" lIns="134289" tIns="67145" rIns="134289" bIns="67145" anchor="ctr"/>
            <a:lstStyle/>
            <a:p>
              <a:pPr defTabSz="913765">
                <a:defRPr/>
              </a:pPr>
              <a:endParaRPr lang="zh-CN" altLang="en-US" sz="1705" kern="0">
                <a:solidFill>
                  <a:sysClr val="windowText" lastClr="000000"/>
                </a:solidFill>
              </a:endParaRPr>
            </a:p>
          </p:txBody>
        </p:sp>
        <p:grpSp>
          <p:nvGrpSpPr>
            <p:cNvPr id="14" name="işḷíḑe"/>
            <p:cNvGrpSpPr/>
            <p:nvPr/>
          </p:nvGrpSpPr>
          <p:grpSpPr>
            <a:xfrm rot="0">
              <a:off x="525556" y="2668219"/>
              <a:ext cx="10987132" cy="1703035"/>
              <a:chOff x="-8378787" y="1312554"/>
              <a:chExt cx="10987132" cy="1703035"/>
            </a:xfrm>
          </p:grpSpPr>
          <p:sp>
            <p:nvSpPr>
              <p:cNvPr id="17" name="íṥ1ïḑé"/>
              <p:cNvSpPr/>
              <p:nvPr/>
            </p:nvSpPr>
            <p:spPr bwMode="auto">
              <a:xfrm rot="10800000" flipV="1">
                <a:off x="669925" y="2831301"/>
                <a:ext cx="1938420" cy="184288"/>
              </a:xfrm>
              <a:prstGeom prst="ellipse">
                <a:avLst/>
              </a:prstGeom>
              <a:solidFill>
                <a:schemeClr val="bg1">
                  <a:lumMod val="95000"/>
                </a:schemeClr>
              </a:solidFill>
              <a:ln w="9525">
                <a:noFill/>
                <a:round/>
              </a:ln>
              <a:effectLst/>
            </p:spPr>
            <p:txBody>
              <a:bodyPr wrap="none" lIns="134289" tIns="67145" rIns="134289" bIns="67145" anchor="ctr"/>
              <a:lstStyle/>
              <a:p>
                <a:pPr defTabSz="913765">
                  <a:defRPr/>
                </a:pPr>
                <a:endParaRPr lang="zh-CN" altLang="en-US" sz="1705" kern="0">
                  <a:solidFill>
                    <a:sysClr val="windowText" lastClr="000000"/>
                  </a:solidFill>
                </a:endParaRPr>
              </a:p>
            </p:txBody>
          </p:sp>
          <p:sp>
            <p:nvSpPr>
              <p:cNvPr id="18" name="îşḻíḑê"/>
              <p:cNvSpPr/>
              <p:nvPr/>
            </p:nvSpPr>
            <p:spPr>
              <a:xfrm>
                <a:off x="-8378787" y="1312554"/>
                <a:ext cx="1252998" cy="1251412"/>
              </a:xfrm>
              <a:prstGeom prst="diamond">
                <a:avLst/>
              </a:prstGeom>
              <a:solidFill>
                <a:schemeClr val="accent1"/>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765">
                  <a:defRPr/>
                </a:pPr>
                <a:r>
                  <a:rPr lang="en-US" altLang="zh-CN" sz="2800" b="1" dirty="0"/>
                  <a:t>02</a:t>
                </a:r>
                <a:endParaRPr lang="zh-CN" altLang="en-US" sz="2800" b="1" dirty="0"/>
              </a:p>
            </p:txBody>
          </p:sp>
        </p:grpSp>
        <p:sp>
          <p:nvSpPr>
            <p:cNvPr id="12" name="iS1ïḓè"/>
            <p:cNvSpPr/>
            <p:nvPr/>
          </p:nvSpPr>
          <p:spPr bwMode="auto">
            <a:xfrm rot="10800000" flipV="1">
              <a:off x="669925" y="5985178"/>
              <a:ext cx="1938420" cy="184288"/>
            </a:xfrm>
            <a:prstGeom prst="ellipse">
              <a:avLst/>
            </a:prstGeom>
            <a:solidFill>
              <a:schemeClr val="bg1">
                <a:lumMod val="95000"/>
              </a:schemeClr>
            </a:solidFill>
            <a:ln w="9525">
              <a:noFill/>
              <a:round/>
            </a:ln>
            <a:effectLst/>
          </p:spPr>
          <p:txBody>
            <a:bodyPr wrap="none" lIns="134289" tIns="67145" rIns="134289" bIns="67145" anchor="ctr"/>
            <a:lstStyle/>
            <a:p>
              <a:pPr defTabSz="913765">
                <a:defRPr/>
              </a:pPr>
              <a:endParaRPr lang="zh-CN" altLang="en-US" sz="1705" kern="0">
                <a:solidFill>
                  <a:sysClr val="windowText" lastClr="000000"/>
                </a:solidFill>
              </a:endParaRPr>
            </a:p>
          </p:txBody>
        </p:sp>
      </p:grpSp>
      <mc:AlternateContent xmlns:mc="http://schemas.openxmlformats.org/markup-compatibility/2006">
        <mc:Choice xmlns:a14="http://schemas.microsoft.com/office/drawing/2010/main" Requires="a14">
          <p:sp>
            <p:nvSpPr>
              <p:cNvPr id="25" name="文本框 24"/>
              <p:cNvSpPr txBox="1"/>
              <p:nvPr/>
            </p:nvSpPr>
            <p:spPr>
              <a:xfrm>
                <a:off x="2661285" y="1620520"/>
                <a:ext cx="1578610" cy="605155"/>
              </a:xfrm>
              <a:prstGeom prst="rect">
                <a:avLst/>
              </a:prstGeom>
              <a:noFill/>
            </p:spPr>
            <p:txBody>
              <a:bodyPr wrap="square" rtlCol="0">
                <a:spAutoFit/>
              </a:bodyPr>
              <a:p>
                <a14:m>
                  <m:oMathPara xmlns:m="http://schemas.openxmlformats.org/officeDocument/2006/math">
                    <m:oMathParaPr>
                      <m:jc m:val="centerGroup"/>
                    </m:oMathParaPr>
                    <m:oMath xmlns:m="http://schemas.openxmlformats.org/officeDocument/2006/math">
                      <m:func>
                        <m:funcPr>
                          <m:ctrlPr>
                            <a:rPr lang="en-US" altLang="zh-CN">
                              <a:latin typeface="Cambria Math" panose="02040503050406030204" charset="0"/>
                              <a:cs typeface="Cambria Math" panose="02040503050406030204" charset="0"/>
                            </a:rPr>
                          </m:ctrlPr>
                        </m:funcPr>
                        <m:fName>
                          <m:r>
                            <m:rPr>
                              <m:sty m:val="p"/>
                            </m:rPr>
                            <a:rPr lang="en-US" altLang="zh-CN">
                              <a:latin typeface="Cambria Math" panose="02040503050406030204" charset="0"/>
                              <a:cs typeface="Cambria Math" panose="02040503050406030204" charset="0"/>
                            </a:rPr>
                            <m:t>tan</m:t>
                          </m:r>
                        </m:fName>
                        <m:e>
                          <m:r>
                            <a:rPr lang="en-US" altLang="zh-CN" i="1">
                              <a:latin typeface="Cambria Math" panose="02040503050406030204" charset="0"/>
                              <a:ea typeface="MS Mincho" charset="0"/>
                              <a:cs typeface="Cambria Math" panose="02040503050406030204" charset="0"/>
                            </a:rPr>
                            <m:t>2</m:t>
                          </m:r>
                          <m:r>
                            <a:rPr lang="en-US" altLang="zh-CN" i="1">
                              <a:latin typeface="Cambria Math" panose="02040503050406030204" charset="0"/>
                              <a:ea typeface="MS Mincho" charset="0"/>
                              <a:cs typeface="Cambria Math" panose="02040503050406030204" charset="0"/>
                            </a:rPr>
                            <m:t>𝜃</m:t>
                          </m:r>
                        </m:e>
                      </m:func>
                      <m:r>
                        <a:rPr lang="en-US" altLang="zh-CN" i="1">
                          <a:latin typeface="Cambria Math" panose="02040503050406030204" charset="0"/>
                          <a:ea typeface="MS Mincho" charset="0"/>
                          <a:cs typeface="Cambria Math" panose="02040503050406030204" charset="0"/>
                        </a:rPr>
                        <m:t>=</m:t>
                      </m:r>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ea typeface="MS Mincho" charset="0"/>
                              <a:cs typeface="Cambria Math" panose="02040503050406030204" charset="0"/>
                            </a:rPr>
                            <m:t>∆</m:t>
                          </m:r>
                          <m:r>
                            <a:rPr lang="en-US" altLang="zh-CN" i="1">
                              <a:latin typeface="Cambria Math" panose="02040503050406030204" charset="0"/>
                              <a:ea typeface="MS Mincho" charset="0"/>
                              <a:cs typeface="Cambria Math" panose="02040503050406030204" charset="0"/>
                            </a:rPr>
                            <m:t>𝑥</m:t>
                          </m:r>
                        </m:num>
                        <m:den>
                          <m:r>
                            <a:rPr lang="en-US" altLang="zh-CN" i="1">
                              <a:latin typeface="Cambria Math" panose="02040503050406030204" charset="0"/>
                              <a:cs typeface="Cambria Math" panose="02040503050406030204" charset="0"/>
                            </a:rPr>
                            <m:t>𝐻</m:t>
                          </m:r>
                        </m:den>
                      </m:f>
                    </m:oMath>
                  </m:oMathPara>
                </a14:m>
                <a:endParaRPr lang="en-US" altLang="zh-CN"/>
              </a:p>
            </p:txBody>
          </p:sp>
        </mc:Choice>
        <mc:Fallback>
          <p:sp>
            <p:nvSpPr>
              <p:cNvPr id="25" name="文本框 24"/>
              <p:cNvSpPr txBox="1">
                <a:spLocks noRot="1" noChangeAspect="1" noMove="1" noResize="1" noEditPoints="1" noAdjustHandles="1" noChangeArrowheads="1" noChangeShapeType="1" noTextEdit="1"/>
              </p:cNvSpPr>
              <p:nvPr/>
            </p:nvSpPr>
            <p:spPr>
              <a:xfrm>
                <a:off x="2661285" y="1620520"/>
                <a:ext cx="1578610" cy="605155"/>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文本框 25"/>
              <p:cNvSpPr txBox="1"/>
              <p:nvPr/>
            </p:nvSpPr>
            <p:spPr>
              <a:xfrm>
                <a:off x="4510976" y="1621409"/>
                <a:ext cx="1237615" cy="604520"/>
              </a:xfrm>
              <a:prstGeom prst="rect">
                <a:avLst/>
              </a:prstGeom>
              <a:noFill/>
            </p:spPr>
            <p:txBody>
              <a:bodyPr wrap="none" rtlCol="0" anchor="t">
                <a:spAutoFit/>
              </a:bodyPr>
              <a:p>
                <a14:m>
                  <m:oMathPara xmlns:m="http://schemas.openxmlformats.org/officeDocument/2006/math">
                    <m:oMathParaPr>
                      <m:jc m:val="centerGroup"/>
                    </m:oMathParaPr>
                    <m:oMath xmlns:m="http://schemas.openxmlformats.org/officeDocument/2006/math">
                      <m:func>
                        <m:funcPr>
                          <m:ctrlPr>
                            <a:rPr lang="en-US" altLang="zh-CN">
                              <a:latin typeface="Cambria Math" panose="02040503050406030204" charset="0"/>
                              <a:cs typeface="Cambria Math" panose="02040503050406030204" charset="0"/>
                            </a:rPr>
                          </m:ctrlPr>
                        </m:funcPr>
                        <m:fName>
                          <m:r>
                            <m:rPr>
                              <m:sty m:val="p"/>
                            </m:rPr>
                            <a:rPr lang="en-US" altLang="zh-CN">
                              <a:latin typeface="Cambria Math" panose="02040503050406030204" charset="0"/>
                              <a:cs typeface="Cambria Math" panose="02040503050406030204" charset="0"/>
                            </a:rPr>
                            <m:t>tan</m:t>
                          </m:r>
                        </m:fName>
                        <m:e>
                          <m:r>
                            <a:rPr lang="en-US" altLang="zh-CN" i="1">
                              <a:latin typeface="Cambria Math" panose="02040503050406030204" charset="0"/>
                              <a:ea typeface="MS Mincho" charset="0"/>
                              <a:cs typeface="Cambria Math" panose="02040503050406030204" charset="0"/>
                            </a:rPr>
                            <m:t>𝜃</m:t>
                          </m:r>
                          <m:r>
                            <a:rPr lang="en-US" altLang="zh-CN" i="1">
                              <a:latin typeface="Cambria Math" panose="02040503050406030204" charset="0"/>
                              <a:ea typeface="MS Mincho" charset="0"/>
                              <a:cs typeface="Cambria Math" panose="02040503050406030204" charset="0"/>
                            </a:rPr>
                            <m:t>=</m:t>
                          </m:r>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ea typeface="MS Mincho" charset="0"/>
                                  <a:cs typeface="Cambria Math" panose="02040503050406030204" charset="0"/>
                                </a:rPr>
                                <m:t>∆</m:t>
                              </m:r>
                              <m:r>
                                <a:rPr lang="en-US" altLang="zh-CN" i="1">
                                  <a:latin typeface="Cambria Math" panose="02040503050406030204" charset="0"/>
                                  <a:cs typeface="Cambria Math" panose="02040503050406030204" charset="0"/>
                                </a:rPr>
                                <m:t>𝐿</m:t>
                              </m:r>
                            </m:num>
                            <m:den>
                              <m:r>
                                <a:rPr lang="en-US" altLang="zh-CN" i="1">
                                  <a:latin typeface="Cambria Math" panose="02040503050406030204" charset="0"/>
                                  <a:cs typeface="Cambria Math" panose="02040503050406030204" charset="0"/>
                                </a:rPr>
                                <m:t>𝐷</m:t>
                              </m:r>
                            </m:den>
                          </m:f>
                        </m:e>
                      </m:func>
                    </m:oMath>
                  </m:oMathPara>
                </a14:m>
                <a:endParaRPr lang="zh-CN" altLang="en-US"/>
              </a:p>
            </p:txBody>
          </p:sp>
        </mc:Choice>
        <mc:Fallback>
          <p:sp>
            <p:nvSpPr>
              <p:cNvPr id="26" name="文本框 25"/>
              <p:cNvSpPr txBox="1">
                <a:spLocks noRot="1" noChangeAspect="1" noMove="1" noResize="1" noEditPoints="1" noAdjustHandles="1" noChangeArrowheads="1" noChangeShapeType="1" noTextEdit="1"/>
              </p:cNvSpPr>
              <p:nvPr/>
            </p:nvSpPr>
            <p:spPr>
              <a:xfrm>
                <a:off x="4510976" y="1621409"/>
                <a:ext cx="1237615" cy="604520"/>
              </a:xfrm>
              <a:prstGeom prst="rect">
                <a:avLst/>
              </a:prstGeom>
              <a:blipFill rotWithShape="1">
                <a:blip r:embed="rId3"/>
                <a:stretch>
                  <a:fillRect l="-46" t="-42" r="46" b="42"/>
                </a:stretch>
              </a:blipFill>
            </p:spPr>
            <p:txBody>
              <a:bodyPr/>
              <a:lstStyle/>
              <a:p>
                <a:r>
                  <a:rPr lang="zh-CN" altLang="en-US">
                    <a:noFill/>
                  </a:rPr>
                  <a:t> </a:t>
                </a:r>
              </a:p>
            </p:txBody>
          </p:sp>
        </mc:Fallback>
      </mc:AlternateContent>
      <p:sp>
        <p:nvSpPr>
          <p:cNvPr id="27" name="文本框 26"/>
          <p:cNvSpPr txBox="1"/>
          <p:nvPr/>
        </p:nvSpPr>
        <p:spPr>
          <a:xfrm>
            <a:off x="1917700" y="2368550"/>
            <a:ext cx="4976495" cy="368300"/>
          </a:xfrm>
          <a:prstGeom prst="rect">
            <a:avLst/>
          </a:prstGeom>
          <a:noFill/>
        </p:spPr>
        <p:txBody>
          <a:bodyPr wrap="square" rtlCol="0">
            <a:spAutoFit/>
          </a:bodyPr>
          <a:p>
            <a:r>
              <a:rPr lang="zh-CN" altLang="en-US"/>
              <a:t>当</a:t>
            </a:r>
            <a:r>
              <a:rPr lang="zh-CN" altLang="en-US">
                <a:latin typeface="Arial" panose="020B0604020202020204" pitchFamily="34" charset="0"/>
                <a:cs typeface="Arial" panose="020B0604020202020204" pitchFamily="34" charset="0"/>
              </a:rPr>
              <a:t>θ非常微小时，</a:t>
            </a:r>
            <a:r>
              <a:rPr lang="en-US" altLang="zh-CN">
                <a:latin typeface="Arial" panose="020B0604020202020204" pitchFamily="34" charset="0"/>
                <a:cs typeface="Arial" panose="020B0604020202020204" pitchFamily="34" charset="0"/>
              </a:rPr>
              <a:t>tan2</a:t>
            </a:r>
            <a:r>
              <a:rPr lang="zh-CN" altLang="en-US">
                <a:latin typeface="Arial" panose="020B0604020202020204" pitchFamily="34" charset="0"/>
                <a:cs typeface="Arial" panose="020B0604020202020204" pitchFamily="34" charset="0"/>
                <a:sym typeface="+mn-ea"/>
              </a:rPr>
              <a:t>θ≈</a:t>
            </a:r>
            <a:r>
              <a:rPr lang="en-US" altLang="zh-CN">
                <a:latin typeface="Arial" panose="020B0604020202020204" pitchFamily="34" charset="0"/>
                <a:cs typeface="Arial" panose="020B0604020202020204" pitchFamily="34" charset="0"/>
                <a:sym typeface="+mn-ea"/>
              </a:rPr>
              <a:t>2</a:t>
            </a:r>
            <a:r>
              <a:rPr lang="zh-CN" altLang="en-US">
                <a:latin typeface="Arial" panose="020B0604020202020204" pitchFamily="34" charset="0"/>
                <a:cs typeface="Arial" panose="020B0604020202020204" pitchFamily="34" charset="0"/>
                <a:sym typeface="+mn-ea"/>
              </a:rPr>
              <a:t>θ，</a:t>
            </a:r>
            <a:r>
              <a:rPr lang="en-US" altLang="zh-CN">
                <a:latin typeface="Arial" panose="020B0604020202020204" pitchFamily="34" charset="0"/>
                <a:cs typeface="Arial" panose="020B0604020202020204" pitchFamily="34" charset="0"/>
                <a:sym typeface="+mn-ea"/>
              </a:rPr>
              <a:t>tan</a:t>
            </a:r>
            <a:r>
              <a:rPr lang="zh-CN" altLang="en-US">
                <a:latin typeface="Arial" panose="020B0604020202020204" pitchFamily="34" charset="0"/>
                <a:cs typeface="Arial" panose="020B0604020202020204" pitchFamily="34" charset="0"/>
                <a:sym typeface="+mn-ea"/>
              </a:rPr>
              <a:t>θ≈θ，所以有</a:t>
            </a:r>
            <a:endParaRPr lang="zh-CN" altLang="en-US">
              <a:latin typeface="Arial" panose="020B0604020202020204" pitchFamily="34" charset="0"/>
              <a:cs typeface="Arial" panose="020B0604020202020204" pitchFamily="34" charset="0"/>
              <a:sym typeface="+mn-ea"/>
            </a:endParaRPr>
          </a:p>
        </p:txBody>
      </p:sp>
      <mc:AlternateContent xmlns:mc="http://schemas.openxmlformats.org/markup-compatibility/2006">
        <mc:Choice xmlns:a14="http://schemas.microsoft.com/office/drawing/2010/main" Requires="a14">
          <p:sp>
            <p:nvSpPr>
              <p:cNvPr id="28" name="文本框 27"/>
              <p:cNvSpPr txBox="1"/>
              <p:nvPr/>
            </p:nvSpPr>
            <p:spPr>
              <a:xfrm>
                <a:off x="2176780" y="2879725"/>
                <a:ext cx="1740535" cy="641350"/>
              </a:xfrm>
              <a:prstGeom prst="rect">
                <a:avLst/>
              </a:prstGeom>
              <a:noFill/>
            </p:spPr>
            <p:txBody>
              <a:bodyPr wrap="square" rtlCol="0">
                <a:noAutofit/>
              </a:bodyPr>
              <a:p>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ea typeface="MS Mincho" charset="0"/>
                              <a:cs typeface="Cambria Math" panose="02040503050406030204" charset="0"/>
                            </a:rPr>
                            <m:t>∆</m:t>
                          </m:r>
                          <m:r>
                            <a:rPr lang="en-US" altLang="zh-CN" i="1">
                              <a:latin typeface="Cambria Math" panose="02040503050406030204" charset="0"/>
                              <a:ea typeface="MS Mincho" charset="0"/>
                              <a:cs typeface="Cambria Math" panose="02040503050406030204" charset="0"/>
                            </a:rPr>
                            <m:t>𝑥</m:t>
                          </m:r>
                        </m:num>
                        <m:den>
                          <m:r>
                            <a:rPr lang="en-US" altLang="zh-CN" i="1">
                              <a:latin typeface="Cambria Math" panose="02040503050406030204" charset="0"/>
                              <a:ea typeface="MS Mincho" charset="0"/>
                              <a:cs typeface="Cambria Math" panose="02040503050406030204" charset="0"/>
                            </a:rPr>
                            <m:t>2</m:t>
                          </m:r>
                          <m:r>
                            <a:rPr lang="en-US" altLang="zh-CN" i="1">
                              <a:latin typeface="Cambria Math" panose="02040503050406030204" charset="0"/>
                              <a:cs typeface="Cambria Math" panose="02040503050406030204" charset="0"/>
                            </a:rPr>
                            <m:t>𝐻</m:t>
                          </m:r>
                        </m:den>
                      </m:f>
                      <m:r>
                        <a:rPr lang="en-US" altLang="zh-CN" i="1">
                          <a:latin typeface="Cambria Math" panose="02040503050406030204" charset="0"/>
                          <a:ea typeface="MS Mincho" charset="0"/>
                          <a:cs typeface="Cambria Math" panose="02040503050406030204" charset="0"/>
                        </a:rPr>
                        <m:t>=</m:t>
                      </m:r>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ea typeface="MS Mincho" charset="0"/>
                              <a:cs typeface="Cambria Math" panose="02040503050406030204" charset="0"/>
                            </a:rPr>
                            <m:t>∆</m:t>
                          </m:r>
                          <m:r>
                            <a:rPr lang="en-US" altLang="zh-CN" i="1">
                              <a:latin typeface="Cambria Math" panose="02040503050406030204" charset="0"/>
                              <a:cs typeface="Cambria Math" panose="02040503050406030204" charset="0"/>
                            </a:rPr>
                            <m:t>𝐿</m:t>
                          </m:r>
                        </m:num>
                        <m:den>
                          <m:r>
                            <a:rPr lang="en-US" altLang="zh-CN" i="1">
                              <a:latin typeface="Cambria Math" panose="02040503050406030204" charset="0"/>
                              <a:cs typeface="Cambria Math" panose="02040503050406030204" charset="0"/>
                            </a:rPr>
                            <m:t>𝐷</m:t>
                          </m:r>
                        </m:den>
                      </m:f>
                    </m:oMath>
                  </m:oMathPara>
                </a14:m>
                <a:endParaRPr lang="zh-CN" altLang="en-US"/>
              </a:p>
            </p:txBody>
          </p:sp>
        </mc:Choice>
        <mc:Fallback>
          <p:sp>
            <p:nvSpPr>
              <p:cNvPr id="28" name="文本框 27"/>
              <p:cNvSpPr txBox="1">
                <a:spLocks noRot="1" noChangeAspect="1" noMove="1" noResize="1" noEditPoints="1" noAdjustHandles="1" noChangeArrowheads="1" noChangeShapeType="1" noTextEdit="1"/>
              </p:cNvSpPr>
              <p:nvPr/>
            </p:nvSpPr>
            <p:spPr>
              <a:xfrm>
                <a:off x="2176780" y="2879725"/>
                <a:ext cx="1740535" cy="641350"/>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文本框 28"/>
              <p:cNvSpPr txBox="1"/>
              <p:nvPr/>
            </p:nvSpPr>
            <p:spPr>
              <a:xfrm>
                <a:off x="2376805" y="4705985"/>
                <a:ext cx="2552700" cy="980440"/>
              </a:xfrm>
              <a:prstGeom prst="rect">
                <a:avLst/>
              </a:prstGeom>
              <a:noFill/>
            </p:spPr>
            <p:txBody>
              <a:bodyPr wrap="none" rtlCol="0" anchor="t">
                <a:noAutofit/>
              </a:bodyPr>
              <a:p>
                <a14:m>
                  <m:oMathPara xmlns:m="http://schemas.openxmlformats.org/officeDocument/2006/math">
                    <m:oMathParaPr>
                      <m:jc m:val="centerGroup"/>
                    </m:oMathParaPr>
                    <m:oMath xmlns:m="http://schemas.openxmlformats.org/officeDocument/2006/math">
                      <m:r>
                        <a:rPr lang="en-US" altLang="zh-CN" sz="2800" i="1">
                          <a:latin typeface="Cambria Math" panose="02040503050406030204" charset="0"/>
                          <a:ea typeface="MS Mincho" charset="0"/>
                          <a:cs typeface="Cambria Math" panose="02040503050406030204" charset="0"/>
                        </a:rPr>
                        <m:t>∆</m:t>
                      </m:r>
                      <m:r>
                        <a:rPr lang="en-US" altLang="zh-CN" sz="2800" i="1">
                          <a:latin typeface="Cambria Math" panose="02040503050406030204" charset="0"/>
                          <a:cs typeface="Cambria Math" panose="02040503050406030204" charset="0"/>
                        </a:rPr>
                        <m:t>𝐿</m:t>
                      </m:r>
                      <m:r>
                        <a:rPr lang="en-US" altLang="zh-CN" sz="2800" i="1">
                          <a:latin typeface="Cambria Math" panose="02040503050406030204" charset="0"/>
                          <a:ea typeface="MS Mincho" charset="0"/>
                          <a:cs typeface="Cambria Math" panose="02040503050406030204" charset="0"/>
                        </a:rPr>
                        <m:t>=</m:t>
                      </m:r>
                      <m:f>
                        <m:fPr>
                          <m:ctrlPr>
                            <a:rPr lang="en-US" altLang="zh-CN" sz="2800" i="1">
                              <a:latin typeface="Cambria Math" panose="02040503050406030204" charset="0"/>
                              <a:cs typeface="Cambria Math" panose="02040503050406030204" charset="0"/>
                            </a:rPr>
                          </m:ctrlPr>
                        </m:fPr>
                        <m:num>
                          <m:r>
                            <a:rPr lang="en-US" altLang="zh-CN" sz="2800" i="1">
                              <a:latin typeface="Cambria Math" panose="02040503050406030204" charset="0"/>
                              <a:cs typeface="Cambria Math" panose="02040503050406030204" charset="0"/>
                            </a:rPr>
                            <m:t>𝐷</m:t>
                          </m:r>
                        </m:num>
                        <m:den>
                          <m:r>
                            <a:rPr lang="en-US" altLang="zh-CN" sz="2800" i="1">
                              <a:latin typeface="Cambria Math" panose="02040503050406030204" charset="0"/>
                              <a:ea typeface="MS Mincho" charset="0"/>
                              <a:cs typeface="Cambria Math" panose="02040503050406030204" charset="0"/>
                            </a:rPr>
                            <m:t>2</m:t>
                          </m:r>
                          <m:r>
                            <a:rPr lang="en-US" altLang="zh-CN" sz="2800" i="1">
                              <a:latin typeface="Cambria Math" panose="02040503050406030204" charset="0"/>
                              <a:cs typeface="Cambria Math" panose="02040503050406030204" charset="0"/>
                            </a:rPr>
                            <m:t>𝐻</m:t>
                          </m:r>
                        </m:den>
                      </m:f>
                      <m:r>
                        <a:rPr lang="en-US" altLang="zh-CN" sz="2800" i="1">
                          <a:latin typeface="Cambria Math" panose="02040503050406030204" charset="0"/>
                          <a:ea typeface="MS Mincho" charset="0"/>
                          <a:cs typeface="Cambria Math" panose="02040503050406030204" charset="0"/>
                        </a:rPr>
                        <m:t>∗∆</m:t>
                      </m:r>
                      <m:r>
                        <a:rPr lang="en-US" altLang="zh-CN" sz="2800" i="1">
                          <a:latin typeface="Cambria Math" panose="02040503050406030204" charset="0"/>
                          <a:cs typeface="Cambria Math" panose="02040503050406030204" charset="0"/>
                        </a:rPr>
                        <m:t>𝑥</m:t>
                      </m:r>
                    </m:oMath>
                  </m:oMathPara>
                </a14:m>
                <a:endParaRPr lang="en-US" altLang="zh-CN" sz="2800"/>
              </a:p>
            </p:txBody>
          </p:sp>
        </mc:Choice>
        <mc:Fallback>
          <p:sp>
            <p:nvSpPr>
              <p:cNvPr id="29" name="文本框 28"/>
              <p:cNvSpPr txBox="1">
                <a:spLocks noRot="1" noChangeAspect="1" noMove="1" noResize="1" noEditPoints="1" noAdjustHandles="1" noChangeArrowheads="1" noChangeShapeType="1" noTextEdit="1"/>
              </p:cNvSpPr>
              <p:nvPr/>
            </p:nvSpPr>
            <p:spPr>
              <a:xfrm>
                <a:off x="2376805" y="4705985"/>
                <a:ext cx="2552700" cy="980440"/>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2" name="文本框 31"/>
              <p:cNvSpPr txBox="1"/>
              <p:nvPr>
                <p:custDataLst>
                  <p:tags r:id="rId6"/>
                </p:custDataLst>
              </p:nvPr>
            </p:nvSpPr>
            <p:spPr>
              <a:xfrm>
                <a:off x="2176780" y="3663950"/>
                <a:ext cx="1740535" cy="641350"/>
              </a:xfrm>
              <a:prstGeom prst="rect">
                <a:avLst/>
              </a:prstGeom>
              <a:noFill/>
            </p:spPr>
            <p:txBody>
              <a:bodyPr wrap="square" rtlCol="0">
                <a:noAutofit/>
              </a:bodyPr>
              <a:p>
                <a14:m>
                  <m:oMathPara xmlns:m="http://schemas.openxmlformats.org/officeDocument/2006/math">
                    <m:oMathParaPr>
                      <m:jc m:val="centerGroup"/>
                    </m:oMathParaPr>
                    <m:oMath xmlns:m="http://schemas.openxmlformats.org/officeDocument/2006/math">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ea typeface="MS Mincho" charset="0"/>
                              <a:cs typeface="Cambria Math" panose="02040503050406030204" charset="0"/>
                            </a:rPr>
                            <m:t>∆</m:t>
                          </m:r>
                          <m:r>
                            <a:rPr lang="en-US" altLang="zh-CN" i="1">
                              <a:latin typeface="Cambria Math" panose="02040503050406030204" charset="0"/>
                              <a:cs typeface="Cambria Math" panose="02040503050406030204" charset="0"/>
                            </a:rPr>
                            <m:t>𝑥</m:t>
                          </m:r>
                        </m:num>
                        <m:den>
                          <m:r>
                            <a:rPr lang="en-US" altLang="zh-CN" i="1">
                              <a:latin typeface="Cambria Math" panose="02040503050406030204" charset="0"/>
                              <a:ea typeface="MS Mincho" charset="0"/>
                              <a:cs typeface="Cambria Math" panose="02040503050406030204" charset="0"/>
                            </a:rPr>
                            <m:t>∆</m:t>
                          </m:r>
                          <m:r>
                            <a:rPr lang="en-US" altLang="zh-CN" i="1">
                              <a:latin typeface="Cambria Math" panose="02040503050406030204" charset="0"/>
                              <a:cs typeface="Cambria Math" panose="02040503050406030204" charset="0"/>
                            </a:rPr>
                            <m:t>𝐿</m:t>
                          </m:r>
                        </m:den>
                      </m:f>
                      <m:r>
                        <a:rPr lang="en-US" altLang="zh-CN" i="1">
                          <a:latin typeface="Cambria Math" panose="02040503050406030204" charset="0"/>
                          <a:ea typeface="MS Mincho" charset="0"/>
                          <a:cs typeface="Cambria Math" panose="02040503050406030204" charset="0"/>
                        </a:rPr>
                        <m:t>=</m:t>
                      </m:r>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ea typeface="MS Mincho" charset="0"/>
                              <a:cs typeface="Cambria Math" panose="02040503050406030204" charset="0"/>
                            </a:rPr>
                            <m:t>2</m:t>
                          </m:r>
                          <m:r>
                            <a:rPr lang="en-US" altLang="zh-CN" i="1">
                              <a:latin typeface="Cambria Math" panose="02040503050406030204" charset="0"/>
                              <a:ea typeface="MS Mincho" charset="0"/>
                              <a:cs typeface="Cambria Math" panose="02040503050406030204" charset="0"/>
                            </a:rPr>
                            <m:t>𝐻</m:t>
                          </m:r>
                        </m:num>
                        <m:den>
                          <m:r>
                            <a:rPr lang="en-US" altLang="zh-CN" i="1">
                              <a:latin typeface="Cambria Math" panose="02040503050406030204" charset="0"/>
                              <a:cs typeface="Cambria Math" panose="02040503050406030204" charset="0"/>
                            </a:rPr>
                            <m:t>𝐷</m:t>
                          </m:r>
                        </m:den>
                      </m:f>
                    </m:oMath>
                  </m:oMathPara>
                </a14:m>
                <a:endParaRPr lang="zh-CN" altLang="en-US"/>
              </a:p>
            </p:txBody>
          </p:sp>
        </mc:Choice>
        <mc:Fallback>
          <p:sp>
            <p:nvSpPr>
              <p:cNvPr id="32" name="文本框 31"/>
              <p:cNvSpPr txBox="1">
                <a:spLocks noRot="1" noChangeAspect="1" noMove="1" noResize="1" noEditPoints="1" noAdjustHandles="1" noChangeArrowheads="1" noChangeShapeType="1" noTextEdit="1"/>
              </p:cNvSpPr>
              <p:nvPr>
                <p:custDataLst>
                  <p:tags r:id="rId7"/>
                </p:custDataLst>
              </p:nvPr>
            </p:nvSpPr>
            <p:spPr>
              <a:xfrm>
                <a:off x="2176780" y="3663950"/>
                <a:ext cx="1740535" cy="641350"/>
              </a:xfrm>
              <a:prstGeom prst="rect">
                <a:avLst/>
              </a:prstGeom>
              <a:blipFill rotWithShape="1">
                <a:blip r:embed="rId8"/>
                <a:stretch>
                  <a:fillRect/>
                </a:stretch>
              </a:blipFill>
            </p:spPr>
            <p:txBody>
              <a:bodyPr/>
              <a:lstStyle/>
              <a:p>
                <a:r>
                  <a:rPr lang="zh-CN" altLang="en-US">
                    <a:noFill/>
                  </a:rPr>
                  <a:t> </a:t>
                </a:r>
              </a:p>
            </p:txBody>
          </p:sp>
        </mc:Fallback>
      </mc:AlternateContent>
      <p:sp>
        <p:nvSpPr>
          <p:cNvPr id="33" name="文本框 32"/>
          <p:cNvSpPr txBox="1"/>
          <p:nvPr/>
        </p:nvSpPr>
        <p:spPr>
          <a:xfrm>
            <a:off x="3696970" y="3808095"/>
            <a:ext cx="2373630" cy="368300"/>
          </a:xfrm>
          <a:prstGeom prst="rect">
            <a:avLst/>
          </a:prstGeom>
          <a:noFill/>
        </p:spPr>
        <p:txBody>
          <a:bodyPr wrap="square" rtlCol="0">
            <a:spAutoFit/>
          </a:bodyPr>
          <a:p>
            <a:r>
              <a:rPr lang="zh-CN" altLang="en-US"/>
              <a:t>为光杆杆的放大倍数</a:t>
            </a:r>
            <a:endParaRPr lang="zh-CN" altLang="en-US"/>
          </a:p>
        </p:txBody>
      </p:sp>
      <p:sp>
        <p:nvSpPr>
          <p:cNvPr id="34" name="文本框 33"/>
          <p:cNvSpPr txBox="1"/>
          <p:nvPr/>
        </p:nvSpPr>
        <p:spPr>
          <a:xfrm>
            <a:off x="1465580" y="3808095"/>
            <a:ext cx="782955" cy="368300"/>
          </a:xfrm>
          <a:prstGeom prst="rect">
            <a:avLst/>
          </a:prstGeom>
          <a:noFill/>
        </p:spPr>
        <p:txBody>
          <a:bodyPr wrap="square" rtlCol="0">
            <a:spAutoFit/>
          </a:bodyPr>
          <a:p>
            <a:r>
              <a:rPr lang="zh-CN" altLang="en-US"/>
              <a:t>其中</a:t>
            </a:r>
            <a:endParaRPr lang="zh-CN" altLang="en-US"/>
          </a:p>
        </p:txBody>
      </p:sp>
      <p:graphicFrame>
        <p:nvGraphicFramePr>
          <p:cNvPr id="3" name="对象 -2147482620"/>
          <p:cNvGraphicFramePr>
            <a:graphicFrameLocks noChangeAspect="1"/>
          </p:cNvGraphicFramePr>
          <p:nvPr>
            <p:custDataLst>
              <p:tags r:id="rId9"/>
            </p:custDataLst>
          </p:nvPr>
        </p:nvGraphicFramePr>
        <p:xfrm>
          <a:off x="7049770" y="589280"/>
          <a:ext cx="4254500" cy="5231765"/>
        </p:xfrm>
        <a:graphic>
          <a:graphicData uri="http://schemas.openxmlformats.org/presentationml/2006/ole">
            <mc:AlternateContent xmlns:mc="http://schemas.openxmlformats.org/markup-compatibility/2006">
              <mc:Choice xmlns:v="urn:schemas-microsoft-com:vml" Requires="v">
                <p:oleObj spid="_x0000_s3076" name="" r:id="rId10" imgW="2164080" imgH="2666365" progId="Word.Picture.8">
                  <p:embed/>
                </p:oleObj>
              </mc:Choice>
              <mc:Fallback>
                <p:oleObj name="" r:id="rId10" imgW="2164080" imgH="2666365" progId="Word.Picture.8">
                  <p:embed/>
                  <p:pic>
                    <p:nvPicPr>
                      <p:cNvPr id="0" name="图片 3075"/>
                      <p:cNvPicPr/>
                      <p:nvPr/>
                    </p:nvPicPr>
                    <p:blipFill>
                      <a:blip r:embed="rId11"/>
                      <a:stretch>
                        <a:fillRect/>
                      </a:stretch>
                    </p:blipFill>
                    <p:spPr>
                      <a:xfrm>
                        <a:off x="7049770" y="589280"/>
                        <a:ext cx="4254500" cy="5231765"/>
                      </a:xfrm>
                      <a:prstGeom prst="rect">
                        <a:avLst/>
                      </a:prstGeom>
                      <a:noFill/>
                      <a:ln w="38100">
                        <a:noFill/>
                        <a:miter/>
                      </a:ln>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3333FF"/>
                </a:solidFill>
                <a:latin typeface="Arial" panose="020B0604020202020204" pitchFamily="34" charset="0"/>
                <a:sym typeface="+mn-ea"/>
              </a:rPr>
              <a:t>光杠杆放大原理</a:t>
            </a:r>
            <a:endParaRPr lang="zh-CN" altLang="en-US" dirty="0"/>
          </a:p>
        </p:txBody>
      </p:sp>
      <p:grpSp>
        <p:nvGrpSpPr>
          <p:cNvPr id="5" name="104f7908-7dde-4e8d-b08e-39051e89657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509046" y="1113041"/>
            <a:ext cx="10987132" cy="3685460"/>
            <a:chOff x="525556" y="2484006"/>
            <a:chExt cx="10987132" cy="3685460"/>
          </a:xfrm>
        </p:grpSpPr>
        <p:sp>
          <p:nvSpPr>
            <p:cNvPr id="22" name="í$ļiḓè"/>
            <p:cNvSpPr/>
            <p:nvPr/>
          </p:nvSpPr>
          <p:spPr bwMode="auto">
            <a:xfrm rot="10800000" flipV="1">
              <a:off x="669925" y="2484006"/>
              <a:ext cx="1938420" cy="184288"/>
            </a:xfrm>
            <a:prstGeom prst="ellipse">
              <a:avLst/>
            </a:prstGeom>
            <a:solidFill>
              <a:schemeClr val="bg1">
                <a:lumMod val="95000"/>
              </a:schemeClr>
            </a:solidFill>
            <a:ln w="9525">
              <a:noFill/>
              <a:round/>
            </a:ln>
            <a:effectLst/>
          </p:spPr>
          <p:txBody>
            <a:bodyPr wrap="none" lIns="134289" tIns="67145" rIns="134289" bIns="67145" anchor="ctr"/>
            <a:lstStyle/>
            <a:p>
              <a:pPr defTabSz="913765">
                <a:defRPr/>
              </a:pPr>
              <a:endParaRPr lang="zh-CN" altLang="en-US" sz="1705" kern="0">
                <a:solidFill>
                  <a:sysClr val="windowText" lastClr="000000"/>
                </a:solidFill>
              </a:endParaRPr>
            </a:p>
          </p:txBody>
        </p:sp>
        <p:grpSp>
          <p:nvGrpSpPr>
            <p:cNvPr id="14" name="işḷíḑe"/>
            <p:cNvGrpSpPr/>
            <p:nvPr/>
          </p:nvGrpSpPr>
          <p:grpSpPr>
            <a:xfrm rot="0">
              <a:off x="525556" y="2668219"/>
              <a:ext cx="10987132" cy="1703035"/>
              <a:chOff x="-8378787" y="1312554"/>
              <a:chExt cx="10987132" cy="1703035"/>
            </a:xfrm>
          </p:grpSpPr>
          <p:sp>
            <p:nvSpPr>
              <p:cNvPr id="17" name="íṥ1ïḑé"/>
              <p:cNvSpPr/>
              <p:nvPr/>
            </p:nvSpPr>
            <p:spPr bwMode="auto">
              <a:xfrm rot="10800000" flipV="1">
                <a:off x="669925" y="2831301"/>
                <a:ext cx="1938420" cy="184288"/>
              </a:xfrm>
              <a:prstGeom prst="ellipse">
                <a:avLst/>
              </a:prstGeom>
              <a:solidFill>
                <a:schemeClr val="bg1">
                  <a:lumMod val="95000"/>
                </a:schemeClr>
              </a:solidFill>
              <a:ln w="9525">
                <a:noFill/>
                <a:round/>
              </a:ln>
              <a:effectLst/>
            </p:spPr>
            <p:txBody>
              <a:bodyPr wrap="none" lIns="134289" tIns="67145" rIns="134289" bIns="67145" anchor="ctr"/>
              <a:lstStyle/>
              <a:p>
                <a:pPr defTabSz="913765">
                  <a:defRPr/>
                </a:pPr>
                <a:endParaRPr lang="zh-CN" altLang="en-US" sz="1705" kern="0">
                  <a:solidFill>
                    <a:sysClr val="windowText" lastClr="000000"/>
                  </a:solidFill>
                </a:endParaRPr>
              </a:p>
            </p:txBody>
          </p:sp>
          <p:sp>
            <p:nvSpPr>
              <p:cNvPr id="18" name="îşḻíḑê"/>
              <p:cNvSpPr/>
              <p:nvPr/>
            </p:nvSpPr>
            <p:spPr>
              <a:xfrm>
                <a:off x="-8378787" y="1312554"/>
                <a:ext cx="1252998" cy="1251412"/>
              </a:xfrm>
              <a:prstGeom prst="diamond">
                <a:avLst/>
              </a:prstGeom>
              <a:solidFill>
                <a:schemeClr val="accent1"/>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765">
                  <a:defRPr/>
                </a:pPr>
                <a:r>
                  <a:rPr lang="en-US" altLang="zh-CN" sz="2800" b="1" dirty="0"/>
                  <a:t>02</a:t>
                </a:r>
                <a:endParaRPr lang="zh-CN" altLang="en-US" sz="2800" b="1" dirty="0"/>
              </a:p>
            </p:txBody>
          </p:sp>
        </p:grpSp>
        <p:sp>
          <p:nvSpPr>
            <p:cNvPr id="12" name="iS1ïḓè"/>
            <p:cNvSpPr/>
            <p:nvPr/>
          </p:nvSpPr>
          <p:spPr bwMode="auto">
            <a:xfrm rot="10800000" flipV="1">
              <a:off x="669925" y="5985178"/>
              <a:ext cx="1938420" cy="184288"/>
            </a:xfrm>
            <a:prstGeom prst="ellipse">
              <a:avLst/>
            </a:prstGeom>
            <a:solidFill>
              <a:schemeClr val="bg1">
                <a:lumMod val="95000"/>
              </a:schemeClr>
            </a:solidFill>
            <a:ln w="9525">
              <a:noFill/>
              <a:round/>
            </a:ln>
            <a:effectLst/>
          </p:spPr>
          <p:txBody>
            <a:bodyPr wrap="none" lIns="134289" tIns="67145" rIns="134289" bIns="67145" anchor="ctr"/>
            <a:lstStyle/>
            <a:p>
              <a:pPr defTabSz="913765">
                <a:defRPr/>
              </a:pPr>
              <a:endParaRPr lang="zh-CN" altLang="en-US" sz="1705" kern="0">
                <a:solidFill>
                  <a:sysClr val="windowText" lastClr="000000"/>
                </a:solidFill>
              </a:endParaRPr>
            </a:p>
          </p:txBody>
        </p:sp>
      </p:grpSp>
      <p:pic>
        <p:nvPicPr>
          <p:cNvPr id="4" name="拉伸法测弹性模量实验之光杠杆放大原理">
            <a:hlinkClick r:id="" action="ppaction://media"/>
          </p:cNvPr>
          <p:cNvPicPr/>
          <p:nvPr>
            <a:videoFile r:link="rId2"/>
            <p:extLst>
              <p:ext uri="{DAA4B4D4-6D71-4841-9C94-3DE7FCFB9230}">
                <p14:media xmlns:p14="http://schemas.microsoft.com/office/powerpoint/2010/main" r:link="rId3"/>
              </p:ext>
            </p:extLst>
            <p:custDataLst>
              <p:tags r:id="rId4"/>
            </p:custDataLst>
          </p:nvPr>
        </p:nvPicPr>
        <p:blipFill>
          <a:blip r:embed="rId5"/>
          <a:stretch>
            <a:fillRect/>
          </a:stretch>
        </p:blipFill>
        <p:spPr>
          <a:xfrm>
            <a:off x="0" y="0"/>
            <a:ext cx="12192000"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video fullScrn="0">
              <p:cMediaNode>
                <p:cTn id="8" fill="hold" display="1">
                  <p:stCondLst>
                    <p:cond delay="indefinite"/>
                  </p:stCondLst>
                </p:cTn>
                <p:tgtEl>
                  <p:spTgt spid="4"/>
                </p:tgtEl>
              </p:cMediaNode>
            </p:video>
            <p:seq concurrent="1" nextAc="seek">
              <p:cTn id="9" restart="whenNotActive" fill="hold" evtFilter="cancelBubble" nodeType="interactiveSeq">
                <p:stCondLst>
                  <p:cond evt="onClick" delay="0">
                    <p:tgtEl>
                      <p:spTgt spid="4"/>
                    </p:tgtEl>
                  </p:cond>
                </p:stCondLst>
                <p:endSync evt="end" delay="0">
                  <p:rtn val="all"/>
                </p:endSync>
                <p:childTnLst>
                  <p:par>
                    <p:cTn id="10" fill="hold">
                      <p:stCondLst>
                        <p:cond delay="0"/>
                      </p:stCondLst>
                      <p:childTnLst>
                        <p:par>
                          <p:cTn id="11" fill="hold">
                            <p:stCondLst>
                              <p:cond delay="0"/>
                            </p:stCondLst>
                            <p:childTnLst>
                              <p:par>
                                <p:cTn id="12" presetID="2" presetClass="mediacall" presetSubtype="0" fill="hold" nodeType="clickEffect">
                                  <p:stCondLst>
                                    <p:cond delay="0"/>
                                  </p:stCondLst>
                                  <p:childTnLst>
                                    <p:cmd type="call" cmd="togglePause">
                                      <p:cBhvr additive="base">
                                        <p:cTn id="13"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3333FF"/>
                </a:solidFill>
                <a:latin typeface="Arial" panose="020B0604020202020204" pitchFamily="34" charset="0"/>
                <a:sym typeface="+mn-ea"/>
              </a:rPr>
              <a:t>钢丝杨氏模量测量公式</a:t>
            </a:r>
            <a:endParaRPr lang="zh-CN" altLang="en-US" dirty="0"/>
          </a:p>
        </p:txBody>
      </p:sp>
      <p:grpSp>
        <p:nvGrpSpPr>
          <p:cNvPr id="5" name="104f7908-7dde-4e8d-b08e-39051e89657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509046" y="1113041"/>
            <a:ext cx="10987132" cy="3685460"/>
            <a:chOff x="525556" y="2484006"/>
            <a:chExt cx="10987132" cy="3685460"/>
          </a:xfrm>
        </p:grpSpPr>
        <p:sp>
          <p:nvSpPr>
            <p:cNvPr id="22" name="í$ļiḓè"/>
            <p:cNvSpPr/>
            <p:nvPr/>
          </p:nvSpPr>
          <p:spPr bwMode="auto">
            <a:xfrm rot="10800000" flipV="1">
              <a:off x="669925" y="2484006"/>
              <a:ext cx="1938420" cy="184288"/>
            </a:xfrm>
            <a:prstGeom prst="ellipse">
              <a:avLst/>
            </a:prstGeom>
            <a:solidFill>
              <a:schemeClr val="bg1">
                <a:lumMod val="95000"/>
              </a:schemeClr>
            </a:solidFill>
            <a:ln w="9525">
              <a:noFill/>
              <a:round/>
            </a:ln>
            <a:effectLst/>
          </p:spPr>
          <p:txBody>
            <a:bodyPr wrap="none" lIns="134289" tIns="67145" rIns="134289" bIns="67145" anchor="ctr"/>
            <a:lstStyle/>
            <a:p>
              <a:pPr defTabSz="913765">
                <a:defRPr/>
              </a:pPr>
              <a:endParaRPr lang="zh-CN" altLang="en-US" sz="1705" kern="0">
                <a:solidFill>
                  <a:sysClr val="windowText" lastClr="000000"/>
                </a:solidFill>
              </a:endParaRPr>
            </a:p>
          </p:txBody>
        </p:sp>
        <p:grpSp>
          <p:nvGrpSpPr>
            <p:cNvPr id="14" name="işḷíḑe"/>
            <p:cNvGrpSpPr/>
            <p:nvPr/>
          </p:nvGrpSpPr>
          <p:grpSpPr>
            <a:xfrm rot="0">
              <a:off x="525556" y="2668219"/>
              <a:ext cx="10987132" cy="1703035"/>
              <a:chOff x="-8378787" y="1312554"/>
              <a:chExt cx="10987132" cy="1703035"/>
            </a:xfrm>
          </p:grpSpPr>
          <p:sp>
            <p:nvSpPr>
              <p:cNvPr id="17" name="íṥ1ïḑé"/>
              <p:cNvSpPr/>
              <p:nvPr/>
            </p:nvSpPr>
            <p:spPr bwMode="auto">
              <a:xfrm rot="10800000" flipV="1">
                <a:off x="669925" y="2831301"/>
                <a:ext cx="1938420" cy="184288"/>
              </a:xfrm>
              <a:prstGeom prst="ellipse">
                <a:avLst/>
              </a:prstGeom>
              <a:solidFill>
                <a:schemeClr val="bg1">
                  <a:lumMod val="95000"/>
                </a:schemeClr>
              </a:solidFill>
              <a:ln w="9525">
                <a:noFill/>
                <a:round/>
              </a:ln>
              <a:effectLst/>
            </p:spPr>
            <p:txBody>
              <a:bodyPr wrap="none" lIns="134289" tIns="67145" rIns="134289" bIns="67145" anchor="ctr"/>
              <a:lstStyle/>
              <a:p>
                <a:pPr defTabSz="913765">
                  <a:defRPr/>
                </a:pPr>
                <a:endParaRPr lang="zh-CN" altLang="en-US" sz="1705" kern="0">
                  <a:solidFill>
                    <a:sysClr val="windowText" lastClr="000000"/>
                  </a:solidFill>
                </a:endParaRPr>
              </a:p>
            </p:txBody>
          </p:sp>
          <p:sp>
            <p:nvSpPr>
              <p:cNvPr id="18" name="îşḻíḑê"/>
              <p:cNvSpPr/>
              <p:nvPr/>
            </p:nvSpPr>
            <p:spPr>
              <a:xfrm>
                <a:off x="-8378787" y="1312554"/>
                <a:ext cx="1252998" cy="1251412"/>
              </a:xfrm>
              <a:prstGeom prst="diamond">
                <a:avLst/>
              </a:prstGeom>
              <a:solidFill>
                <a:schemeClr val="accent1"/>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765">
                  <a:defRPr/>
                </a:pPr>
                <a:r>
                  <a:rPr lang="en-US" altLang="zh-CN" sz="2800" b="1" dirty="0"/>
                  <a:t>03</a:t>
                </a:r>
                <a:endParaRPr lang="zh-CN" altLang="en-US" sz="2800" b="1" dirty="0"/>
              </a:p>
            </p:txBody>
          </p:sp>
        </p:grpSp>
        <p:sp>
          <p:nvSpPr>
            <p:cNvPr id="12" name="iS1ïḓè"/>
            <p:cNvSpPr/>
            <p:nvPr/>
          </p:nvSpPr>
          <p:spPr bwMode="auto">
            <a:xfrm rot="10800000" flipV="1">
              <a:off x="669925" y="5985178"/>
              <a:ext cx="1938420" cy="184288"/>
            </a:xfrm>
            <a:prstGeom prst="ellipse">
              <a:avLst/>
            </a:prstGeom>
            <a:solidFill>
              <a:schemeClr val="bg1">
                <a:lumMod val="95000"/>
              </a:schemeClr>
            </a:solidFill>
            <a:ln w="9525">
              <a:noFill/>
              <a:round/>
            </a:ln>
            <a:effectLst/>
          </p:spPr>
          <p:txBody>
            <a:bodyPr wrap="none" lIns="134289" tIns="67145" rIns="134289" bIns="67145" anchor="ctr"/>
            <a:lstStyle/>
            <a:p>
              <a:pPr defTabSz="913765">
                <a:defRPr/>
              </a:pPr>
              <a:endParaRPr lang="zh-CN" altLang="en-US" sz="1705" kern="0">
                <a:solidFill>
                  <a:sysClr val="windowText" lastClr="000000"/>
                </a:solidFill>
              </a:endParaRPr>
            </a:p>
          </p:txBody>
        </p:sp>
      </p:grpSp>
      <mc:AlternateContent xmlns:mc="http://schemas.openxmlformats.org/markup-compatibility/2006">
        <mc:Choice xmlns:a14="http://schemas.microsoft.com/office/drawing/2010/main" Requires="a14">
          <p:sp>
            <p:nvSpPr>
              <p:cNvPr id="7" name="文本框 6"/>
              <p:cNvSpPr txBox="1"/>
              <p:nvPr/>
            </p:nvSpPr>
            <p:spPr>
              <a:xfrm>
                <a:off x="2992755" y="1431290"/>
                <a:ext cx="4834890" cy="1257300"/>
              </a:xfrm>
              <a:prstGeom prst="rect">
                <a:avLst/>
              </a:prstGeom>
              <a:noFill/>
            </p:spPr>
            <p:txBody>
              <a:bodyPr wrap="none" rtlCol="0" anchor="t">
                <a:noAutofit/>
              </a:bodyPr>
              <a:p>
                <a:pPr algn="l"/>
                <a14:m>
                  <m:oMathPara xmlns:m="http://schemas.openxmlformats.org/officeDocument/2006/math">
                    <m:oMathParaPr>
                      <m:jc m:val="centerGroup"/>
                    </m:oMathParaPr>
                    <m:oMath xmlns:m="http://schemas.openxmlformats.org/officeDocument/2006/math">
                      <m:r>
                        <a:rPr lang="en-US" altLang="zh-CN" sz="4000" i="1">
                          <a:latin typeface="Cambria Math" panose="02040503050406030204" charset="0"/>
                          <a:cs typeface="Cambria Math" panose="02040503050406030204" charset="0"/>
                        </a:rPr>
                        <m:t>𝐸</m:t>
                      </m:r>
                      <m:r>
                        <a:rPr lang="en-US" altLang="zh-CN" sz="4000" i="1">
                          <a:latin typeface="Cambria Math" panose="02040503050406030204" charset="0"/>
                          <a:cs typeface="Cambria Math" panose="02040503050406030204" charset="0"/>
                        </a:rPr>
                        <m:t>=</m:t>
                      </m:r>
                      <m:f>
                        <m:fPr>
                          <m:ctrlPr>
                            <a:rPr lang="en-US" altLang="zh-CN" sz="4000" i="1">
                              <a:latin typeface="Cambria Math" panose="02040503050406030204" charset="0"/>
                              <a:cs typeface="Cambria Math" panose="02040503050406030204" charset="0"/>
                            </a:rPr>
                          </m:ctrlPr>
                        </m:fPr>
                        <m:num>
                          <m:r>
                            <a:rPr lang="en-US" altLang="zh-CN" sz="4000" i="1">
                              <a:latin typeface="Cambria Math" panose="02040503050406030204" charset="0"/>
                              <a:cs typeface="Cambria Math" panose="02040503050406030204" charset="0"/>
                            </a:rPr>
                            <m:t>8</m:t>
                          </m:r>
                          <m:r>
                            <a:rPr lang="en-US" altLang="zh-CN" sz="4000" i="1">
                              <a:latin typeface="Cambria Math" panose="02040503050406030204" charset="0"/>
                              <a:cs typeface="Cambria Math" panose="02040503050406030204" charset="0"/>
                            </a:rPr>
                            <m:t>𝑚𝑔𝐿𝐻</m:t>
                          </m:r>
                        </m:num>
                        <m:den>
                          <m:r>
                            <a:rPr lang="en-US" altLang="zh-CN" sz="4000" i="1">
                              <a:latin typeface="Cambria Math" panose="02040503050406030204" charset="0"/>
                              <a:cs typeface="Cambria Math" panose="02040503050406030204" charset="0"/>
                            </a:rPr>
                            <m:t>𝜋</m:t>
                          </m:r>
                          <m:sSup>
                            <m:sSupPr>
                              <m:ctrlPr>
                                <a:rPr lang="en-US" altLang="zh-CN" sz="4000" i="1">
                                  <a:latin typeface="Cambria Math" panose="02040503050406030204" charset="0"/>
                                  <a:cs typeface="Cambria Math" panose="02040503050406030204" charset="0"/>
                                </a:rPr>
                              </m:ctrlPr>
                            </m:sSupPr>
                            <m:e>
                              <m:r>
                                <a:rPr lang="en-US" altLang="zh-CN" sz="4000" i="1">
                                  <a:latin typeface="Cambria Math" panose="02040503050406030204" charset="0"/>
                                  <a:cs typeface="Cambria Math" panose="02040503050406030204" charset="0"/>
                                </a:rPr>
                                <m:t>𝑑</m:t>
                              </m:r>
                            </m:e>
                            <m:sup>
                              <m:r>
                                <a:rPr lang="en-US" altLang="zh-CN" sz="4000" i="1">
                                  <a:latin typeface="Cambria Math" panose="02040503050406030204" charset="0"/>
                                  <a:cs typeface="Cambria Math" panose="02040503050406030204" charset="0"/>
                                </a:rPr>
                                <m:t>2</m:t>
                              </m:r>
                            </m:sup>
                          </m:sSup>
                          <m:r>
                            <a:rPr lang="en-US" altLang="zh-CN" sz="4000" i="1">
                              <a:latin typeface="Cambria Math" panose="02040503050406030204" charset="0"/>
                              <a:cs typeface="Cambria Math" panose="02040503050406030204" charset="0"/>
                            </a:rPr>
                            <m:t>𝐷</m:t>
                          </m:r>
                        </m:den>
                      </m:f>
                      <m:r>
                        <a:rPr lang="en-US" altLang="zh-CN" sz="4000" i="1">
                          <a:latin typeface="Cambria Math" panose="02040503050406030204" charset="0"/>
                          <a:cs typeface="Cambria Math" panose="02040503050406030204" charset="0"/>
                        </a:rPr>
                        <m:t>∗</m:t>
                      </m:r>
                      <m:f>
                        <m:fPr>
                          <m:ctrlPr>
                            <a:rPr lang="en-US" altLang="zh-CN" sz="4000" i="1">
                              <a:latin typeface="Cambria Math" panose="02040503050406030204" charset="0"/>
                              <a:cs typeface="Cambria Math" panose="02040503050406030204" charset="0"/>
                            </a:rPr>
                          </m:ctrlPr>
                        </m:fPr>
                        <m:num>
                          <m:r>
                            <a:rPr lang="en-US" altLang="zh-CN" sz="4000" i="1">
                              <a:latin typeface="Cambria Math" panose="02040503050406030204" charset="0"/>
                              <a:cs typeface="Cambria Math" panose="02040503050406030204" charset="0"/>
                            </a:rPr>
                            <m:t>1</m:t>
                          </m:r>
                        </m:num>
                        <m:den>
                          <m:r>
                            <a:rPr lang="en-US" altLang="zh-CN" sz="4000" i="1">
                              <a:latin typeface="Cambria Math" panose="02040503050406030204" charset="0"/>
                              <a:cs typeface="Cambria Math" panose="02040503050406030204" charset="0"/>
                            </a:rPr>
                            <m:t>∆</m:t>
                          </m:r>
                          <m:r>
                            <a:rPr lang="en-US" altLang="zh-CN" sz="4000" i="1">
                              <a:latin typeface="Cambria Math" panose="02040503050406030204" charset="0"/>
                              <a:cs typeface="Cambria Math" panose="02040503050406030204" charset="0"/>
                            </a:rPr>
                            <m:t>𝑥</m:t>
                          </m:r>
                        </m:den>
                      </m:f>
                    </m:oMath>
                  </m:oMathPara>
                </a14:m>
                <a:endParaRPr lang="zh-CN" altLang="en-US" sz="4000"/>
              </a:p>
            </p:txBody>
          </p:sp>
        </mc:Choice>
        <mc:Fallback>
          <p:sp>
            <p:nvSpPr>
              <p:cNvPr id="7" name="文本框 6"/>
              <p:cNvSpPr txBox="1">
                <a:spLocks noRot="1" noChangeAspect="1" noMove="1" noResize="1" noEditPoints="1" noAdjustHandles="1" noChangeArrowheads="1" noChangeShapeType="1" noTextEdit="1"/>
              </p:cNvSpPr>
              <p:nvPr/>
            </p:nvSpPr>
            <p:spPr>
              <a:xfrm>
                <a:off x="2992755" y="1431290"/>
                <a:ext cx="4834890" cy="1257300"/>
              </a:xfrm>
              <a:prstGeom prst="rect">
                <a:avLst/>
              </a:prstGeom>
              <a:blipFill rotWithShape="1">
                <a:blip r:embed="rId2"/>
                <a:stretch>
                  <a:fillRect/>
                </a:stretch>
              </a:blipFill>
            </p:spPr>
            <p:txBody>
              <a:bodyPr/>
              <a:lstStyle/>
              <a:p>
                <a:r>
                  <a:rPr lang="zh-CN" altLang="en-US">
                    <a:noFill/>
                  </a:rPr>
                  <a:t> </a:t>
                </a:r>
              </a:p>
            </p:txBody>
          </p:sp>
        </mc:Fallback>
      </mc:AlternateContent>
      <p:sp>
        <p:nvSpPr>
          <p:cNvPr id="20491" name="Text Box 5"/>
          <p:cNvSpPr txBox="1"/>
          <p:nvPr>
            <p:custDataLst>
              <p:tags r:id="rId3"/>
            </p:custDataLst>
          </p:nvPr>
        </p:nvSpPr>
        <p:spPr>
          <a:xfrm>
            <a:off x="1403985" y="3088915"/>
            <a:ext cx="5200650" cy="460375"/>
          </a:xfrm>
          <a:prstGeom prst="rect">
            <a:avLst/>
          </a:prstGeom>
          <a:noFill/>
          <a:ln w="9525">
            <a:noFill/>
          </a:ln>
        </p:spPr>
        <p:txBody>
          <a:bodyPr wrap="none">
            <a:spAutoFit/>
          </a:bodyPr>
          <a:p>
            <a:r>
              <a:rPr lang="en-US" altLang="zh-CN" sz="2400" b="1" i="1" dirty="0">
                <a:solidFill>
                  <a:schemeClr val="tx1"/>
                </a:solidFill>
                <a:latin typeface="Times New Roman" panose="02020603050405020304" pitchFamily="18" charset="0"/>
                <a:ea typeface="楷体" panose="02010609060101010101" pitchFamily="49" charset="-122"/>
              </a:rPr>
              <a:t>F </a:t>
            </a:r>
            <a:r>
              <a:rPr lang="zh-CN" altLang="en-US" sz="2400" b="1" dirty="0">
                <a:solidFill>
                  <a:schemeClr val="tx1"/>
                </a:solidFill>
                <a:latin typeface="Times New Roman" panose="02020603050405020304" pitchFamily="18" charset="0"/>
                <a:ea typeface="楷体" panose="02010609060101010101" pitchFamily="49" charset="-122"/>
              </a:rPr>
              <a:t>:拉力计对钢丝所产生的拉力(F=mg)</a:t>
            </a:r>
            <a:endParaRPr lang="zh-CN" altLang="en-US" sz="2400" b="1" dirty="0">
              <a:solidFill>
                <a:schemeClr val="tx1"/>
              </a:solidFill>
              <a:latin typeface="Times New Roman" panose="02020603050405020304" pitchFamily="18" charset="0"/>
              <a:ea typeface="楷体" panose="02010609060101010101" pitchFamily="49" charset="-122"/>
            </a:endParaRPr>
          </a:p>
        </p:txBody>
      </p:sp>
      <p:sp>
        <p:nvSpPr>
          <p:cNvPr id="20492" name="Text Box 6"/>
          <p:cNvSpPr txBox="1"/>
          <p:nvPr>
            <p:custDataLst>
              <p:tags r:id="rId4"/>
            </p:custDataLst>
          </p:nvPr>
        </p:nvSpPr>
        <p:spPr>
          <a:xfrm>
            <a:off x="1403985" y="3576595"/>
            <a:ext cx="4205288" cy="461645"/>
          </a:xfrm>
          <a:prstGeom prst="rect">
            <a:avLst/>
          </a:prstGeom>
          <a:noFill/>
          <a:ln w="9525">
            <a:noFill/>
          </a:ln>
        </p:spPr>
        <p:txBody>
          <a:bodyPr wrap="none">
            <a:spAutoFit/>
          </a:bodyPr>
          <a:p>
            <a:r>
              <a:rPr lang="zh-CN" altLang="en-US" sz="2400" b="1" dirty="0">
                <a:solidFill>
                  <a:schemeClr val="tx1"/>
                </a:solidFill>
                <a:latin typeface="Times New Roman" panose="02020603050405020304" pitchFamily="18" charset="0"/>
                <a:ea typeface="楷体" panose="02010609060101010101" pitchFamily="49" charset="-122"/>
              </a:rPr>
              <a:t>L:钢丝的长度（用卷尺测量）</a:t>
            </a:r>
            <a:endParaRPr lang="zh-CN" altLang="en-US" sz="2400" b="1" dirty="0">
              <a:solidFill>
                <a:schemeClr val="tx1"/>
              </a:solidFill>
              <a:latin typeface="Times New Roman" panose="02020603050405020304" pitchFamily="18" charset="0"/>
              <a:ea typeface="楷体" panose="02010609060101010101" pitchFamily="49" charset="-122"/>
            </a:endParaRPr>
          </a:p>
        </p:txBody>
      </p:sp>
      <p:sp>
        <p:nvSpPr>
          <p:cNvPr id="20494" name="Text Box 8"/>
          <p:cNvSpPr txBox="1"/>
          <p:nvPr>
            <p:custDataLst>
              <p:tags r:id="rId5"/>
            </p:custDataLst>
          </p:nvPr>
        </p:nvSpPr>
        <p:spPr>
          <a:xfrm>
            <a:off x="1403985" y="4065545"/>
            <a:ext cx="8424863" cy="460375"/>
          </a:xfrm>
          <a:prstGeom prst="rect">
            <a:avLst/>
          </a:prstGeom>
          <a:noFill/>
          <a:ln w="9525">
            <a:noFill/>
          </a:ln>
        </p:spPr>
        <p:txBody>
          <a:bodyPr>
            <a:spAutoFit/>
          </a:bodyPr>
          <a:p>
            <a:r>
              <a:rPr lang="en-US" altLang="zh-CN" sz="2400" b="1" dirty="0">
                <a:solidFill>
                  <a:schemeClr val="tx1"/>
                </a:solidFill>
                <a:latin typeface="Times New Roman" panose="02020603050405020304" pitchFamily="18" charset="0"/>
                <a:ea typeface="楷体" panose="02010609060101010101" pitchFamily="49" charset="-122"/>
                <a:sym typeface="Times New Roman" panose="02020603050405020304" pitchFamily="18" charset="0"/>
              </a:rPr>
              <a:t>H</a:t>
            </a:r>
            <a:r>
              <a:rPr lang="zh-CN" altLang="en-US" sz="2400" b="1" dirty="0">
                <a:solidFill>
                  <a:schemeClr val="tx1"/>
                </a:solidFill>
                <a:latin typeface="Times New Roman" panose="02020603050405020304" pitchFamily="18" charset="0"/>
                <a:ea typeface="楷体" panose="02010609060101010101" pitchFamily="49" charset="-122"/>
                <a:sym typeface="Times New Roman" panose="02020603050405020304" pitchFamily="18" charset="0"/>
              </a:rPr>
              <a:t>：</a:t>
            </a:r>
            <a:r>
              <a:rPr lang="zh-CN" altLang="en-US" sz="2400" b="1" dirty="0">
                <a:solidFill>
                  <a:schemeClr val="tx1"/>
                </a:solidFill>
                <a:latin typeface="Times New Roman" panose="02020603050405020304" pitchFamily="18" charset="0"/>
                <a:ea typeface="楷体" panose="02010609060101010101" pitchFamily="49" charset="-122"/>
                <a:sym typeface="宋体" panose="02010600030101010101" pitchFamily="2" charset="-122"/>
              </a:rPr>
              <a:t>光杠杆镜面到标尺的垂直距离（用</a:t>
            </a:r>
            <a:r>
              <a:rPr lang="zh-CN" altLang="en-US" sz="2400" b="1" dirty="0">
                <a:solidFill>
                  <a:schemeClr val="tx1"/>
                </a:solidFill>
                <a:latin typeface="Times New Roman" panose="02020603050405020304" pitchFamily="18" charset="0"/>
                <a:ea typeface="楷体" panose="02010609060101010101" pitchFamily="49" charset="-122"/>
              </a:rPr>
              <a:t>卷尺</a:t>
            </a:r>
            <a:r>
              <a:rPr lang="zh-CN" altLang="en-US" sz="2400" b="1" dirty="0">
                <a:solidFill>
                  <a:schemeClr val="tx1"/>
                </a:solidFill>
                <a:latin typeface="Times New Roman" panose="02020603050405020304" pitchFamily="18" charset="0"/>
                <a:ea typeface="楷体" panose="02010609060101010101" pitchFamily="49" charset="-122"/>
                <a:sym typeface="宋体" panose="02010600030101010101" pitchFamily="2" charset="-122"/>
              </a:rPr>
              <a:t>测量）</a:t>
            </a:r>
            <a:endParaRPr lang="zh-CN" altLang="en-US" sz="2400" b="1" dirty="0">
              <a:solidFill>
                <a:schemeClr val="tx1"/>
              </a:solidFill>
              <a:latin typeface="Times New Roman" panose="02020603050405020304" pitchFamily="18" charset="0"/>
            </a:endParaRPr>
          </a:p>
        </p:txBody>
      </p:sp>
      <p:sp>
        <p:nvSpPr>
          <p:cNvPr id="20493" name="Text Box 7"/>
          <p:cNvSpPr txBox="1"/>
          <p:nvPr>
            <p:custDataLst>
              <p:tags r:id="rId6"/>
            </p:custDataLst>
          </p:nvPr>
        </p:nvSpPr>
        <p:spPr>
          <a:xfrm>
            <a:off x="1403985" y="4553225"/>
            <a:ext cx="5081588" cy="461645"/>
          </a:xfrm>
          <a:prstGeom prst="rect">
            <a:avLst/>
          </a:prstGeom>
          <a:noFill/>
          <a:ln w="9525">
            <a:noFill/>
          </a:ln>
        </p:spPr>
        <p:txBody>
          <a:bodyPr wrap="none">
            <a:spAutoFit/>
          </a:bodyPr>
          <a:p>
            <a:r>
              <a:rPr lang="en-US" altLang="zh-CN" sz="2400" b="1" i="1" dirty="0">
                <a:solidFill>
                  <a:schemeClr val="tx1"/>
                </a:solidFill>
                <a:latin typeface="Times New Roman" panose="02020603050405020304" pitchFamily="18" charset="0"/>
                <a:ea typeface="楷体" panose="02010609060101010101" pitchFamily="49" charset="-122"/>
              </a:rPr>
              <a:t>d</a:t>
            </a:r>
            <a:r>
              <a:rPr lang="zh-CN" altLang="en-US" sz="2400" b="1" dirty="0">
                <a:solidFill>
                  <a:schemeClr val="tx1"/>
                </a:solidFill>
                <a:latin typeface="Times New Roman" panose="02020603050405020304" pitchFamily="18" charset="0"/>
                <a:ea typeface="楷体" panose="02010609060101010101" pitchFamily="49" charset="-122"/>
              </a:rPr>
              <a:t>:钢丝的直径（用螺旋测微计测量）</a:t>
            </a:r>
            <a:endParaRPr lang="zh-CN" altLang="en-US" sz="2400" b="1" dirty="0">
              <a:solidFill>
                <a:schemeClr val="tx1"/>
              </a:solidFill>
              <a:latin typeface="Times New Roman" panose="02020603050405020304" pitchFamily="18" charset="0"/>
              <a:ea typeface="楷体" panose="02010609060101010101" pitchFamily="49" charset="-122"/>
            </a:endParaRPr>
          </a:p>
        </p:txBody>
      </p:sp>
      <p:sp>
        <p:nvSpPr>
          <p:cNvPr id="20495" name="Text Box 9"/>
          <p:cNvSpPr txBox="1"/>
          <p:nvPr>
            <p:custDataLst>
              <p:tags r:id="rId7"/>
            </p:custDataLst>
          </p:nvPr>
        </p:nvSpPr>
        <p:spPr>
          <a:xfrm>
            <a:off x="1403985" y="5042175"/>
            <a:ext cx="10092055" cy="829945"/>
          </a:xfrm>
          <a:prstGeom prst="rect">
            <a:avLst/>
          </a:prstGeom>
          <a:noFill/>
          <a:ln w="9525">
            <a:noFill/>
          </a:ln>
        </p:spPr>
        <p:txBody>
          <a:bodyPr wrap="square">
            <a:spAutoFit/>
          </a:bodyPr>
          <a:p>
            <a:pPr algn="l"/>
            <a:r>
              <a:rPr lang="en-US" altLang="zh-CN" sz="2400" b="1" i="1" dirty="0">
                <a:solidFill>
                  <a:schemeClr val="tx1"/>
                </a:solidFill>
                <a:latin typeface="Times New Roman" panose="02020603050405020304" pitchFamily="18" charset="0"/>
                <a:ea typeface="楷体" panose="02010609060101010101" pitchFamily="49" charset="-122"/>
                <a:sym typeface="Times New Roman" panose="02020603050405020304" pitchFamily="18" charset="0"/>
              </a:rPr>
              <a:t>D</a:t>
            </a:r>
            <a:r>
              <a:rPr lang="zh-CN" altLang="en-US" sz="2400" b="1" dirty="0">
                <a:solidFill>
                  <a:schemeClr val="tx1"/>
                </a:solidFill>
                <a:latin typeface="Times New Roman" panose="02020603050405020304" pitchFamily="18" charset="0"/>
                <a:ea typeface="楷体" panose="02010609060101010101" pitchFamily="49" charset="-122"/>
                <a:sym typeface="Times New Roman" panose="02020603050405020304" pitchFamily="18" charset="0"/>
              </a:rPr>
              <a:t>:</a:t>
            </a:r>
            <a:r>
              <a:rPr lang="zh-CN" altLang="en-US" sz="2400" b="1" dirty="0">
                <a:solidFill>
                  <a:schemeClr val="tx1"/>
                </a:solidFill>
                <a:latin typeface="Times New Roman" panose="02020603050405020304" pitchFamily="18" charset="0"/>
                <a:ea typeface="楷体" panose="02010609060101010101" pitchFamily="49" charset="-122"/>
              </a:rPr>
              <a:t>游标卡尺测量水平卡座长度，加上小型测微器上的读数（精确到0.01mm即可），便是光杠杆常数D</a:t>
            </a:r>
            <a:endParaRPr lang="zh-CN" altLang="en-US" sz="2400" b="1" dirty="0">
              <a:solidFill>
                <a:schemeClr val="tx1"/>
              </a:solidFill>
              <a:latin typeface="Times New Roman" panose="02020603050405020304" pitchFamily="18" charset="0"/>
              <a:ea typeface="楷体" panose="02010609060101010101" pitchFamily="49" charset="-122"/>
            </a:endParaRPr>
          </a:p>
        </p:txBody>
      </p:sp>
      <p:sp>
        <p:nvSpPr>
          <p:cNvPr id="20" name="文本框 19"/>
          <p:cNvSpPr txBox="1"/>
          <p:nvPr/>
        </p:nvSpPr>
        <p:spPr>
          <a:xfrm>
            <a:off x="1403985" y="5899425"/>
            <a:ext cx="9130030" cy="460375"/>
          </a:xfrm>
          <a:prstGeom prst="rect">
            <a:avLst/>
          </a:prstGeom>
          <a:noFill/>
        </p:spPr>
        <p:txBody>
          <a:bodyPr wrap="square" rtlCol="0">
            <a:spAutoFit/>
          </a:bodyPr>
          <a:p>
            <a:r>
              <a:rPr lang="zh-CN" altLang="en-US" sz="2400" b="1" dirty="0">
                <a:latin typeface="Times New Roman" panose="02020603050405020304" pitchFamily="18" charset="0"/>
                <a:ea typeface="楷体" panose="02010609060101010101" pitchFamily="49" charset="-122"/>
                <a:sym typeface="+mn-ea"/>
              </a:rPr>
              <a:t>∆ x:缓慢旋转施力螺母使望远镜中的标尺位置发生变化</a:t>
            </a:r>
            <a:endParaRPr lang="zh-CN" altLang="en-US" sz="2400" b="1" dirty="0">
              <a:latin typeface="Times New Roman" panose="02020603050405020304" pitchFamily="18" charset="0"/>
              <a:ea typeface="楷体" panose="020106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636349" y="3214766"/>
            <a:ext cx="7860325" cy="428625"/>
          </a:xfrm>
        </p:spPr>
        <p:txBody>
          <a:bodyPr>
            <a:noAutofit/>
          </a:bodyPr>
          <a:lstStyle/>
          <a:p>
            <a:r>
              <a:rPr lang="zh-CN" altLang="en-US" sz="5400" dirty="0"/>
              <a:t>实验操作</a:t>
            </a:r>
            <a:r>
              <a:rPr lang="en-US" altLang="zh-CN" sz="5400" dirty="0"/>
              <a:t> </a:t>
            </a:r>
            <a:endParaRPr lang="en-US" altLang="zh-CN" sz="5400" dirty="0"/>
          </a:p>
        </p:txBody>
      </p:sp>
      <p:sp>
        <p:nvSpPr>
          <p:cNvPr id="6" name="文本框 5"/>
          <p:cNvSpPr txBox="1"/>
          <p:nvPr>
            <p:custDataLst>
              <p:tags r:id="rId1"/>
            </p:custDataLst>
          </p:nvPr>
        </p:nvSpPr>
        <p:spPr>
          <a:xfrm>
            <a:off x="3636349" y="1938675"/>
            <a:ext cx="1023516" cy="889909"/>
          </a:xfrm>
          <a:prstGeom prst="rect">
            <a:avLst/>
          </a:prstGeom>
          <a:noFill/>
          <a:ln w="117475">
            <a:noFill/>
          </a:ln>
        </p:spPr>
        <p:txBody>
          <a:bodyPr wrap="none" rtlCol="0">
            <a:prstTxWarp prst="textPlain">
              <a:avLst/>
            </a:prstTxWarp>
            <a:spAutoFit/>
          </a:bodyPr>
          <a:lstStyle/>
          <a:p>
            <a:r>
              <a:rPr lang="en-US" altLang="zh-CN" spc="100" dirty="0">
                <a:solidFill>
                  <a:schemeClr val="accent1"/>
                </a:solidFill>
                <a:latin typeface="Impact" panose="020B0806030902050204" pitchFamily="34" charset="0"/>
                <a:cs typeface="Arial" panose="020B0604020202020204" pitchFamily="34" charset="0"/>
              </a:rPr>
              <a:t>/02</a:t>
            </a:r>
            <a:endParaRPr lang="zh-CN" altLang="en-US" spc="100" dirty="0">
              <a:solidFill>
                <a:schemeClr val="accent1"/>
              </a:solidFill>
              <a:latin typeface="Impact" panose="020B080603090205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3333FF"/>
                </a:solidFill>
                <a:latin typeface="Arial" panose="020B0604020202020204" pitchFamily="34" charset="0"/>
                <a:sym typeface="+mn-ea"/>
              </a:rPr>
              <a:t>游标卡尺</a:t>
            </a:r>
            <a:endParaRPr lang="zh-CN" altLang="en-US" dirty="0"/>
          </a:p>
        </p:txBody>
      </p:sp>
      <p:grpSp>
        <p:nvGrpSpPr>
          <p:cNvPr id="5" name="104f7908-7dde-4e8d-b08e-39051e89657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509046" y="1113041"/>
            <a:ext cx="10987132" cy="3685460"/>
            <a:chOff x="525556" y="2484006"/>
            <a:chExt cx="10987132" cy="3685460"/>
          </a:xfrm>
        </p:grpSpPr>
        <p:sp>
          <p:nvSpPr>
            <p:cNvPr id="22" name="í$ļiḓè"/>
            <p:cNvSpPr/>
            <p:nvPr/>
          </p:nvSpPr>
          <p:spPr bwMode="auto">
            <a:xfrm rot="10800000" flipV="1">
              <a:off x="669925" y="2484006"/>
              <a:ext cx="1938420" cy="184288"/>
            </a:xfrm>
            <a:prstGeom prst="ellipse">
              <a:avLst/>
            </a:prstGeom>
            <a:solidFill>
              <a:schemeClr val="bg1">
                <a:lumMod val="95000"/>
              </a:schemeClr>
            </a:solidFill>
            <a:ln w="9525">
              <a:noFill/>
              <a:round/>
            </a:ln>
            <a:effectLst/>
          </p:spPr>
          <p:txBody>
            <a:bodyPr wrap="none" lIns="134289" tIns="67145" rIns="134289" bIns="67145" anchor="ctr"/>
            <a:lstStyle/>
            <a:p>
              <a:pPr defTabSz="913765">
                <a:defRPr/>
              </a:pPr>
              <a:endParaRPr lang="zh-CN" altLang="en-US" sz="1705" kern="0">
                <a:solidFill>
                  <a:sysClr val="windowText" lastClr="000000"/>
                </a:solidFill>
              </a:endParaRPr>
            </a:p>
          </p:txBody>
        </p:sp>
        <p:grpSp>
          <p:nvGrpSpPr>
            <p:cNvPr id="14" name="işḷíḑe"/>
            <p:cNvGrpSpPr/>
            <p:nvPr/>
          </p:nvGrpSpPr>
          <p:grpSpPr>
            <a:xfrm rot="0">
              <a:off x="525556" y="2668219"/>
              <a:ext cx="10987132" cy="1703035"/>
              <a:chOff x="-8378787" y="1312554"/>
              <a:chExt cx="10987132" cy="1703035"/>
            </a:xfrm>
          </p:grpSpPr>
          <p:sp>
            <p:nvSpPr>
              <p:cNvPr id="17" name="íṥ1ïḑé"/>
              <p:cNvSpPr/>
              <p:nvPr/>
            </p:nvSpPr>
            <p:spPr bwMode="auto">
              <a:xfrm rot="10800000" flipV="1">
                <a:off x="669925" y="2831301"/>
                <a:ext cx="1938420" cy="184288"/>
              </a:xfrm>
              <a:prstGeom prst="ellipse">
                <a:avLst/>
              </a:prstGeom>
              <a:solidFill>
                <a:schemeClr val="bg1">
                  <a:lumMod val="95000"/>
                </a:schemeClr>
              </a:solidFill>
              <a:ln w="9525">
                <a:noFill/>
                <a:round/>
              </a:ln>
              <a:effectLst/>
            </p:spPr>
            <p:txBody>
              <a:bodyPr wrap="none" lIns="134289" tIns="67145" rIns="134289" bIns="67145" anchor="ctr"/>
              <a:lstStyle/>
              <a:p>
                <a:pPr defTabSz="913765">
                  <a:defRPr/>
                </a:pPr>
                <a:endParaRPr lang="zh-CN" altLang="en-US" sz="1705" kern="0">
                  <a:solidFill>
                    <a:sysClr val="windowText" lastClr="000000"/>
                  </a:solidFill>
                </a:endParaRPr>
              </a:p>
            </p:txBody>
          </p:sp>
          <p:sp>
            <p:nvSpPr>
              <p:cNvPr id="18" name="îşḻíḑê"/>
              <p:cNvSpPr/>
              <p:nvPr/>
            </p:nvSpPr>
            <p:spPr>
              <a:xfrm>
                <a:off x="-8378787" y="1312554"/>
                <a:ext cx="1252998" cy="1251412"/>
              </a:xfrm>
              <a:prstGeom prst="diamond">
                <a:avLst/>
              </a:prstGeom>
              <a:solidFill>
                <a:schemeClr val="accent1"/>
              </a:solidFill>
              <a:ln w="12700" cmpd="sng">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defTabSz="913765">
                  <a:defRPr/>
                </a:pPr>
                <a:r>
                  <a:rPr lang="en-US" altLang="zh-CN" sz="2800" b="1" dirty="0"/>
                  <a:t>01</a:t>
                </a:r>
                <a:endParaRPr lang="zh-CN" altLang="en-US" sz="2800" b="1" dirty="0"/>
              </a:p>
            </p:txBody>
          </p:sp>
        </p:grpSp>
        <p:sp>
          <p:nvSpPr>
            <p:cNvPr id="12" name="iS1ïḓè"/>
            <p:cNvSpPr/>
            <p:nvPr/>
          </p:nvSpPr>
          <p:spPr bwMode="auto">
            <a:xfrm rot="10800000" flipV="1">
              <a:off x="669925" y="5985178"/>
              <a:ext cx="1938420" cy="184288"/>
            </a:xfrm>
            <a:prstGeom prst="ellipse">
              <a:avLst/>
            </a:prstGeom>
            <a:solidFill>
              <a:schemeClr val="bg1">
                <a:lumMod val="95000"/>
              </a:schemeClr>
            </a:solidFill>
            <a:ln w="9525">
              <a:noFill/>
              <a:round/>
            </a:ln>
            <a:effectLst/>
          </p:spPr>
          <p:txBody>
            <a:bodyPr wrap="none" lIns="134289" tIns="67145" rIns="134289" bIns="67145" anchor="ctr"/>
            <a:lstStyle/>
            <a:p>
              <a:pPr defTabSz="913765">
                <a:defRPr/>
              </a:pPr>
              <a:endParaRPr lang="zh-CN" altLang="en-US" sz="1705" kern="0">
                <a:solidFill>
                  <a:sysClr val="windowText" lastClr="000000"/>
                </a:solidFill>
              </a:endParaRPr>
            </a:p>
          </p:txBody>
        </p:sp>
      </p:grpSp>
      <p:grpSp>
        <p:nvGrpSpPr>
          <p:cNvPr id="4" name="组合 3"/>
          <p:cNvGrpSpPr/>
          <p:nvPr/>
        </p:nvGrpSpPr>
        <p:grpSpPr>
          <a:xfrm>
            <a:off x="2041525" y="1360170"/>
            <a:ext cx="8662035" cy="5226715"/>
            <a:chOff x="1110" y="2548"/>
            <a:chExt cx="11863" cy="7443"/>
          </a:xfrm>
        </p:grpSpPr>
        <p:pic>
          <p:nvPicPr>
            <p:cNvPr id="3" name="Picture 5" descr="3"/>
            <p:cNvPicPr>
              <a:picLocks noChangeAspect="1"/>
            </p:cNvPicPr>
            <p:nvPr>
              <p:custDataLst>
                <p:tags r:id="rId2"/>
              </p:custDataLst>
            </p:nvPr>
          </p:nvPicPr>
          <p:blipFill>
            <a:blip r:embed="rId3"/>
            <a:srcRect b="22850"/>
            <a:stretch>
              <a:fillRect/>
            </a:stretch>
          </p:blipFill>
          <p:spPr>
            <a:xfrm>
              <a:off x="1110" y="2548"/>
              <a:ext cx="11863" cy="6507"/>
            </a:xfrm>
            <a:prstGeom prst="rect">
              <a:avLst/>
            </a:prstGeom>
            <a:noFill/>
            <a:ln w="9525">
              <a:noFill/>
            </a:ln>
          </p:spPr>
        </p:pic>
        <p:grpSp>
          <p:nvGrpSpPr>
            <p:cNvPr id="6" name="Group 11"/>
            <p:cNvGrpSpPr/>
            <p:nvPr/>
          </p:nvGrpSpPr>
          <p:grpSpPr>
            <a:xfrm>
              <a:off x="5145" y="3423"/>
              <a:ext cx="1573" cy="3017"/>
              <a:chOff x="2245" y="795"/>
              <a:chExt cx="680" cy="1365"/>
            </a:xfrm>
          </p:grpSpPr>
          <p:sp>
            <p:nvSpPr>
              <p:cNvPr id="22538" name="Line 6"/>
              <p:cNvSpPr/>
              <p:nvPr>
                <p:custDataLst>
                  <p:tags r:id="rId4"/>
                </p:custDataLst>
              </p:nvPr>
            </p:nvSpPr>
            <p:spPr>
              <a:xfrm flipV="1">
                <a:off x="2245" y="1026"/>
                <a:ext cx="363" cy="1134"/>
              </a:xfrm>
              <a:prstGeom prst="line">
                <a:avLst/>
              </a:prstGeom>
              <a:ln w="25400" cap="flat" cmpd="sng">
                <a:solidFill>
                  <a:srgbClr val="0000FF"/>
                </a:solidFill>
                <a:prstDash val="solid"/>
                <a:headEnd type="none" w="med" len="med"/>
                <a:tailEnd type="none" w="med" len="med"/>
              </a:ln>
            </p:spPr>
          </p:sp>
          <p:sp>
            <p:nvSpPr>
              <p:cNvPr id="22539" name="Text Box 7"/>
              <p:cNvSpPr txBox="1"/>
              <p:nvPr>
                <p:custDataLst>
                  <p:tags r:id="rId5"/>
                </p:custDataLst>
              </p:nvPr>
            </p:nvSpPr>
            <p:spPr>
              <a:xfrm>
                <a:off x="2336" y="795"/>
                <a:ext cx="589" cy="297"/>
              </a:xfrm>
              <a:prstGeom prst="rect">
                <a:avLst/>
              </a:prstGeom>
              <a:noFill/>
              <a:ln w="9525">
                <a:noFill/>
              </a:ln>
            </p:spPr>
            <p:txBody>
              <a:bodyPr>
                <a:spAutoFit/>
              </a:bodyPr>
              <a:p>
                <a:pPr>
                  <a:spcBef>
                    <a:spcPct val="50000"/>
                  </a:spcBef>
                </a:pPr>
                <a:r>
                  <a:rPr lang="en-US" altLang="zh-CN" sz="2400" dirty="0">
                    <a:solidFill>
                      <a:schemeClr val="tx1"/>
                    </a:solidFill>
                    <a:latin typeface="黑体" panose="02010609060101010101" pitchFamily="49" charset="-122"/>
                  </a:rPr>
                  <a:t>13mm</a:t>
                </a:r>
                <a:endParaRPr lang="en-US" altLang="zh-CN" sz="2400" dirty="0">
                  <a:solidFill>
                    <a:schemeClr val="tx1"/>
                  </a:solidFill>
                  <a:latin typeface="黑体" panose="02010609060101010101" pitchFamily="49" charset="-122"/>
                </a:endParaRPr>
              </a:p>
            </p:txBody>
          </p:sp>
        </p:grpSp>
        <p:grpSp>
          <p:nvGrpSpPr>
            <p:cNvPr id="7" name="Group 12"/>
            <p:cNvGrpSpPr/>
            <p:nvPr/>
          </p:nvGrpSpPr>
          <p:grpSpPr>
            <a:xfrm>
              <a:off x="7620" y="7148"/>
              <a:ext cx="4158" cy="1925"/>
              <a:chOff x="3306" y="2341"/>
              <a:chExt cx="1797" cy="870"/>
            </a:xfrm>
          </p:grpSpPr>
          <p:sp>
            <p:nvSpPr>
              <p:cNvPr id="22536" name="Line 8"/>
              <p:cNvSpPr/>
              <p:nvPr>
                <p:custDataLst>
                  <p:tags r:id="rId6"/>
                </p:custDataLst>
              </p:nvPr>
            </p:nvSpPr>
            <p:spPr>
              <a:xfrm>
                <a:off x="3306" y="2341"/>
                <a:ext cx="481" cy="635"/>
              </a:xfrm>
              <a:prstGeom prst="line">
                <a:avLst/>
              </a:prstGeom>
              <a:ln w="25400" cap="flat" cmpd="sng">
                <a:solidFill>
                  <a:srgbClr val="0000FF"/>
                </a:solidFill>
                <a:prstDash val="solid"/>
                <a:headEnd type="none" w="med" len="med"/>
                <a:tailEnd type="none" w="med" len="med"/>
              </a:ln>
            </p:spPr>
          </p:sp>
          <p:sp>
            <p:nvSpPr>
              <p:cNvPr id="22537" name="Text Box 9"/>
              <p:cNvSpPr txBox="1"/>
              <p:nvPr>
                <p:custDataLst>
                  <p:tags r:id="rId7"/>
                </p:custDataLst>
              </p:nvPr>
            </p:nvSpPr>
            <p:spPr>
              <a:xfrm>
                <a:off x="3334" y="2915"/>
                <a:ext cx="1769" cy="296"/>
              </a:xfrm>
              <a:prstGeom prst="rect">
                <a:avLst/>
              </a:prstGeom>
              <a:noFill/>
              <a:ln w="9525">
                <a:noFill/>
              </a:ln>
            </p:spPr>
            <p:txBody>
              <a:bodyPr>
                <a:spAutoFit/>
              </a:bodyPr>
              <a:p>
                <a:pPr>
                  <a:spcBef>
                    <a:spcPct val="50000"/>
                  </a:spcBef>
                </a:pPr>
                <a:r>
                  <a:rPr lang="en-US" altLang="zh-CN" sz="2400" dirty="0">
                    <a:solidFill>
                      <a:schemeClr val="tx1"/>
                    </a:solidFill>
                    <a:latin typeface="黑体" panose="02010609060101010101" pitchFamily="49" charset="-122"/>
                  </a:rPr>
                  <a:t>17×0.02=0.34mm</a:t>
                </a:r>
                <a:endParaRPr lang="en-US" altLang="zh-CN" sz="2400" dirty="0">
                  <a:solidFill>
                    <a:schemeClr val="tx1"/>
                  </a:solidFill>
                  <a:latin typeface="黑体" panose="02010609060101010101" pitchFamily="49" charset="-122"/>
                </a:endParaRPr>
              </a:p>
            </p:txBody>
          </p:sp>
        </p:grpSp>
        <p:sp>
          <p:nvSpPr>
            <p:cNvPr id="11" name="Text Box 10"/>
            <p:cNvSpPr txBox="1"/>
            <p:nvPr>
              <p:custDataLst>
                <p:tags r:id="rId8"/>
              </p:custDataLst>
            </p:nvPr>
          </p:nvSpPr>
          <p:spPr>
            <a:xfrm>
              <a:off x="3840" y="9160"/>
              <a:ext cx="5928" cy="831"/>
            </a:xfrm>
            <a:prstGeom prst="rect">
              <a:avLst/>
            </a:prstGeom>
            <a:noFill/>
            <a:ln w="9525">
              <a:noFill/>
            </a:ln>
          </p:spPr>
          <p:txBody>
            <a:bodyPr>
              <a:spAutoFit/>
            </a:bodyPr>
            <a:p>
              <a:pPr>
                <a:spcBef>
                  <a:spcPct val="50000"/>
                </a:spcBef>
              </a:pPr>
              <a:r>
                <a:rPr lang="en-US" altLang="zh-CN" sz="3200" dirty="0">
                  <a:solidFill>
                    <a:srgbClr val="FF0000"/>
                  </a:solidFill>
                  <a:latin typeface="Times New Roman" panose="02020603050405020304" pitchFamily="18" charset="0"/>
                  <a:cs typeface="Times New Roman" panose="02020603050405020304" pitchFamily="18" charset="0"/>
                </a:rPr>
                <a:t>13+0.34=13.34mm</a:t>
              </a:r>
              <a:endParaRPr lang="en-US" altLang="zh-CN" sz="3200" dirty="0">
                <a:solidFill>
                  <a:srgbClr val="FF0000"/>
                </a:solidFill>
                <a:latin typeface="Times New Roman" panose="02020603050405020304" pitchFamily="18" charset="0"/>
                <a:ea typeface="Times New Roman" panose="02020603050405020304" pitchFamily="18" charset="0"/>
              </a:endParaRPr>
            </a:p>
          </p:txBody>
        </p:sp>
      </p:grpSp>
    </p:spTree>
  </p:cSld>
  <p:clrMapOvr>
    <a:masterClrMapping/>
  </p:clrMapOvr>
</p:sld>
</file>

<file path=ppt/tags/tag1.xml><?xml version="1.0" encoding="utf-8"?>
<p:tagLst xmlns:p="http://schemas.openxmlformats.org/presentationml/2006/main">
  <p:tag name="ISLIDE.DIAGRAM" val="104f7908-7dde-4e8d-b08e-39051e89657f"/>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141.xml><?xml version="1.0" encoding="utf-8"?>
<p:tagLst xmlns:p="http://schemas.openxmlformats.org/presentationml/2006/main">
  <p:tag name="KSO_WM_BEAUTIFY_FLAG" val=""/>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142.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BEAUTIFY_FLAG" val=""/>
  <p:tag name="KSO_WM_UNIT_MEDIACOVER_TEXT" val=""/>
</p:tagLst>
</file>

<file path=ppt/tags/tag143.xml><?xml version="1.0" encoding="utf-8"?>
<p:tagLst xmlns:p="http://schemas.openxmlformats.org/presentationml/2006/main">
  <p:tag name="KSO_WM_BEAUTIFY_FLAG" val=""/>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144.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145.xml><?xml version="1.0" encoding="utf-8"?>
<p:tagLst xmlns:p="http://schemas.openxmlformats.org/presentationml/2006/main">
  <p:tag name="ISLIDE.DIAGRAM" val="ff7024f3-6678-4065-8ed6-e18a0932b3f7"/>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ISLIDE.DIAGRAM" val="104f7908-7dde-4e8d-b08e-39051e89657f"/>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BEAUTIFY_FLAG" val=""/>
  <p:tag name="KSO_WM_UNIT_MEDIACOVER_TEXT" val=""/>
</p:tagLst>
</file>

<file path=ppt/tags/tag232.xml><?xml version="1.0" encoding="utf-8"?>
<p:tagLst xmlns:p="http://schemas.openxmlformats.org/presentationml/2006/main">
  <p:tag name="KSO_WM_BEAUTIFY_FLAG" val=""/>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Lst>
</file>

<file path=ppt/tags/tag233.xml><?xml version="1.0" encoding="utf-8"?>
<p:tagLst xmlns:p="http://schemas.openxmlformats.org/presentationml/2006/main">
  <p:tag name="KSO_WM_BEAUTIFY_FLAG" val=""/>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Lst>
</file>

<file path=ppt/tags/tag234.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 name="KSO_WM_BEAUTIFY_FLAG" val=""/>
</p:tagLst>
</file>

<file path=ppt/tags/tag235.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Lst>
</file>

<file path=ppt/tags/tag236.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237.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238.xml><?xml version="1.0" encoding="utf-8"?>
<p:tagLst xmlns:p="http://schemas.openxmlformats.org/presentationml/2006/main">
  <p:tag name="ISLIDE.DIAGRAM" val="a624472e-6115-407c-86a2-7ead7c81611a"/>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239.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TABLE_BEAUTIFY" val="smartTable{ce6fd019-22d9-479d-901b-4571943789a2}"/>
  <p:tag name="KSO_WM_UNIT_MEDIACOVER_TEXT" val=""/>
  <p:tag name="TABLE_ENDDRAG_ORIGIN_RECT" val="273*48"/>
  <p:tag name="TABLE_ENDDRAG_RECT" val="401*127*273*48"/>
</p:tagLst>
</file>

<file path=ppt/tags/tag241.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242.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 name="KSO_WM_UNIT_TABLE_BEAUTIFY" val="smartTable{15a1a13d-a53a-4d1b-90d7-7ab489cfde45}"/>
  <p:tag name="TABLE_ENDDRAG_ORIGIN_RECT" val="504*144"/>
  <p:tag name="TABLE_ENDDRAG_RECT" val="314*289*504*144"/>
</p:tagLst>
</file>

<file path=ppt/tags/tag243.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244.xml><?xml version="1.0" encoding="utf-8"?>
<p:tagLst xmlns:p="http://schemas.openxmlformats.org/presentationml/2006/main">
  <p:tag name="ISLIDE.DIAGRAM" val="a624472e-6115-407c-86a2-7ead7c81611a"/>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245.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246.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TABLE_BEAUTIFY" val="smartTable{1228a651-2c87-4887-927d-c6a05800d782}"/>
  <p:tag name="TABLE_ENDDRAG_ORIGIN_RECT" val="594*329"/>
  <p:tag name="TABLE_ENDDRAG_RECT" val="315*141*594*329"/>
  <p:tag name="KSO_WM_UNIT_MEDIACOVER_TEXT" val=""/>
</p:tagLst>
</file>

<file path=ppt/tags/tag247.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248.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Lst>
</file>

<file path=ppt/tags/tag249.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ISLIDE.GUIDESSETTING" val="{&quot;Id&quot;:&quot;GuidesStyle_Normal&quot;,&quot;Name&quot;:&quot;正常&quot;,&quot;HeaderHeight&quot;:15.0,&quot;FooterHeight&quot;:9.0,&quot;SideMargin&quot;:5.5,&quot;TopMargin&quot;:0.0,&quot;BottomMargin&quot;:0.0,&quot;IntervalMargin&quot;:1.5}"/>
  <p:tag name="ISLIDE.THEME" val="753274a3-d12c-43a4-9eff-64603729bf8b"/>
  <p:tag name="KSO_WPP_MARK_KEY" val="c69e4657-a484-4a32-b513-2e9a6f42f8b0"/>
  <p:tag name="COMMONDATA" val="eyJoZGlkIjoiMGFjZTk3Yzg3ZjMyZmYzMmFjM2M5M2EzNDY5ZGI2ZWEifQ=="/>
</p:tagLst>
</file>

<file path=ppt/tags/tag26.xml><?xml version="1.0" encoding="utf-8"?>
<p:tagLst xmlns:p="http://schemas.openxmlformats.org/presentationml/2006/main">
  <p:tag name="ISLIDE.DIAGRAM" val="104f7908-7dde-4e8d-b08e-39051e89657f"/>
</p:tagLst>
</file>

<file path=ppt/tags/tag27.xml><?xml version="1.0" encoding="utf-8"?>
<p:tagLst xmlns:p="http://schemas.openxmlformats.org/presentationml/2006/main">
  <p:tag name="KSO_WM_MEDIACOVER_FLAG" val="1"/>
  <p:tag name="KSO_WM_UNIT_MEDIACOVER_BTN_STATE" val="1"/>
  <p:tag name="KSO_WM_UNIT_MEDIACOVER_BTNRECT" val="9244*5044*710*710"/>
  <p:tag name="KSO_WM_UNIT_MEDIACOVER_STYLEID" val="1"/>
  <p:tag name="KSO_WM_UNIT_MEDIACOVER_TEXTSTATE" val="0"/>
  <p:tag name="KSO_WM_UNIT_MEDIACOVER_BTN_POS" val="c"/>
  <p:tag name="KSO_WM_UNIT_MEDIACOVER_BTN_STYLE" val="ee0bc779c1f3d7f3e90c96344320e69a"/>
  <p:tag name="KSO_WM_UNIT_MEDIACOVER_RGB" val="000000"/>
  <p:tag name="KSO_WM_UNIT_MEDIACOVER_TRANSPARENCY" val="0.5"/>
</p:tagLst>
</file>

<file path=ppt/tags/tag28.xml><?xml version="1.0" encoding="utf-8"?>
<p:tagLst xmlns:p="http://schemas.openxmlformats.org/presentationml/2006/main">
  <p:tag name="ISLIDE.DIAGRAM" val="104f7908-7dde-4e8d-b08e-39051e89657f"/>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35.xml><?xml version="1.0" encoding="utf-8"?>
<p:tagLst xmlns:p="http://schemas.openxmlformats.org/presentationml/2006/main">
  <p:tag name="ISLIDE.DIAGRAM" val="104f7908-7dde-4e8d-b08e-39051e89657f"/>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ISLIDE.DIAGRAM" val="104f7908-7dde-4e8d-b08e-39051e89657f"/>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ISLIDE.DIAGRAM" val="104f7908-7dde-4e8d-b08e-39051e89657f"/>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ISLIDE.DIAGRAM" val="104f7908-7dde-4e8d-b08e-39051e89657f"/>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Lst>
</file>

<file path=ppt/tags/tag51.xml><?xml version="1.0" encoding="utf-8"?>
<p:tagLst xmlns:p="http://schemas.openxmlformats.org/presentationml/2006/main">
  <p:tag name="KSO_WM_MEDIACOVER_FLAG" val="1"/>
  <p:tag name="KSO_WM_UNIT_MEDIACOVER_BTN_STATE" val="1"/>
  <p:tag name="KSO_WM_UNIT_MEDIACOVER_BTNRECT" val="9244*5044*710*710"/>
  <p:tag name="KSO_WM_UNIT_MEDIACOVER_STYLEID" val="1"/>
  <p:tag name="KSO_WM_UNIT_MEDIACOVER_TEXTSTATE" val="0"/>
  <p:tag name="KSO_WM_UNIT_MEDIACOVER_BTN_POS" val="c"/>
  <p:tag name="KSO_WM_UNIT_MEDIACOVER_BTN_STYLE" val="ee0bc779c1f3d7f3e90c96344320e69a"/>
  <p:tag name="KSO_WM_UNIT_MEDIACOVER_RGB" val="000000"/>
  <p:tag name="KSO_WM_UNIT_MEDIACOVER_TRANSPARENCY" val="0.5"/>
</p:tagLst>
</file>

<file path=ppt/tags/tag52.xml><?xml version="1.0" encoding="utf-8"?>
<p:tagLst xmlns:p="http://schemas.openxmlformats.org/presentationml/2006/main">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53.xml><?xml version="1.0" encoding="utf-8"?>
<p:tagLst xmlns:p="http://schemas.openxmlformats.org/presentationml/2006/main">
  <p:tag name="ISLIDE.DIAGRAM" val="ff7024f3-6678-4065-8ed6-e18a0932b3f7"/>
  <p:tag name="KSO_WM_UNIT_MEDIACOVER_STYLEID" val="1"/>
  <p:tag name="KSO_WM_UNIT_MEDIACOVER_TEXTSTATE" val="0"/>
  <p:tag name="KSO_WM_UNIT_MEDIACOVER_BTN_STATE" val="1"/>
  <p:tag name="KSO_WM_UNIT_MEDIACOVER_BTN_POS" val="c"/>
  <p:tag name="KSO_WM_UNIT_MEDIACOVER_BTN_STYLE" val="ee0bc779c1f3d7f3e90c96344320e69a"/>
  <p:tag name="KSO_WM_UNIT_MEDIACOVER_RGB" val="000000"/>
  <p:tag name="KSO_WM_UNIT_MEDIACOVER_TRANSPARENCY" val="0.5"/>
  <p:tag name="KSO_WM_UNIT_MEDIACOVER_TEXT"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主题6">
  <a:themeElements>
    <a:clrScheme name="自定义 3">
      <a:dk1>
        <a:srgbClr val="2F2F2F"/>
      </a:dk1>
      <a:lt1>
        <a:sysClr val="window" lastClr="FFFFFF"/>
      </a:lt1>
      <a:dk2>
        <a:srgbClr val="636363"/>
      </a:dk2>
      <a:lt2>
        <a:srgbClr val="FFFFFF"/>
      </a:lt2>
      <a:accent1>
        <a:srgbClr val="1A9173"/>
      </a:accent1>
      <a:accent2>
        <a:srgbClr val="636363"/>
      </a:accent2>
      <a:accent3>
        <a:srgbClr val="8B8B8B"/>
      </a:accent3>
      <a:accent4>
        <a:srgbClr val="949494"/>
      </a:accent4>
      <a:accent5>
        <a:srgbClr val="686868"/>
      </a:accent5>
      <a:accent6>
        <a:srgbClr val="3F3F3F"/>
      </a:accent6>
      <a:hlink>
        <a:srgbClr val="F33B48"/>
      </a:hlink>
      <a:folHlink>
        <a:srgbClr val="FFC00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0</TotalTime>
  <Words>1680</Words>
  <Application>WPS 演示</Application>
  <PresentationFormat>宽屏</PresentationFormat>
  <Paragraphs>339</Paragraphs>
  <Slides>18</Slides>
  <Notes>2</Notes>
  <HiddenSlides>0</HiddenSlides>
  <MMClips>0</MMClips>
  <ScaleCrop>false</ScaleCrop>
  <HeadingPairs>
    <vt:vector size="8" baseType="variant">
      <vt:variant>
        <vt:lpstr>已用的字体</vt:lpstr>
      </vt:variant>
      <vt:variant>
        <vt:i4>19</vt:i4>
      </vt:variant>
      <vt:variant>
        <vt:lpstr>主题</vt:lpstr>
      </vt:variant>
      <vt:variant>
        <vt:i4>2</vt:i4>
      </vt:variant>
      <vt:variant>
        <vt:lpstr>嵌入 OLE 服务器</vt:lpstr>
      </vt:variant>
      <vt:variant>
        <vt:i4>1</vt:i4>
      </vt:variant>
      <vt:variant>
        <vt:lpstr>幻灯片标题</vt:lpstr>
      </vt:variant>
      <vt:variant>
        <vt:i4>18</vt:i4>
      </vt:variant>
    </vt:vector>
  </HeadingPairs>
  <TitlesOfParts>
    <vt:vector size="40" baseType="lpstr">
      <vt:lpstr>Arial</vt:lpstr>
      <vt:lpstr>宋体</vt:lpstr>
      <vt:lpstr>Wingdings</vt:lpstr>
      <vt:lpstr>Segoe UI Light</vt:lpstr>
      <vt:lpstr>微软雅黑</vt:lpstr>
      <vt:lpstr>仿宋_GB2312</vt:lpstr>
      <vt:lpstr>仿宋</vt:lpstr>
      <vt:lpstr>Impact</vt:lpstr>
      <vt:lpstr>Cambria Math</vt:lpstr>
      <vt:lpstr>Times New Roman</vt:lpstr>
      <vt:lpstr>楷体_GB2312</vt:lpstr>
      <vt:lpstr>新宋体</vt:lpstr>
      <vt:lpstr>MS Mincho</vt:lpstr>
      <vt:lpstr>楷体</vt:lpstr>
      <vt:lpstr>黑体</vt:lpstr>
      <vt:lpstr>Arial Unicode MS</vt:lpstr>
      <vt:lpstr>Calibri</vt:lpstr>
      <vt:lpstr>Century Gothic</vt:lpstr>
      <vt:lpstr>Courant</vt:lpstr>
      <vt:lpstr>主题6</vt:lpstr>
      <vt:lpstr>OfficePLUS</vt:lpstr>
      <vt:lpstr>Word.Picture.8</vt:lpstr>
      <vt:lpstr>拉伸法测杨氏模量</vt:lpstr>
      <vt:lpstr>实验目的</vt:lpstr>
      <vt:lpstr>实验原理 </vt:lpstr>
      <vt:lpstr>杨氏模量的定义</vt:lpstr>
      <vt:lpstr>光杠杆放大原理</vt:lpstr>
      <vt:lpstr>光杠杆放大原理</vt:lpstr>
      <vt:lpstr>钢丝杨氏模量测量公式</vt:lpstr>
      <vt:lpstr>实验操作 </vt:lpstr>
      <vt:lpstr>游标卡尺</vt:lpstr>
      <vt:lpstr>螺旋测微计</vt:lpstr>
      <vt:lpstr>螺旋测微计</vt:lpstr>
      <vt:lpstr>光杆杆调整与测量 </vt:lpstr>
      <vt:lpstr>测量∆x</vt:lpstr>
      <vt:lpstr>其他数据的测量</vt:lpstr>
      <vt:lpstr>记录原始数据 </vt:lpstr>
      <vt:lpstr>原始数据记录1</vt:lpstr>
      <vt:lpstr>原始数据记录2</vt:lpstr>
      <vt:lpstr>祝实验操作顺利</vt:lpstr>
    </vt:vector>
  </TitlesOfParts>
  <Company>iSlide</Company>
  <LinksUpToDate>false</LinksUpToDate>
  <SharedDoc>false</SharedDoc>
  <HyperlinksChanged>false</HyperlinksChanged>
  <AppVersion>14.0000</AppVersion>
  <Manager>iSlide</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category>oral defense</cp:category>
  <cp:lastModifiedBy>闲倚狂风</cp:lastModifiedBy>
  <cp:revision>30</cp:revision>
  <cp:lastPrinted>2018-02-05T16:00:00Z</cp:lastPrinted>
  <dcterms:created xsi:type="dcterms:W3CDTF">2018-02-05T16:00:00Z</dcterms:created>
  <dcterms:modified xsi:type="dcterms:W3CDTF">2023-09-13T12:04:08Z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753274a3-d12c-43a4-9eff-64603729bf8b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v-yunxl@microsoft.com</vt:lpwstr>
  </property>
  <property fmtid="{D5CDD505-2E9C-101B-9397-08002B2CF9AE}" pid="6" name="MSIP_Label_f42aa342-8706-4288-bd11-ebb85995028c_SetDate">
    <vt:lpwstr>2018-11-07T08:27:16.0447464Z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ICV">
    <vt:lpwstr>80CCFC42F8DC4E79ACFB1AF28BE53AC6_13</vt:lpwstr>
  </property>
  <property fmtid="{D5CDD505-2E9C-101B-9397-08002B2CF9AE}" pid="12" name="KSOProductBuildVer">
    <vt:lpwstr>2052-11.1.0.14309</vt:lpwstr>
  </property>
</Properties>
</file>