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5" r:id="rId4"/>
    <p:sldMasterId id="2147483697" r:id="rId5"/>
    <p:sldMasterId id="2147483710" r:id="rId6"/>
  </p:sldMasterIdLst>
  <p:notesMasterIdLst>
    <p:notesMasterId r:id="rId25"/>
  </p:notesMasterIdLst>
  <p:sldIdLst>
    <p:sldId id="317" r:id="rId7"/>
    <p:sldId id="364" r:id="rId8"/>
    <p:sldId id="365" r:id="rId9"/>
    <p:sldId id="369" r:id="rId10"/>
    <p:sldId id="370" r:id="rId11"/>
    <p:sldId id="333" r:id="rId12"/>
    <p:sldId id="367" r:id="rId13"/>
    <p:sldId id="371" r:id="rId14"/>
    <p:sldId id="368" r:id="rId15"/>
    <p:sldId id="355" r:id="rId16"/>
    <p:sldId id="343" r:id="rId17"/>
    <p:sldId id="372" r:id="rId18"/>
    <p:sldId id="354" r:id="rId19"/>
    <p:sldId id="376" r:id="rId20"/>
    <p:sldId id="374" r:id="rId21"/>
    <p:sldId id="375" r:id="rId22"/>
    <p:sldId id="342" r:id="rId23"/>
    <p:sldId id="311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104828A-0CEB-4CE9-A50A-9F32F6B32E9B}">
          <p14:sldIdLst>
            <p14:sldId id="317"/>
            <p14:sldId id="364"/>
            <p14:sldId id="365"/>
            <p14:sldId id="369"/>
            <p14:sldId id="370"/>
            <p14:sldId id="333"/>
            <p14:sldId id="367"/>
            <p14:sldId id="371"/>
            <p14:sldId id="368"/>
            <p14:sldId id="355"/>
            <p14:sldId id="343"/>
            <p14:sldId id="372"/>
            <p14:sldId id="354"/>
            <p14:sldId id="376"/>
            <p14:sldId id="374"/>
            <p14:sldId id="375"/>
            <p14:sldId id="342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182"/>
    <a:srgbClr val="D5DEAB"/>
    <a:srgbClr val="D2DBC5"/>
    <a:srgbClr val="D3DCC5"/>
    <a:srgbClr val="EBCEBC"/>
    <a:srgbClr val="E49B35"/>
    <a:srgbClr val="89A67A"/>
    <a:srgbClr val="ED7167"/>
    <a:srgbClr val="A906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9" autoAdjust="0"/>
    <p:restoredTop sz="94620" autoAdjust="0"/>
  </p:normalViewPr>
  <p:slideViewPr>
    <p:cSldViewPr snapToGrid="0" showGuides="1">
      <p:cViewPr varScale="1">
        <p:scale>
          <a:sx n="44" d="100"/>
          <a:sy n="44" d="100"/>
        </p:scale>
        <p:origin x="2042" y="32"/>
      </p:cViewPr>
      <p:guideLst>
        <p:guide orient="horz" pos="2166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3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456ED-54DA-4FCE-A8F3-2383BF0F7979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0E77B-9A72-417D-922E-3280C30EAD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0E77B-9A72-417D-922E-3280C30EADD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0E77B-9A72-417D-922E-3280C30EAD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0E77B-9A72-417D-922E-3280C30EAD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0E77B-9A72-417D-922E-3280C30EAD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E38F04A-84B0-4E5D-A1A7-EE43D6EF2A6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2" name="六边形 11"/>
          <p:cNvSpPr/>
          <p:nvPr/>
        </p:nvSpPr>
        <p:spPr>
          <a:xfrm>
            <a:off x="-6466" y="3"/>
            <a:ext cx="7394714" cy="6864627"/>
          </a:xfrm>
          <a:custGeom>
            <a:avLst/>
            <a:gdLst>
              <a:gd name="connsiteX0" fmla="*/ 0 w 9422296"/>
              <a:gd name="connsiteY0" fmla="*/ 2729948 h 5459896"/>
              <a:gd name="connsiteX1" fmla="*/ 1364974 w 9422296"/>
              <a:gd name="connsiteY1" fmla="*/ 1 h 5459896"/>
              <a:gd name="connsiteX2" fmla="*/ 8057322 w 9422296"/>
              <a:gd name="connsiteY2" fmla="*/ 1 h 5459896"/>
              <a:gd name="connsiteX3" fmla="*/ 9422296 w 9422296"/>
              <a:gd name="connsiteY3" fmla="*/ 2729948 h 5459896"/>
              <a:gd name="connsiteX4" fmla="*/ 8057322 w 9422296"/>
              <a:gd name="connsiteY4" fmla="*/ 5459895 h 5459896"/>
              <a:gd name="connsiteX5" fmla="*/ 1364974 w 9422296"/>
              <a:gd name="connsiteY5" fmla="*/ 5459895 h 5459896"/>
              <a:gd name="connsiteX6" fmla="*/ 0 w 9422296"/>
              <a:gd name="connsiteY6" fmla="*/ 2729948 h 5459896"/>
              <a:gd name="connsiteX0-1" fmla="*/ 79513 w 8057322"/>
              <a:gd name="connsiteY0-2" fmla="*/ 2716695 h 5459894"/>
              <a:gd name="connsiteX1-3" fmla="*/ 0 w 8057322"/>
              <a:gd name="connsiteY1-4" fmla="*/ 0 h 5459894"/>
              <a:gd name="connsiteX2-5" fmla="*/ 6692348 w 8057322"/>
              <a:gd name="connsiteY2-6" fmla="*/ 0 h 5459894"/>
              <a:gd name="connsiteX3-7" fmla="*/ 8057322 w 8057322"/>
              <a:gd name="connsiteY3-8" fmla="*/ 2729947 h 5459894"/>
              <a:gd name="connsiteX4-9" fmla="*/ 6692348 w 8057322"/>
              <a:gd name="connsiteY4-10" fmla="*/ 5459894 h 5459894"/>
              <a:gd name="connsiteX5-11" fmla="*/ 0 w 8057322"/>
              <a:gd name="connsiteY5-12" fmla="*/ 5459894 h 5459894"/>
              <a:gd name="connsiteX6-13" fmla="*/ 79513 w 8057322"/>
              <a:gd name="connsiteY6-14" fmla="*/ 2716695 h 5459894"/>
              <a:gd name="connsiteX0-15" fmla="*/ 0 w 8070575"/>
              <a:gd name="connsiteY0-16" fmla="*/ 2716695 h 5459894"/>
              <a:gd name="connsiteX1-17" fmla="*/ 13253 w 8070575"/>
              <a:gd name="connsiteY1-18" fmla="*/ 0 h 5459894"/>
              <a:gd name="connsiteX2-19" fmla="*/ 6705601 w 8070575"/>
              <a:gd name="connsiteY2-20" fmla="*/ 0 h 5459894"/>
              <a:gd name="connsiteX3-21" fmla="*/ 8070575 w 8070575"/>
              <a:gd name="connsiteY3-22" fmla="*/ 2729947 h 5459894"/>
              <a:gd name="connsiteX4-23" fmla="*/ 6705601 w 8070575"/>
              <a:gd name="connsiteY4-24" fmla="*/ 5459894 h 5459894"/>
              <a:gd name="connsiteX5-25" fmla="*/ 13253 w 8070575"/>
              <a:gd name="connsiteY5-26" fmla="*/ 5459894 h 5459894"/>
              <a:gd name="connsiteX6-27" fmla="*/ 0 w 8070575"/>
              <a:gd name="connsiteY6-28" fmla="*/ 2716695 h 5459894"/>
              <a:gd name="connsiteX0-29" fmla="*/ 0 w 8070575"/>
              <a:gd name="connsiteY0-30" fmla="*/ 2716695 h 6680341"/>
              <a:gd name="connsiteX1-31" fmla="*/ 13253 w 8070575"/>
              <a:gd name="connsiteY1-32" fmla="*/ 0 h 6680341"/>
              <a:gd name="connsiteX2-33" fmla="*/ 6705601 w 8070575"/>
              <a:gd name="connsiteY2-34" fmla="*/ 0 h 6680341"/>
              <a:gd name="connsiteX3-35" fmla="*/ 8070575 w 8070575"/>
              <a:gd name="connsiteY3-36" fmla="*/ 2729947 h 6680341"/>
              <a:gd name="connsiteX4-37" fmla="*/ 5143555 w 8070575"/>
              <a:gd name="connsiteY4-38" fmla="*/ 6680341 h 6680341"/>
              <a:gd name="connsiteX5-39" fmla="*/ 13253 w 8070575"/>
              <a:gd name="connsiteY5-40" fmla="*/ 5459894 h 6680341"/>
              <a:gd name="connsiteX6-41" fmla="*/ 0 w 8070575"/>
              <a:gd name="connsiteY6-42" fmla="*/ 2716695 h 6680341"/>
              <a:gd name="connsiteX0-43" fmla="*/ 0 w 8070575"/>
              <a:gd name="connsiteY0-44" fmla="*/ 2716695 h 6654648"/>
              <a:gd name="connsiteX1-45" fmla="*/ 13253 w 8070575"/>
              <a:gd name="connsiteY1-46" fmla="*/ 0 h 6654648"/>
              <a:gd name="connsiteX2-47" fmla="*/ 6705601 w 8070575"/>
              <a:gd name="connsiteY2-48" fmla="*/ 0 h 6654648"/>
              <a:gd name="connsiteX3-49" fmla="*/ 8070575 w 8070575"/>
              <a:gd name="connsiteY3-50" fmla="*/ 2729947 h 6654648"/>
              <a:gd name="connsiteX4-51" fmla="*/ 4959147 w 8070575"/>
              <a:gd name="connsiteY4-52" fmla="*/ 6654648 h 6654648"/>
              <a:gd name="connsiteX5-53" fmla="*/ 13253 w 8070575"/>
              <a:gd name="connsiteY5-54" fmla="*/ 5459894 h 6654648"/>
              <a:gd name="connsiteX6-55" fmla="*/ 0 w 8070575"/>
              <a:gd name="connsiteY6-56" fmla="*/ 2716695 h 6654648"/>
              <a:gd name="connsiteX0-57" fmla="*/ 0 w 8070575"/>
              <a:gd name="connsiteY0-58" fmla="*/ 2716695 h 6654648"/>
              <a:gd name="connsiteX1-59" fmla="*/ 13253 w 8070575"/>
              <a:gd name="connsiteY1-60" fmla="*/ 0 h 6654648"/>
              <a:gd name="connsiteX2-61" fmla="*/ 6705601 w 8070575"/>
              <a:gd name="connsiteY2-62" fmla="*/ 0 h 6654648"/>
              <a:gd name="connsiteX3-63" fmla="*/ 8070575 w 8070575"/>
              <a:gd name="connsiteY3-64" fmla="*/ 2729947 h 6654648"/>
              <a:gd name="connsiteX4-65" fmla="*/ 4959147 w 8070575"/>
              <a:gd name="connsiteY4-66" fmla="*/ 6654648 h 6654648"/>
              <a:gd name="connsiteX5-67" fmla="*/ 13253 w 8070575"/>
              <a:gd name="connsiteY5-68" fmla="*/ 4175212 h 6654648"/>
              <a:gd name="connsiteX6-69" fmla="*/ 0 w 8070575"/>
              <a:gd name="connsiteY6-70" fmla="*/ 2716695 h 6654648"/>
              <a:gd name="connsiteX0-71" fmla="*/ 0 w 8070575"/>
              <a:gd name="connsiteY0-72" fmla="*/ 2716695 h 6654648"/>
              <a:gd name="connsiteX1-73" fmla="*/ 13253 w 8070575"/>
              <a:gd name="connsiteY1-74" fmla="*/ 0 h 6654648"/>
              <a:gd name="connsiteX2-75" fmla="*/ 6705601 w 8070575"/>
              <a:gd name="connsiteY2-76" fmla="*/ 0 h 6654648"/>
              <a:gd name="connsiteX3-77" fmla="*/ 8070575 w 8070575"/>
              <a:gd name="connsiteY3-78" fmla="*/ 2729947 h 6654648"/>
              <a:gd name="connsiteX4-79" fmla="*/ 4959147 w 8070575"/>
              <a:gd name="connsiteY4-80" fmla="*/ 6654648 h 6654648"/>
              <a:gd name="connsiteX5-81" fmla="*/ 13253 w 8070575"/>
              <a:gd name="connsiteY5-82" fmla="*/ 4779012 h 6654648"/>
              <a:gd name="connsiteX6-83" fmla="*/ 0 w 8070575"/>
              <a:gd name="connsiteY6-84" fmla="*/ 2716695 h 66546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070575" h="6654648">
                <a:moveTo>
                  <a:pt x="0" y="2716695"/>
                </a:moveTo>
                <a:cubicBezTo>
                  <a:pt x="4418" y="1811130"/>
                  <a:pt x="8835" y="905565"/>
                  <a:pt x="13253" y="0"/>
                </a:cubicBezTo>
                <a:lnTo>
                  <a:pt x="6705601" y="0"/>
                </a:lnTo>
                <a:lnTo>
                  <a:pt x="8070575" y="2729947"/>
                </a:lnTo>
                <a:lnTo>
                  <a:pt x="4959147" y="6654648"/>
                </a:lnTo>
                <a:lnTo>
                  <a:pt x="13253" y="4779012"/>
                </a:lnTo>
                <a:cubicBezTo>
                  <a:pt x="8835" y="3864612"/>
                  <a:pt x="4418" y="3631095"/>
                  <a:pt x="0" y="2716695"/>
                </a:cubicBezTo>
                <a:close/>
              </a:path>
            </a:pathLst>
          </a:custGeom>
          <a:solidFill>
            <a:srgbClr val="0890D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A4C1-9B37-4F1E-9F7E-174699E1369F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99BE-DCB6-44F2-A0EE-AAE83C8677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10918" y="3066865"/>
            <a:ext cx="5881773" cy="403219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  <a:lvl2pPr marL="193040" indent="0" algn="ctr">
              <a:buNone/>
              <a:defRPr sz="845"/>
            </a:lvl2pPr>
            <a:lvl3pPr marL="386080" indent="0" algn="ctr">
              <a:buNone/>
              <a:defRPr sz="760"/>
            </a:lvl3pPr>
            <a:lvl4pPr marL="578485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565" indent="0" algn="ctr">
              <a:buNone/>
              <a:defRPr sz="675"/>
            </a:lvl6pPr>
            <a:lvl7pPr marL="1157605" indent="0" algn="ctr">
              <a:buNone/>
              <a:defRPr sz="675"/>
            </a:lvl7pPr>
            <a:lvl8pPr marL="1350010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10918" y="1345721"/>
            <a:ext cx="5881773" cy="1484486"/>
          </a:xfrm>
        </p:spPr>
        <p:txBody>
          <a:bodyPr>
            <a:noAutofit/>
          </a:bodyPr>
          <a:lstStyle>
            <a:lvl1pPr algn="ctr">
              <a:defRPr sz="24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2"/>
            <a:ext cx="4629150" cy="4873625"/>
          </a:xfrm>
        </p:spPr>
        <p:txBody>
          <a:bodyPr anchor="t"/>
          <a:lstStyle>
            <a:lvl1pPr marL="0" indent="0">
              <a:buNone/>
              <a:defRPr sz="1350"/>
            </a:lvl1pPr>
            <a:lvl2pPr marL="193040" indent="0">
              <a:buNone/>
              <a:defRPr sz="1180"/>
            </a:lvl2pPr>
            <a:lvl3pPr marL="386080" indent="0">
              <a:buNone/>
              <a:defRPr sz="1015"/>
            </a:lvl3pPr>
            <a:lvl4pPr marL="578485" indent="0">
              <a:buNone/>
              <a:defRPr sz="845"/>
            </a:lvl4pPr>
            <a:lvl5pPr marL="771525" indent="0">
              <a:buNone/>
              <a:defRPr sz="845"/>
            </a:lvl5pPr>
            <a:lvl6pPr marL="964565" indent="0">
              <a:buNone/>
              <a:defRPr sz="845"/>
            </a:lvl6pPr>
            <a:lvl7pPr marL="1157605" indent="0">
              <a:buNone/>
              <a:defRPr sz="845"/>
            </a:lvl7pPr>
            <a:lvl8pPr marL="1350010" indent="0">
              <a:buNone/>
              <a:defRPr sz="845"/>
            </a:lvl8pPr>
            <a:lvl9pPr marL="1543050" indent="0">
              <a:buNone/>
              <a:defRPr sz="84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934644" y="2057401"/>
            <a:ext cx="2949178" cy="3811588"/>
          </a:xfrm>
        </p:spPr>
        <p:txBody>
          <a:bodyPr/>
          <a:lstStyle>
            <a:lvl1pPr marL="0" indent="0">
              <a:buNone/>
              <a:defRPr sz="675"/>
            </a:lvl1pPr>
            <a:lvl2pPr marL="193040" indent="0">
              <a:buNone/>
              <a:defRPr sz="590"/>
            </a:lvl2pPr>
            <a:lvl3pPr marL="386080" indent="0">
              <a:buNone/>
              <a:defRPr sz="505"/>
            </a:lvl3pPr>
            <a:lvl4pPr marL="578485" indent="0">
              <a:buNone/>
              <a:defRPr sz="420"/>
            </a:lvl4pPr>
            <a:lvl5pPr marL="771525" indent="0">
              <a:buNone/>
              <a:defRPr sz="420"/>
            </a:lvl5pPr>
            <a:lvl6pPr marL="964565" indent="0">
              <a:buNone/>
              <a:defRPr sz="420"/>
            </a:lvl6pPr>
            <a:lvl7pPr marL="1157605" indent="0">
              <a:buNone/>
              <a:defRPr sz="420"/>
            </a:lvl7pPr>
            <a:lvl8pPr marL="1350010" indent="0">
              <a:buNone/>
              <a:defRPr sz="420"/>
            </a:lvl8pPr>
            <a:lvl9pPr marL="1543050" indent="0">
              <a:buNone/>
              <a:defRPr sz="42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A4C1-9B37-4F1E-9F7E-174699E1369F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99BE-DCB6-44F2-A0EE-AAE83C867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A4C1-9B37-4F1E-9F7E-174699E1369F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99BE-DCB6-44F2-A0EE-AAE83C867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30"/>
            <a:ext cx="886883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>
          <a:xfrm>
            <a:off x="1585383" y="365130"/>
            <a:ext cx="5949952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A4C1-9B37-4F1E-9F7E-174699E1369F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99BE-DCB6-44F2-A0EE-AAE83C867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1485"/>
            <a:ext cx="7772400" cy="146896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7363A-95DA-4D42-A2F8-3D49144BED17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18A64-C45F-41AC-9DE7-9FC56B1CE87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22482-B052-411A-934C-1DFFA7DCEB2C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93976-EE03-4B91-9EA4-12BEC57A62F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8EFFF-3F1C-4BFC-B10F-8FD38A59FF37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D6754-11D2-45A4-AAD3-B287C55901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9CD33-FB26-49CB-ACE7-189EFDD37D1D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C664A-CF96-40F6-B2BB-F7D618D7802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D4AF8-F80A-4922-947B-51B952794EE3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050F-10B8-46E0-A481-ECBADCF9241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121C0-D03F-4D08-A6A0-C154016905C3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F1F8F-B1FF-4E0A-A737-763B99EB794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181D6-BA4E-4564-96BA-086C6DDEE907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96535-D20D-42CE-B791-E96B7A81E5A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98177" y="210153"/>
            <a:ext cx="8126083" cy="69959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>
          <a:xfrm>
            <a:off x="498177" y="1066303"/>
            <a:ext cx="8126083" cy="5193212"/>
          </a:xfrm>
        </p:spPr>
        <p:txBody>
          <a:bodyPr>
            <a:normAutofit/>
          </a:bodyPr>
          <a:lstStyle>
            <a:lvl1pPr>
              <a:buSzPct val="50000"/>
              <a:defRPr sz="1650"/>
            </a:lvl1pPr>
            <a:lvl2pPr>
              <a:defRPr sz="1200"/>
            </a:lvl2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A4C1-9B37-4F1E-9F7E-174699E1369F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99BE-DCB6-44F2-A0EE-AAE83C867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660B3-0373-41AB-A527-748DFF5845CF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CE578-36F2-42E1-904D-B0F39133BE2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726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864FD-C572-402E-9A62-755C8F586636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39A24-F42C-41AD-9CA9-CFDCF169D92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640DF-9D3B-4B4D-84CA-D1845FB84FA8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FA56A-A106-44CD-AF81-F51CD3A8798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6B0F0-A4D8-4D1F-ACA6-D456CBBB202B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9D337-1187-4DC6-8C32-0C48FC8AC2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97612" y="2298068"/>
            <a:ext cx="5995988" cy="1235075"/>
          </a:xfrm>
        </p:spPr>
        <p:txBody>
          <a:bodyPr anchor="b">
            <a:normAutofit/>
          </a:bodyPr>
          <a:lstStyle>
            <a:lvl1pPr algn="ctr">
              <a:defRPr sz="225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597613" y="3567098"/>
            <a:ext cx="5995987" cy="468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015">
                <a:solidFill>
                  <a:schemeClr val="tx1"/>
                </a:solidFill>
              </a:defRPr>
            </a:lvl1pPr>
            <a:lvl2pPr marL="193040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2pPr>
            <a:lvl3pPr marL="38608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48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56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60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01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A4C1-9B37-4F1E-9F7E-174699E1369F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99BE-DCB6-44F2-A0EE-AAE83C867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rgbClr val="F7F7F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1660" y="291100"/>
            <a:ext cx="7734693" cy="622169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组合 10"/>
          <p:cNvGrpSpPr/>
          <p:nvPr/>
        </p:nvGrpSpPr>
        <p:grpSpPr>
          <a:xfrm>
            <a:off x="3142801" y="5215243"/>
            <a:ext cx="706374" cy="941832"/>
            <a:chOff x="2587752" y="5218914"/>
            <a:chExt cx="941832" cy="941832"/>
          </a:xfrm>
        </p:grpSpPr>
        <p:sp>
          <p:nvSpPr>
            <p:cNvPr id="12" name="Oval 8@|1FFC:12619062|FBC:16777215|LFC:16777215|LBC:16777215"/>
            <p:cNvSpPr/>
            <p:nvPr/>
          </p:nvSpPr>
          <p:spPr>
            <a:xfrm>
              <a:off x="2587752" y="5218914"/>
              <a:ext cx="941832" cy="941832"/>
            </a:xfrm>
            <a:prstGeom prst="ellipse">
              <a:avLst/>
            </a:prstGeom>
            <a:solidFill>
              <a:srgbClr val="6EC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251@|5FFC:16777215|FBC:16777215|LFC:16777215|LBC:16777215"/>
            <p:cNvSpPr>
              <a:spLocks noEditPoints="1"/>
            </p:cNvSpPr>
            <p:nvPr/>
          </p:nvSpPr>
          <p:spPr bwMode="auto">
            <a:xfrm>
              <a:off x="2836284" y="5504688"/>
              <a:ext cx="411784" cy="385294"/>
            </a:xfrm>
            <a:custGeom>
              <a:avLst/>
              <a:gdLst>
                <a:gd name="T0" fmla="*/ 266 w 301"/>
                <a:gd name="T1" fmla="*/ 192 h 282"/>
                <a:gd name="T2" fmla="*/ 234 w 301"/>
                <a:gd name="T3" fmla="*/ 69 h 282"/>
                <a:gd name="T4" fmla="*/ 81 w 301"/>
                <a:gd name="T5" fmla="*/ 36 h 282"/>
                <a:gd name="T6" fmla="*/ 32 w 301"/>
                <a:gd name="T7" fmla="*/ 3 h 282"/>
                <a:gd name="T8" fmla="*/ 12 w 301"/>
                <a:gd name="T9" fmla="*/ 13 h 282"/>
                <a:gd name="T10" fmla="*/ 61 w 301"/>
                <a:gd name="T11" fmla="*/ 57 h 282"/>
                <a:gd name="T12" fmla="*/ 132 w 301"/>
                <a:gd name="T13" fmla="*/ 249 h 282"/>
                <a:gd name="T14" fmla="*/ 301 w 301"/>
                <a:gd name="T15" fmla="*/ 260 h 282"/>
                <a:gd name="T16" fmla="*/ 266 w 301"/>
                <a:gd name="T17" fmla="*/ 192 h 282"/>
                <a:gd name="T18" fmla="*/ 242 w 301"/>
                <a:gd name="T19" fmla="*/ 232 h 282"/>
                <a:gd name="T20" fmla="*/ 240 w 301"/>
                <a:gd name="T21" fmla="*/ 233 h 282"/>
                <a:gd name="T22" fmla="*/ 238 w 301"/>
                <a:gd name="T23" fmla="*/ 232 h 282"/>
                <a:gd name="T24" fmla="*/ 159 w 301"/>
                <a:gd name="T25" fmla="*/ 138 h 282"/>
                <a:gd name="T26" fmla="*/ 106 w 301"/>
                <a:gd name="T27" fmla="*/ 75 h 282"/>
                <a:gd name="T28" fmla="*/ 106 w 301"/>
                <a:gd name="T29" fmla="*/ 71 h 282"/>
                <a:gd name="T30" fmla="*/ 109 w 301"/>
                <a:gd name="T31" fmla="*/ 71 h 282"/>
                <a:gd name="T32" fmla="*/ 178 w 301"/>
                <a:gd name="T33" fmla="*/ 122 h 282"/>
                <a:gd name="T34" fmla="*/ 243 w 301"/>
                <a:gd name="T35" fmla="*/ 229 h 282"/>
                <a:gd name="T36" fmla="*/ 242 w 301"/>
                <a:gd name="T37" fmla="*/ 23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1" h="282">
                  <a:moveTo>
                    <a:pt x="266" y="192"/>
                  </a:moveTo>
                  <a:cubicBezTo>
                    <a:pt x="268" y="152"/>
                    <a:pt x="252" y="95"/>
                    <a:pt x="234" y="69"/>
                  </a:cubicBezTo>
                  <a:cubicBezTo>
                    <a:pt x="197" y="16"/>
                    <a:pt x="116" y="0"/>
                    <a:pt x="81" y="36"/>
                  </a:cubicBezTo>
                  <a:cubicBezTo>
                    <a:pt x="74" y="43"/>
                    <a:pt x="32" y="3"/>
                    <a:pt x="3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0" y="152"/>
                    <a:pt x="132" y="249"/>
                  </a:cubicBezTo>
                  <a:cubicBezTo>
                    <a:pt x="177" y="282"/>
                    <a:pt x="241" y="269"/>
                    <a:pt x="301" y="260"/>
                  </a:cubicBezTo>
                  <a:cubicBezTo>
                    <a:pt x="301" y="260"/>
                    <a:pt x="265" y="248"/>
                    <a:pt x="266" y="192"/>
                  </a:cubicBezTo>
                  <a:close/>
                  <a:moveTo>
                    <a:pt x="242" y="232"/>
                  </a:moveTo>
                  <a:cubicBezTo>
                    <a:pt x="241" y="233"/>
                    <a:pt x="241" y="233"/>
                    <a:pt x="240" y="233"/>
                  </a:cubicBezTo>
                  <a:cubicBezTo>
                    <a:pt x="240" y="233"/>
                    <a:pt x="239" y="232"/>
                    <a:pt x="238" y="232"/>
                  </a:cubicBezTo>
                  <a:cubicBezTo>
                    <a:pt x="238" y="232"/>
                    <a:pt x="198" y="182"/>
                    <a:pt x="159" y="138"/>
                  </a:cubicBezTo>
                  <a:cubicBezTo>
                    <a:pt x="115" y="89"/>
                    <a:pt x="106" y="75"/>
                    <a:pt x="106" y="75"/>
                  </a:cubicBezTo>
                  <a:cubicBezTo>
                    <a:pt x="105" y="74"/>
                    <a:pt x="105" y="72"/>
                    <a:pt x="106" y="71"/>
                  </a:cubicBezTo>
                  <a:cubicBezTo>
                    <a:pt x="107" y="71"/>
                    <a:pt x="108" y="70"/>
                    <a:pt x="109" y="71"/>
                  </a:cubicBezTo>
                  <a:cubicBezTo>
                    <a:pt x="109" y="71"/>
                    <a:pt x="144" y="87"/>
                    <a:pt x="178" y="122"/>
                  </a:cubicBezTo>
                  <a:cubicBezTo>
                    <a:pt x="210" y="156"/>
                    <a:pt x="243" y="229"/>
                    <a:pt x="243" y="229"/>
                  </a:cubicBezTo>
                  <a:cubicBezTo>
                    <a:pt x="243" y="230"/>
                    <a:pt x="243" y="232"/>
                    <a:pt x="242" y="2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srgbClr val="6D6F7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14"/>
          <p:cNvGrpSpPr/>
          <p:nvPr/>
        </p:nvGrpSpPr>
        <p:grpSpPr>
          <a:xfrm>
            <a:off x="4263001" y="5218296"/>
            <a:ext cx="706374" cy="941832"/>
            <a:chOff x="5548868" y="5212032"/>
            <a:chExt cx="941832" cy="941832"/>
          </a:xfrm>
        </p:grpSpPr>
        <p:sp>
          <p:nvSpPr>
            <p:cNvPr id="17" name="Oval 10@|1FFC:5583317|FBC:16777215|LFC:16777215|LBC:16777215"/>
            <p:cNvSpPr/>
            <p:nvPr/>
          </p:nvSpPr>
          <p:spPr>
            <a:xfrm>
              <a:off x="5548868" y="5212032"/>
              <a:ext cx="941832" cy="941832"/>
            </a:xfrm>
            <a:prstGeom prst="ellipse">
              <a:avLst/>
            </a:prstGeom>
            <a:solidFill>
              <a:srgbClr val="D531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1" name="组合 17"/>
            <p:cNvGrpSpPr/>
            <p:nvPr/>
          </p:nvGrpSpPr>
          <p:grpSpPr>
            <a:xfrm>
              <a:off x="5849678" y="5460372"/>
              <a:ext cx="398723" cy="445151"/>
              <a:chOff x="6016626" y="5110164"/>
              <a:chExt cx="231775" cy="258763"/>
            </a:xfrm>
            <a:solidFill>
              <a:schemeClr val="bg1"/>
            </a:solidFill>
          </p:grpSpPr>
          <p:sp>
            <p:nvSpPr>
              <p:cNvPr id="19" name="Rectangle 74@|1FFC:0|FBC:0|LFC:0|LBC:16777215"/>
              <p:cNvSpPr>
                <a:spLocks noChangeArrowheads="1"/>
              </p:cNvSpPr>
              <p:nvPr/>
            </p:nvSpPr>
            <p:spPr bwMode="auto">
              <a:xfrm>
                <a:off x="6119813" y="5281614"/>
                <a:ext cx="238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75@|5FFC:0|FBC:0|LFC:0|LBC:16777215"/>
              <p:cNvSpPr/>
              <p:nvPr/>
            </p:nvSpPr>
            <p:spPr bwMode="auto">
              <a:xfrm>
                <a:off x="6016626" y="5110164"/>
                <a:ext cx="207963" cy="73025"/>
              </a:xfrm>
              <a:custGeom>
                <a:avLst/>
                <a:gdLst>
                  <a:gd name="T0" fmla="*/ 115 w 231"/>
                  <a:gd name="T1" fmla="*/ 28 h 81"/>
                  <a:gd name="T2" fmla="*/ 30 w 231"/>
                  <a:gd name="T3" fmla="*/ 28 h 81"/>
                  <a:gd name="T4" fmla="*/ 25 w 231"/>
                  <a:gd name="T5" fmla="*/ 30 h 81"/>
                  <a:gd name="T6" fmla="*/ 2 w 231"/>
                  <a:gd name="T7" fmla="*/ 50 h 81"/>
                  <a:gd name="T8" fmla="*/ 0 w 231"/>
                  <a:gd name="T9" fmla="*/ 54 h 81"/>
                  <a:gd name="T10" fmla="*/ 0 w 231"/>
                  <a:gd name="T11" fmla="*/ 55 h 81"/>
                  <a:gd name="T12" fmla="*/ 2 w 231"/>
                  <a:gd name="T13" fmla="*/ 60 h 81"/>
                  <a:gd name="T14" fmla="*/ 25 w 231"/>
                  <a:gd name="T15" fmla="*/ 79 h 81"/>
                  <a:gd name="T16" fmla="*/ 30 w 231"/>
                  <a:gd name="T17" fmla="*/ 81 h 81"/>
                  <a:gd name="T18" fmla="*/ 229 w 231"/>
                  <a:gd name="T19" fmla="*/ 81 h 81"/>
                  <a:gd name="T20" fmla="*/ 231 w 231"/>
                  <a:gd name="T21" fmla="*/ 78 h 81"/>
                  <a:gd name="T22" fmla="*/ 231 w 231"/>
                  <a:gd name="T23" fmla="*/ 31 h 81"/>
                  <a:gd name="T24" fmla="*/ 229 w 231"/>
                  <a:gd name="T25" fmla="*/ 28 h 81"/>
                  <a:gd name="T26" fmla="*/ 142 w 231"/>
                  <a:gd name="T27" fmla="*/ 28 h 81"/>
                  <a:gd name="T28" fmla="*/ 142 w 231"/>
                  <a:gd name="T29" fmla="*/ 13 h 81"/>
                  <a:gd name="T30" fmla="*/ 142 w 231"/>
                  <a:gd name="T31" fmla="*/ 0 h 81"/>
                  <a:gd name="T32" fmla="*/ 115 w 231"/>
                  <a:gd name="T33" fmla="*/ 0 h 81"/>
                  <a:gd name="T34" fmla="*/ 115 w 231"/>
                  <a:gd name="T35" fmla="*/ 13 h 81"/>
                  <a:gd name="T36" fmla="*/ 115 w 231"/>
                  <a:gd name="T37" fmla="*/ 2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1" h="81">
                    <a:moveTo>
                      <a:pt x="115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28" y="28"/>
                      <a:pt x="26" y="29"/>
                      <a:pt x="25" y="30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1" y="51"/>
                      <a:pt x="0" y="53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1" y="59"/>
                      <a:pt x="2" y="60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6" y="80"/>
                      <a:pt x="28" y="81"/>
                      <a:pt x="30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30" y="81"/>
                      <a:pt x="231" y="80"/>
                      <a:pt x="231" y="78"/>
                    </a:cubicBezTo>
                    <a:cubicBezTo>
                      <a:pt x="231" y="31"/>
                      <a:pt x="231" y="31"/>
                      <a:pt x="231" y="31"/>
                    </a:cubicBezTo>
                    <a:cubicBezTo>
                      <a:pt x="231" y="30"/>
                      <a:pt x="230" y="28"/>
                      <a:pt x="229" y="28"/>
                    </a:cubicBezTo>
                    <a:cubicBezTo>
                      <a:pt x="142" y="28"/>
                      <a:pt x="142" y="28"/>
                      <a:pt x="142" y="28"/>
                    </a:cubicBezTo>
                    <a:cubicBezTo>
                      <a:pt x="142" y="13"/>
                      <a:pt x="142" y="13"/>
                      <a:pt x="142" y="13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5" y="13"/>
                      <a:pt x="115" y="13"/>
                      <a:pt x="115" y="13"/>
                    </a:cubicBezTo>
                    <a:lnTo>
                      <a:pt x="115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76@|5FFC:0|FBC:0|LFC:0|LBC:16777215"/>
              <p:cNvSpPr/>
              <p:nvPr/>
            </p:nvSpPr>
            <p:spPr bwMode="auto">
              <a:xfrm>
                <a:off x="6040438" y="5197476"/>
                <a:ext cx="207963" cy="71438"/>
              </a:xfrm>
              <a:custGeom>
                <a:avLst/>
                <a:gdLst>
                  <a:gd name="T0" fmla="*/ 89 w 231"/>
                  <a:gd name="T1" fmla="*/ 27 h 80"/>
                  <a:gd name="T2" fmla="*/ 3 w 231"/>
                  <a:gd name="T3" fmla="*/ 27 h 80"/>
                  <a:gd name="T4" fmla="*/ 0 w 231"/>
                  <a:gd name="T5" fmla="*/ 30 h 80"/>
                  <a:gd name="T6" fmla="*/ 0 w 231"/>
                  <a:gd name="T7" fmla="*/ 77 h 80"/>
                  <a:gd name="T8" fmla="*/ 3 w 231"/>
                  <a:gd name="T9" fmla="*/ 80 h 80"/>
                  <a:gd name="T10" fmla="*/ 202 w 231"/>
                  <a:gd name="T11" fmla="*/ 80 h 80"/>
                  <a:gd name="T12" fmla="*/ 206 w 231"/>
                  <a:gd name="T13" fmla="*/ 78 h 80"/>
                  <a:gd name="T14" fmla="*/ 229 w 231"/>
                  <a:gd name="T15" fmla="*/ 59 h 80"/>
                  <a:gd name="T16" fmla="*/ 231 w 231"/>
                  <a:gd name="T17" fmla="*/ 54 h 80"/>
                  <a:gd name="T18" fmla="*/ 231 w 231"/>
                  <a:gd name="T19" fmla="*/ 53 h 80"/>
                  <a:gd name="T20" fmla="*/ 229 w 231"/>
                  <a:gd name="T21" fmla="*/ 49 h 80"/>
                  <a:gd name="T22" fmla="*/ 206 w 231"/>
                  <a:gd name="T23" fmla="*/ 29 h 80"/>
                  <a:gd name="T24" fmla="*/ 202 w 231"/>
                  <a:gd name="T25" fmla="*/ 27 h 80"/>
                  <a:gd name="T26" fmla="*/ 116 w 231"/>
                  <a:gd name="T27" fmla="*/ 27 h 80"/>
                  <a:gd name="T28" fmla="*/ 116 w 231"/>
                  <a:gd name="T29" fmla="*/ 12 h 80"/>
                  <a:gd name="T30" fmla="*/ 116 w 231"/>
                  <a:gd name="T31" fmla="*/ 1 h 80"/>
                  <a:gd name="T32" fmla="*/ 116 w 231"/>
                  <a:gd name="T33" fmla="*/ 0 h 80"/>
                  <a:gd name="T34" fmla="*/ 89 w 231"/>
                  <a:gd name="T35" fmla="*/ 0 h 80"/>
                  <a:gd name="T36" fmla="*/ 89 w 231"/>
                  <a:gd name="T37" fmla="*/ 1 h 80"/>
                  <a:gd name="T38" fmla="*/ 89 w 231"/>
                  <a:gd name="T39" fmla="*/ 12 h 80"/>
                  <a:gd name="T40" fmla="*/ 89 w 231"/>
                  <a:gd name="T41" fmla="*/ 2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1" h="80">
                    <a:moveTo>
                      <a:pt x="89" y="27"/>
                    </a:moveTo>
                    <a:cubicBezTo>
                      <a:pt x="3" y="27"/>
                      <a:pt x="3" y="27"/>
                      <a:pt x="3" y="27"/>
                    </a:cubicBezTo>
                    <a:cubicBezTo>
                      <a:pt x="1" y="27"/>
                      <a:pt x="0" y="29"/>
                      <a:pt x="0" y="30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9"/>
                      <a:pt x="1" y="80"/>
                      <a:pt x="3" y="80"/>
                    </a:cubicBezTo>
                    <a:cubicBezTo>
                      <a:pt x="202" y="80"/>
                      <a:pt x="202" y="80"/>
                      <a:pt x="202" y="80"/>
                    </a:cubicBezTo>
                    <a:cubicBezTo>
                      <a:pt x="203" y="80"/>
                      <a:pt x="205" y="79"/>
                      <a:pt x="206" y="78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30" y="58"/>
                      <a:pt x="231" y="55"/>
                      <a:pt x="231" y="54"/>
                    </a:cubicBezTo>
                    <a:cubicBezTo>
                      <a:pt x="231" y="53"/>
                      <a:pt x="231" y="53"/>
                      <a:pt x="231" y="53"/>
                    </a:cubicBezTo>
                    <a:cubicBezTo>
                      <a:pt x="231" y="52"/>
                      <a:pt x="230" y="50"/>
                      <a:pt x="229" y="49"/>
                    </a:cubicBezTo>
                    <a:cubicBezTo>
                      <a:pt x="206" y="29"/>
                      <a:pt x="206" y="29"/>
                      <a:pt x="206" y="29"/>
                    </a:cubicBezTo>
                    <a:cubicBezTo>
                      <a:pt x="205" y="28"/>
                      <a:pt x="203" y="27"/>
                      <a:pt x="202" y="27"/>
                    </a:cubicBezTo>
                    <a:cubicBezTo>
                      <a:pt x="116" y="27"/>
                      <a:pt x="116" y="27"/>
                      <a:pt x="116" y="27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6" y="1"/>
                      <a:pt x="116" y="1"/>
                      <a:pt x="116" y="1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1"/>
                      <a:pt x="89" y="1"/>
                      <a:pt x="89" y="1"/>
                    </a:cubicBezTo>
                    <a:cubicBezTo>
                      <a:pt x="89" y="12"/>
                      <a:pt x="89" y="12"/>
                      <a:pt x="89" y="12"/>
                    </a:cubicBezTo>
                    <a:lnTo>
                      <a:pt x="89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组合 21"/>
          <p:cNvGrpSpPr/>
          <p:nvPr/>
        </p:nvGrpSpPr>
        <p:grpSpPr>
          <a:xfrm>
            <a:off x="5383201" y="5210954"/>
            <a:ext cx="706374" cy="941832"/>
            <a:chOff x="7241074" y="5324046"/>
            <a:chExt cx="941832" cy="941832"/>
          </a:xfrm>
        </p:grpSpPr>
        <p:sp>
          <p:nvSpPr>
            <p:cNvPr id="23" name="Oval 11@|1FFC:4165881|FBC:16777215|LFC:16777215|LBC:16777215"/>
            <p:cNvSpPr/>
            <p:nvPr/>
          </p:nvSpPr>
          <p:spPr>
            <a:xfrm>
              <a:off x="7241074" y="5324046"/>
              <a:ext cx="941832" cy="941832"/>
            </a:xfrm>
            <a:prstGeom prst="ellipse">
              <a:avLst/>
            </a:prstGeom>
            <a:solidFill>
              <a:srgbClr val="F99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122@|5FFC:16777215|FBC:16777215|LFC:16777215|LBC:16777215"/>
            <p:cNvSpPr/>
            <p:nvPr/>
          </p:nvSpPr>
          <p:spPr bwMode="auto">
            <a:xfrm>
              <a:off x="7516029" y="5585997"/>
              <a:ext cx="391921" cy="391921"/>
            </a:xfrm>
            <a:custGeom>
              <a:avLst/>
              <a:gdLst>
                <a:gd name="T0" fmla="*/ 268 w 290"/>
                <a:gd name="T1" fmla="*/ 181 h 290"/>
                <a:gd name="T2" fmla="*/ 217 w 290"/>
                <a:gd name="T3" fmla="*/ 186 h 290"/>
                <a:gd name="T4" fmla="*/ 159 w 290"/>
                <a:gd name="T5" fmla="*/ 127 h 290"/>
                <a:gd name="T6" fmla="*/ 287 w 290"/>
                <a:gd name="T7" fmla="*/ 50 h 290"/>
                <a:gd name="T8" fmla="*/ 265 w 290"/>
                <a:gd name="T9" fmla="*/ 28 h 290"/>
                <a:gd name="T10" fmla="*/ 101 w 290"/>
                <a:gd name="T11" fmla="*/ 70 h 290"/>
                <a:gd name="T12" fmla="*/ 41 w 290"/>
                <a:gd name="T13" fmla="*/ 9 h 290"/>
                <a:gd name="T14" fmla="*/ 9 w 290"/>
                <a:gd name="T15" fmla="*/ 9 h 290"/>
                <a:gd name="T16" fmla="*/ 9 w 290"/>
                <a:gd name="T17" fmla="*/ 41 h 290"/>
                <a:gd name="T18" fmla="*/ 70 w 290"/>
                <a:gd name="T19" fmla="*/ 101 h 290"/>
                <a:gd name="T20" fmla="*/ 28 w 290"/>
                <a:gd name="T21" fmla="*/ 265 h 290"/>
                <a:gd name="T22" fmla="*/ 50 w 290"/>
                <a:gd name="T23" fmla="*/ 287 h 290"/>
                <a:gd name="T24" fmla="*/ 127 w 290"/>
                <a:gd name="T25" fmla="*/ 159 h 290"/>
                <a:gd name="T26" fmla="*/ 185 w 290"/>
                <a:gd name="T27" fmla="*/ 217 h 290"/>
                <a:gd name="T28" fmla="*/ 181 w 290"/>
                <a:gd name="T29" fmla="*/ 269 h 290"/>
                <a:gd name="T30" fmla="*/ 203 w 290"/>
                <a:gd name="T31" fmla="*/ 290 h 290"/>
                <a:gd name="T32" fmla="*/ 234 w 290"/>
                <a:gd name="T33" fmla="*/ 234 h 290"/>
                <a:gd name="T34" fmla="*/ 290 w 290"/>
                <a:gd name="T35" fmla="*/ 203 h 290"/>
                <a:gd name="T36" fmla="*/ 268 w 290"/>
                <a:gd name="T37" fmla="*/ 18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0" h="290">
                  <a:moveTo>
                    <a:pt x="268" y="181"/>
                  </a:moveTo>
                  <a:cubicBezTo>
                    <a:pt x="217" y="186"/>
                    <a:pt x="217" y="186"/>
                    <a:pt x="217" y="186"/>
                  </a:cubicBezTo>
                  <a:cubicBezTo>
                    <a:pt x="159" y="127"/>
                    <a:pt x="159" y="127"/>
                    <a:pt x="159" y="127"/>
                  </a:cubicBezTo>
                  <a:cubicBezTo>
                    <a:pt x="287" y="50"/>
                    <a:pt x="287" y="50"/>
                    <a:pt x="287" y="50"/>
                  </a:cubicBezTo>
                  <a:cubicBezTo>
                    <a:pt x="265" y="28"/>
                    <a:pt x="265" y="28"/>
                    <a:pt x="265" y="28"/>
                  </a:cubicBezTo>
                  <a:cubicBezTo>
                    <a:pt x="101" y="70"/>
                    <a:pt x="101" y="70"/>
                    <a:pt x="101" y="7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2" y="0"/>
                    <a:pt x="18" y="0"/>
                    <a:pt x="9" y="9"/>
                  </a:cubicBezTo>
                  <a:cubicBezTo>
                    <a:pt x="0" y="18"/>
                    <a:pt x="0" y="32"/>
                    <a:pt x="9" y="41"/>
                  </a:cubicBezTo>
                  <a:cubicBezTo>
                    <a:pt x="70" y="101"/>
                    <a:pt x="70" y="101"/>
                    <a:pt x="70" y="101"/>
                  </a:cubicBezTo>
                  <a:cubicBezTo>
                    <a:pt x="28" y="265"/>
                    <a:pt x="28" y="265"/>
                    <a:pt x="28" y="265"/>
                  </a:cubicBezTo>
                  <a:cubicBezTo>
                    <a:pt x="50" y="287"/>
                    <a:pt x="50" y="287"/>
                    <a:pt x="50" y="287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185" y="217"/>
                    <a:pt x="185" y="217"/>
                    <a:pt x="185" y="217"/>
                  </a:cubicBezTo>
                  <a:cubicBezTo>
                    <a:pt x="181" y="269"/>
                    <a:pt x="181" y="269"/>
                    <a:pt x="181" y="269"/>
                  </a:cubicBezTo>
                  <a:cubicBezTo>
                    <a:pt x="203" y="290"/>
                    <a:pt x="203" y="290"/>
                    <a:pt x="203" y="290"/>
                  </a:cubicBezTo>
                  <a:cubicBezTo>
                    <a:pt x="234" y="234"/>
                    <a:pt x="234" y="234"/>
                    <a:pt x="234" y="234"/>
                  </a:cubicBezTo>
                  <a:cubicBezTo>
                    <a:pt x="290" y="203"/>
                    <a:pt x="290" y="203"/>
                    <a:pt x="290" y="203"/>
                  </a:cubicBezTo>
                  <a:lnTo>
                    <a:pt x="268" y="1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srgbClr val="6D6F7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24"/>
          <p:cNvGrpSpPr/>
          <p:nvPr/>
        </p:nvGrpSpPr>
        <p:grpSpPr>
          <a:xfrm>
            <a:off x="-1" y="618650"/>
            <a:ext cx="9144001" cy="4383121"/>
            <a:chOff x="-1" y="618647"/>
            <a:chExt cx="12192001" cy="4383121"/>
          </a:xfrm>
        </p:grpSpPr>
        <p:sp>
          <p:nvSpPr>
            <p:cNvPr id="26" name="Rectangle 7@|1FFC:3654510|FBC:16777215|LFC:16777215|LBC:16777215"/>
            <p:cNvSpPr/>
            <p:nvPr/>
          </p:nvSpPr>
          <p:spPr>
            <a:xfrm>
              <a:off x="11208470" y="856390"/>
              <a:ext cx="983530" cy="4145377"/>
            </a:xfrm>
            <a:prstGeom prst="rect">
              <a:avLst/>
            </a:prstGeom>
            <a:solidFill>
              <a:srgbClr val="6EC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Rectangle 6@|1FFC:3654510|FBC:16777215|LFC:16777215|LBC:16777215"/>
            <p:cNvSpPr/>
            <p:nvPr/>
          </p:nvSpPr>
          <p:spPr>
            <a:xfrm>
              <a:off x="-1" y="856391"/>
              <a:ext cx="884045" cy="4145377"/>
            </a:xfrm>
            <a:prstGeom prst="rect">
              <a:avLst/>
            </a:prstGeom>
            <a:solidFill>
              <a:srgbClr val="6EC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Rectangle 2@|1FFC:3654510|FBC:16777215|LFC:16777215|LBC:16777215"/>
            <p:cNvSpPr/>
            <p:nvPr/>
          </p:nvSpPr>
          <p:spPr>
            <a:xfrm>
              <a:off x="685800" y="618647"/>
              <a:ext cx="10762488" cy="4145377"/>
            </a:xfrm>
            <a:prstGeom prst="rect">
              <a:avLst/>
            </a:prstGeom>
            <a:solidFill>
              <a:srgbClr val="6EC3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Right Triangle 4@|1FFC:1005868|FBC:16777215|LFC:16777215|LBC:16777215"/>
            <p:cNvSpPr/>
            <p:nvPr/>
          </p:nvSpPr>
          <p:spPr>
            <a:xfrm rot="5400000" flipV="1">
              <a:off x="675336" y="4774488"/>
              <a:ext cx="237744" cy="216816"/>
            </a:xfrm>
            <a:prstGeom prst="rtTriangle">
              <a:avLst/>
            </a:prstGeom>
            <a:solidFill>
              <a:srgbClr val="2C59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ight Triangle 5@|1FFC:1005868|FBC:16777215|LFC:16777215|LBC:16777215"/>
            <p:cNvSpPr/>
            <p:nvPr/>
          </p:nvSpPr>
          <p:spPr>
            <a:xfrm rot="16200000" flipH="1" flipV="1">
              <a:off x="11209507" y="4774488"/>
              <a:ext cx="237744" cy="216816"/>
            </a:xfrm>
            <a:prstGeom prst="rtTriangle">
              <a:avLst/>
            </a:prstGeom>
            <a:solidFill>
              <a:srgbClr val="2C59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6" name="组合 30"/>
            <p:cNvGrpSpPr/>
            <p:nvPr/>
          </p:nvGrpSpPr>
          <p:grpSpPr>
            <a:xfrm>
              <a:off x="1231900" y="1009650"/>
              <a:ext cx="2176463" cy="3765550"/>
              <a:chOff x="1231900" y="1009650"/>
              <a:chExt cx="2176463" cy="3765550"/>
            </a:xfrm>
          </p:grpSpPr>
          <p:sp>
            <p:nvSpPr>
              <p:cNvPr id="38" name="Freeform 5@|5FFC:3854331|FBC:16777215|LFC:0|LBC:16777215"/>
              <p:cNvSpPr/>
              <p:nvPr/>
            </p:nvSpPr>
            <p:spPr bwMode="auto">
              <a:xfrm>
                <a:off x="2747963" y="1422400"/>
                <a:ext cx="566738" cy="452438"/>
              </a:xfrm>
              <a:custGeom>
                <a:avLst/>
                <a:gdLst>
                  <a:gd name="T0" fmla="*/ 738 w 950"/>
                  <a:gd name="T1" fmla="*/ 172 h 759"/>
                  <a:gd name="T2" fmla="*/ 271 w 950"/>
                  <a:gd name="T3" fmla="*/ 138 h 759"/>
                  <a:gd name="T4" fmla="*/ 96 w 950"/>
                  <a:gd name="T5" fmla="*/ 0 h 759"/>
                  <a:gd name="T6" fmla="*/ 0 w 950"/>
                  <a:gd name="T7" fmla="*/ 122 h 759"/>
                  <a:gd name="T8" fmla="*/ 152 w 950"/>
                  <a:gd name="T9" fmla="*/ 241 h 759"/>
                  <a:gd name="T10" fmla="*/ 233 w 950"/>
                  <a:gd name="T11" fmla="*/ 306 h 759"/>
                  <a:gd name="T12" fmla="*/ 807 w 950"/>
                  <a:gd name="T13" fmla="*/ 759 h 759"/>
                  <a:gd name="T14" fmla="*/ 738 w 950"/>
                  <a:gd name="T15" fmla="*/ 172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0" h="759">
                    <a:moveTo>
                      <a:pt x="738" y="172"/>
                    </a:moveTo>
                    <a:cubicBezTo>
                      <a:pt x="600" y="63"/>
                      <a:pt x="414" y="56"/>
                      <a:pt x="271" y="138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152" y="241"/>
                      <a:pt x="152" y="241"/>
                      <a:pt x="152" y="241"/>
                    </a:cubicBezTo>
                    <a:cubicBezTo>
                      <a:pt x="233" y="306"/>
                      <a:pt x="233" y="306"/>
                      <a:pt x="233" y="306"/>
                    </a:cubicBezTo>
                    <a:cubicBezTo>
                      <a:pt x="807" y="759"/>
                      <a:pt x="807" y="759"/>
                      <a:pt x="807" y="759"/>
                    </a:cubicBezTo>
                    <a:cubicBezTo>
                      <a:pt x="950" y="578"/>
                      <a:pt x="919" y="315"/>
                      <a:pt x="738" y="172"/>
                    </a:cubicBezTo>
                    <a:close/>
                  </a:path>
                </a:pathLst>
              </a:custGeom>
              <a:solidFill>
                <a:srgbClr val="FBCF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9" name="Freeform 6@|5FFC:3258849|FBC:16777215|LFC:0|LBC:16777215"/>
              <p:cNvSpPr/>
              <p:nvPr/>
            </p:nvSpPr>
            <p:spPr bwMode="auto">
              <a:xfrm>
                <a:off x="2689225" y="1495425"/>
                <a:ext cx="539750" cy="504825"/>
              </a:xfrm>
              <a:custGeom>
                <a:avLst/>
                <a:gdLst>
                  <a:gd name="T0" fmla="*/ 906 w 906"/>
                  <a:gd name="T1" fmla="*/ 637 h 848"/>
                  <a:gd name="T2" fmla="*/ 332 w 906"/>
                  <a:gd name="T3" fmla="*/ 184 h 848"/>
                  <a:gd name="T4" fmla="*/ 251 w 906"/>
                  <a:gd name="T5" fmla="*/ 119 h 848"/>
                  <a:gd name="T6" fmla="*/ 99 w 906"/>
                  <a:gd name="T7" fmla="*/ 0 h 848"/>
                  <a:gd name="T8" fmla="*/ 0 w 906"/>
                  <a:gd name="T9" fmla="*/ 125 h 848"/>
                  <a:gd name="T10" fmla="*/ 176 w 906"/>
                  <a:gd name="T11" fmla="*/ 264 h 848"/>
                  <a:gd name="T12" fmla="*/ 319 w 906"/>
                  <a:gd name="T13" fmla="*/ 705 h 848"/>
                  <a:gd name="T14" fmla="*/ 906 w 906"/>
                  <a:gd name="T15" fmla="*/ 637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6" h="848">
                    <a:moveTo>
                      <a:pt x="906" y="637"/>
                    </a:moveTo>
                    <a:cubicBezTo>
                      <a:pt x="332" y="184"/>
                      <a:pt x="332" y="184"/>
                      <a:pt x="332" y="184"/>
                    </a:cubicBezTo>
                    <a:cubicBezTo>
                      <a:pt x="251" y="119"/>
                      <a:pt x="251" y="119"/>
                      <a:pt x="251" y="119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176" y="264"/>
                      <a:pt x="176" y="264"/>
                      <a:pt x="176" y="264"/>
                    </a:cubicBezTo>
                    <a:cubicBezTo>
                      <a:pt x="132" y="422"/>
                      <a:pt x="183" y="598"/>
                      <a:pt x="319" y="705"/>
                    </a:cubicBezTo>
                    <a:cubicBezTo>
                      <a:pt x="500" y="848"/>
                      <a:pt x="763" y="817"/>
                      <a:pt x="906" y="637"/>
                    </a:cubicBezTo>
                    <a:close/>
                  </a:path>
                </a:pathLst>
              </a:custGeom>
              <a:solidFill>
                <a:srgbClr val="E1B9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0" name="Freeform 7@|5FFC:14214893|FBC:16777215|LFC:0|LBC:16777215"/>
              <p:cNvSpPr/>
              <p:nvPr/>
            </p:nvSpPr>
            <p:spPr bwMode="auto">
              <a:xfrm>
                <a:off x="2625725" y="1397000"/>
                <a:ext cx="39688" cy="39688"/>
              </a:xfrm>
              <a:custGeom>
                <a:avLst/>
                <a:gdLst>
                  <a:gd name="T0" fmla="*/ 15 w 66"/>
                  <a:gd name="T1" fmla="*/ 56 h 66"/>
                  <a:gd name="T2" fmla="*/ 10 w 66"/>
                  <a:gd name="T3" fmla="*/ 15 h 66"/>
                  <a:gd name="T4" fmla="*/ 51 w 66"/>
                  <a:gd name="T5" fmla="*/ 10 h 66"/>
                  <a:gd name="T6" fmla="*/ 56 w 66"/>
                  <a:gd name="T7" fmla="*/ 51 h 66"/>
                  <a:gd name="T8" fmla="*/ 15 w 66"/>
                  <a:gd name="T9" fmla="*/ 5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15" y="56"/>
                    </a:moveTo>
                    <a:cubicBezTo>
                      <a:pt x="2" y="46"/>
                      <a:pt x="0" y="27"/>
                      <a:pt x="10" y="15"/>
                    </a:cubicBezTo>
                    <a:cubicBezTo>
                      <a:pt x="20" y="2"/>
                      <a:pt x="38" y="0"/>
                      <a:pt x="51" y="10"/>
                    </a:cubicBezTo>
                    <a:cubicBezTo>
                      <a:pt x="64" y="20"/>
                      <a:pt x="66" y="38"/>
                      <a:pt x="56" y="51"/>
                    </a:cubicBezTo>
                    <a:cubicBezTo>
                      <a:pt x="46" y="64"/>
                      <a:pt x="28" y="66"/>
                      <a:pt x="15" y="56"/>
                    </a:cubicBezTo>
                    <a:close/>
                  </a:path>
                </a:pathLst>
              </a:custGeom>
              <a:solidFill>
                <a:srgbClr val="EDE6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8@|5FFC:15792639|FBC:16777215|LFC:0|LBC:16777215"/>
              <p:cNvSpPr/>
              <p:nvPr/>
            </p:nvSpPr>
            <p:spPr bwMode="auto">
              <a:xfrm>
                <a:off x="2608263" y="1360488"/>
                <a:ext cx="146050" cy="174625"/>
              </a:xfrm>
              <a:custGeom>
                <a:avLst/>
                <a:gdLst>
                  <a:gd name="T0" fmla="*/ 62 w 244"/>
                  <a:gd name="T1" fmla="*/ 95 h 294"/>
                  <a:gd name="T2" fmla="*/ 12 w 244"/>
                  <a:gd name="T3" fmla="*/ 294 h 294"/>
                  <a:gd name="T4" fmla="*/ 244 w 244"/>
                  <a:gd name="T5" fmla="*/ 0 h 294"/>
                  <a:gd name="T6" fmla="*/ 62 w 244"/>
                  <a:gd name="T7" fmla="*/ 95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294">
                    <a:moveTo>
                      <a:pt x="62" y="95"/>
                    </a:moveTo>
                    <a:cubicBezTo>
                      <a:pt x="16" y="153"/>
                      <a:pt x="0" y="226"/>
                      <a:pt x="12" y="294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175" y="4"/>
                      <a:pt x="108" y="36"/>
                      <a:pt x="62" y="95"/>
                    </a:cubicBezTo>
                    <a:close/>
                  </a:path>
                </a:pathLst>
              </a:custGeom>
              <a:solidFill>
                <a:srgbClr val="FFF9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9@|5FFC:15792639|FBC:16777215|LFC:0|LBC:16777215"/>
              <p:cNvSpPr/>
              <p:nvPr/>
            </p:nvSpPr>
            <p:spPr bwMode="auto">
              <a:xfrm>
                <a:off x="3125788" y="1774825"/>
                <a:ext cx="112713" cy="128588"/>
              </a:xfrm>
              <a:custGeom>
                <a:avLst/>
                <a:gdLst>
                  <a:gd name="T0" fmla="*/ 23 w 188"/>
                  <a:gd name="T1" fmla="*/ 197 h 216"/>
                  <a:gd name="T2" fmla="*/ 52 w 188"/>
                  <a:gd name="T3" fmla="*/ 75 h 216"/>
                  <a:gd name="T4" fmla="*/ 165 w 188"/>
                  <a:gd name="T5" fmla="*/ 18 h 216"/>
                  <a:gd name="T6" fmla="*/ 136 w 188"/>
                  <a:gd name="T7" fmla="*/ 141 h 216"/>
                  <a:gd name="T8" fmla="*/ 23 w 188"/>
                  <a:gd name="T9" fmla="*/ 19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216">
                    <a:moveTo>
                      <a:pt x="23" y="197"/>
                    </a:moveTo>
                    <a:cubicBezTo>
                      <a:pt x="0" y="179"/>
                      <a:pt x="13" y="124"/>
                      <a:pt x="52" y="75"/>
                    </a:cubicBezTo>
                    <a:cubicBezTo>
                      <a:pt x="91" y="25"/>
                      <a:pt x="142" y="0"/>
                      <a:pt x="165" y="18"/>
                    </a:cubicBezTo>
                    <a:cubicBezTo>
                      <a:pt x="188" y="36"/>
                      <a:pt x="175" y="91"/>
                      <a:pt x="136" y="141"/>
                    </a:cubicBezTo>
                    <a:cubicBezTo>
                      <a:pt x="97" y="190"/>
                      <a:pt x="46" y="216"/>
                      <a:pt x="23" y="197"/>
                    </a:cubicBezTo>
                    <a:close/>
                  </a:path>
                </a:pathLst>
              </a:custGeom>
              <a:solidFill>
                <a:srgbClr val="FFF9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10@|5FFC:15792639|FBC:16777215|LFC:0|LBC:16777215"/>
              <p:cNvSpPr/>
              <p:nvPr/>
            </p:nvSpPr>
            <p:spPr bwMode="auto">
              <a:xfrm>
                <a:off x="3216275" y="1685925"/>
                <a:ext cx="36513" cy="71438"/>
              </a:xfrm>
              <a:custGeom>
                <a:avLst/>
                <a:gdLst>
                  <a:gd name="T0" fmla="*/ 25 w 61"/>
                  <a:gd name="T1" fmla="*/ 118 h 120"/>
                  <a:gd name="T2" fmla="*/ 3 w 61"/>
                  <a:gd name="T3" fmla="*/ 57 h 120"/>
                  <a:gd name="T4" fmla="*/ 36 w 61"/>
                  <a:gd name="T5" fmla="*/ 1 h 120"/>
                  <a:gd name="T6" fmla="*/ 58 w 61"/>
                  <a:gd name="T7" fmla="*/ 62 h 120"/>
                  <a:gd name="T8" fmla="*/ 25 w 61"/>
                  <a:gd name="T9" fmla="*/ 11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20">
                    <a:moveTo>
                      <a:pt x="25" y="118"/>
                    </a:moveTo>
                    <a:cubicBezTo>
                      <a:pt x="10" y="117"/>
                      <a:pt x="0" y="89"/>
                      <a:pt x="3" y="57"/>
                    </a:cubicBezTo>
                    <a:cubicBezTo>
                      <a:pt x="6" y="25"/>
                      <a:pt x="21" y="0"/>
                      <a:pt x="36" y="1"/>
                    </a:cubicBezTo>
                    <a:cubicBezTo>
                      <a:pt x="51" y="3"/>
                      <a:pt x="61" y="30"/>
                      <a:pt x="58" y="62"/>
                    </a:cubicBezTo>
                    <a:cubicBezTo>
                      <a:pt x="55" y="95"/>
                      <a:pt x="40" y="120"/>
                      <a:pt x="25" y="118"/>
                    </a:cubicBezTo>
                    <a:close/>
                  </a:path>
                </a:pathLst>
              </a:custGeom>
              <a:solidFill>
                <a:srgbClr val="FFF9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11@|5FFC:8684160|FBC:16777215|LFC:0|LBC:16777215"/>
              <p:cNvSpPr>
                <a:spLocks noEditPoints="1"/>
              </p:cNvSpPr>
              <p:nvPr/>
            </p:nvSpPr>
            <p:spPr bwMode="auto">
              <a:xfrm>
                <a:off x="2955925" y="1658938"/>
                <a:ext cx="196850" cy="182563"/>
              </a:xfrm>
              <a:custGeom>
                <a:avLst/>
                <a:gdLst>
                  <a:gd name="T0" fmla="*/ 0 w 331"/>
                  <a:gd name="T1" fmla="*/ 0 h 306"/>
                  <a:gd name="T2" fmla="*/ 246 w 331"/>
                  <a:gd name="T3" fmla="*/ 12 h 306"/>
                  <a:gd name="T4" fmla="*/ 320 w 331"/>
                  <a:gd name="T5" fmla="*/ 45 h 306"/>
                  <a:gd name="T6" fmla="*/ 325 w 331"/>
                  <a:gd name="T7" fmla="*/ 92 h 306"/>
                  <a:gd name="T8" fmla="*/ 281 w 331"/>
                  <a:gd name="T9" fmla="*/ 125 h 306"/>
                  <a:gd name="T10" fmla="*/ 260 w 331"/>
                  <a:gd name="T11" fmla="*/ 205 h 306"/>
                  <a:gd name="T12" fmla="*/ 187 w 331"/>
                  <a:gd name="T13" fmla="*/ 244 h 306"/>
                  <a:gd name="T14" fmla="*/ 165 w 331"/>
                  <a:gd name="T15" fmla="*/ 294 h 306"/>
                  <a:gd name="T16" fmla="*/ 119 w 331"/>
                  <a:gd name="T17" fmla="*/ 301 h 306"/>
                  <a:gd name="T18" fmla="*/ 69 w 331"/>
                  <a:gd name="T19" fmla="*/ 236 h 306"/>
                  <a:gd name="T20" fmla="*/ 0 w 331"/>
                  <a:gd name="T21" fmla="*/ 0 h 306"/>
                  <a:gd name="T22" fmla="*/ 308 w 331"/>
                  <a:gd name="T23" fmla="*/ 99 h 306"/>
                  <a:gd name="T24" fmla="*/ 313 w 331"/>
                  <a:gd name="T25" fmla="*/ 88 h 306"/>
                  <a:gd name="T26" fmla="*/ 311 w 331"/>
                  <a:gd name="T27" fmla="*/ 52 h 306"/>
                  <a:gd name="T28" fmla="*/ 246 w 331"/>
                  <a:gd name="T29" fmla="*/ 24 h 306"/>
                  <a:gd name="T30" fmla="*/ 16 w 331"/>
                  <a:gd name="T31" fmla="*/ 12 h 306"/>
                  <a:gd name="T32" fmla="*/ 81 w 331"/>
                  <a:gd name="T33" fmla="*/ 233 h 306"/>
                  <a:gd name="T34" fmla="*/ 123 w 331"/>
                  <a:gd name="T35" fmla="*/ 289 h 306"/>
                  <a:gd name="T36" fmla="*/ 159 w 331"/>
                  <a:gd name="T37" fmla="*/ 284 h 306"/>
                  <a:gd name="T38" fmla="*/ 168 w 331"/>
                  <a:gd name="T39" fmla="*/ 275 h 306"/>
                  <a:gd name="T40" fmla="*/ 175 w 331"/>
                  <a:gd name="T41" fmla="*/ 242 h 306"/>
                  <a:gd name="T42" fmla="*/ 108 w 331"/>
                  <a:gd name="T43" fmla="*/ 185 h 306"/>
                  <a:gd name="T44" fmla="*/ 109 w 331"/>
                  <a:gd name="T45" fmla="*/ 161 h 306"/>
                  <a:gd name="T46" fmla="*/ 112 w 331"/>
                  <a:gd name="T47" fmla="*/ 158 h 306"/>
                  <a:gd name="T48" fmla="*/ 131 w 331"/>
                  <a:gd name="T49" fmla="*/ 158 h 306"/>
                  <a:gd name="T50" fmla="*/ 185 w 331"/>
                  <a:gd name="T51" fmla="*/ 231 h 306"/>
                  <a:gd name="T52" fmla="*/ 251 w 331"/>
                  <a:gd name="T53" fmla="*/ 197 h 306"/>
                  <a:gd name="T54" fmla="*/ 269 w 331"/>
                  <a:gd name="T55" fmla="*/ 125 h 306"/>
                  <a:gd name="T56" fmla="*/ 184 w 331"/>
                  <a:gd name="T57" fmla="*/ 90 h 306"/>
                  <a:gd name="T58" fmla="*/ 180 w 331"/>
                  <a:gd name="T59" fmla="*/ 72 h 306"/>
                  <a:gd name="T60" fmla="*/ 183 w 331"/>
                  <a:gd name="T61" fmla="*/ 68 h 306"/>
                  <a:gd name="T62" fmla="*/ 206 w 331"/>
                  <a:gd name="T63" fmla="*/ 62 h 306"/>
                  <a:gd name="T64" fmla="*/ 276 w 331"/>
                  <a:gd name="T65" fmla="*/ 113 h 306"/>
                  <a:gd name="T66" fmla="*/ 308 w 331"/>
                  <a:gd name="T67" fmla="*/ 99 h 306"/>
                  <a:gd name="T68" fmla="*/ 172 w 331"/>
                  <a:gd name="T69" fmla="*/ 229 h 306"/>
                  <a:gd name="T70" fmla="*/ 127 w 331"/>
                  <a:gd name="T71" fmla="*/ 169 h 306"/>
                  <a:gd name="T72" fmla="*/ 119 w 331"/>
                  <a:gd name="T73" fmla="*/ 168 h 306"/>
                  <a:gd name="T74" fmla="*/ 118 w 331"/>
                  <a:gd name="T75" fmla="*/ 169 h 306"/>
                  <a:gd name="T76" fmla="*/ 119 w 331"/>
                  <a:gd name="T77" fmla="*/ 181 h 306"/>
                  <a:gd name="T78" fmla="*/ 172 w 331"/>
                  <a:gd name="T79" fmla="*/ 229 h 306"/>
                  <a:gd name="T80" fmla="*/ 263 w 331"/>
                  <a:gd name="T81" fmla="*/ 113 h 306"/>
                  <a:gd name="T82" fmla="*/ 204 w 331"/>
                  <a:gd name="T83" fmla="*/ 73 h 306"/>
                  <a:gd name="T84" fmla="*/ 192 w 331"/>
                  <a:gd name="T85" fmla="*/ 75 h 306"/>
                  <a:gd name="T86" fmla="*/ 192 w 331"/>
                  <a:gd name="T87" fmla="*/ 76 h 306"/>
                  <a:gd name="T88" fmla="*/ 194 w 331"/>
                  <a:gd name="T89" fmla="*/ 83 h 306"/>
                  <a:gd name="T90" fmla="*/ 263 w 331"/>
                  <a:gd name="T91" fmla="*/ 11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1" h="306">
                    <a:moveTo>
                      <a:pt x="0" y="0"/>
                    </a:moveTo>
                    <a:cubicBezTo>
                      <a:pt x="246" y="12"/>
                      <a:pt x="246" y="12"/>
                      <a:pt x="246" y="12"/>
                    </a:cubicBezTo>
                    <a:cubicBezTo>
                      <a:pt x="248" y="12"/>
                      <a:pt x="300" y="15"/>
                      <a:pt x="320" y="45"/>
                    </a:cubicBezTo>
                    <a:cubicBezTo>
                      <a:pt x="329" y="58"/>
                      <a:pt x="331" y="74"/>
                      <a:pt x="325" y="92"/>
                    </a:cubicBezTo>
                    <a:cubicBezTo>
                      <a:pt x="318" y="110"/>
                      <a:pt x="303" y="122"/>
                      <a:pt x="281" y="125"/>
                    </a:cubicBezTo>
                    <a:cubicBezTo>
                      <a:pt x="287" y="144"/>
                      <a:pt x="286" y="172"/>
                      <a:pt x="260" y="205"/>
                    </a:cubicBezTo>
                    <a:cubicBezTo>
                      <a:pt x="234" y="238"/>
                      <a:pt x="207" y="245"/>
                      <a:pt x="187" y="244"/>
                    </a:cubicBezTo>
                    <a:cubicBezTo>
                      <a:pt x="190" y="266"/>
                      <a:pt x="182" y="283"/>
                      <a:pt x="165" y="294"/>
                    </a:cubicBezTo>
                    <a:cubicBezTo>
                      <a:pt x="149" y="304"/>
                      <a:pt x="133" y="306"/>
                      <a:pt x="119" y="301"/>
                    </a:cubicBezTo>
                    <a:cubicBezTo>
                      <a:pt x="85" y="288"/>
                      <a:pt x="70" y="238"/>
                      <a:pt x="69" y="236"/>
                    </a:cubicBezTo>
                    <a:lnTo>
                      <a:pt x="0" y="0"/>
                    </a:lnTo>
                    <a:close/>
                    <a:moveTo>
                      <a:pt x="308" y="99"/>
                    </a:moveTo>
                    <a:cubicBezTo>
                      <a:pt x="310" y="96"/>
                      <a:pt x="312" y="92"/>
                      <a:pt x="313" y="88"/>
                    </a:cubicBezTo>
                    <a:cubicBezTo>
                      <a:pt x="318" y="73"/>
                      <a:pt x="317" y="62"/>
                      <a:pt x="311" y="52"/>
                    </a:cubicBezTo>
                    <a:cubicBezTo>
                      <a:pt x="294" y="27"/>
                      <a:pt x="246" y="24"/>
                      <a:pt x="246" y="2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81" y="233"/>
                      <a:pt x="81" y="233"/>
                      <a:pt x="81" y="233"/>
                    </a:cubicBezTo>
                    <a:cubicBezTo>
                      <a:pt x="81" y="233"/>
                      <a:pt x="95" y="279"/>
                      <a:pt x="123" y="289"/>
                    </a:cubicBezTo>
                    <a:cubicBezTo>
                      <a:pt x="134" y="294"/>
                      <a:pt x="146" y="292"/>
                      <a:pt x="159" y="284"/>
                    </a:cubicBezTo>
                    <a:cubicBezTo>
                      <a:pt x="162" y="281"/>
                      <a:pt x="166" y="279"/>
                      <a:pt x="168" y="275"/>
                    </a:cubicBezTo>
                    <a:cubicBezTo>
                      <a:pt x="176" y="265"/>
                      <a:pt x="176" y="252"/>
                      <a:pt x="175" y="242"/>
                    </a:cubicBezTo>
                    <a:cubicBezTo>
                      <a:pt x="144" y="235"/>
                      <a:pt x="117" y="208"/>
                      <a:pt x="108" y="185"/>
                    </a:cubicBezTo>
                    <a:cubicBezTo>
                      <a:pt x="104" y="175"/>
                      <a:pt x="105" y="167"/>
                      <a:pt x="109" y="161"/>
                    </a:cubicBezTo>
                    <a:cubicBezTo>
                      <a:pt x="110" y="160"/>
                      <a:pt x="111" y="159"/>
                      <a:pt x="112" y="158"/>
                    </a:cubicBezTo>
                    <a:cubicBezTo>
                      <a:pt x="116" y="156"/>
                      <a:pt x="122" y="154"/>
                      <a:pt x="131" y="158"/>
                    </a:cubicBezTo>
                    <a:cubicBezTo>
                      <a:pt x="150" y="166"/>
                      <a:pt x="177" y="198"/>
                      <a:pt x="185" y="231"/>
                    </a:cubicBezTo>
                    <a:cubicBezTo>
                      <a:pt x="209" y="234"/>
                      <a:pt x="231" y="223"/>
                      <a:pt x="251" y="197"/>
                    </a:cubicBezTo>
                    <a:cubicBezTo>
                      <a:pt x="271" y="172"/>
                      <a:pt x="277" y="148"/>
                      <a:pt x="269" y="125"/>
                    </a:cubicBezTo>
                    <a:cubicBezTo>
                      <a:pt x="234" y="125"/>
                      <a:pt x="196" y="107"/>
                      <a:pt x="184" y="90"/>
                    </a:cubicBezTo>
                    <a:cubicBezTo>
                      <a:pt x="179" y="82"/>
                      <a:pt x="179" y="76"/>
                      <a:pt x="180" y="72"/>
                    </a:cubicBezTo>
                    <a:cubicBezTo>
                      <a:pt x="181" y="70"/>
                      <a:pt x="182" y="69"/>
                      <a:pt x="183" y="68"/>
                    </a:cubicBezTo>
                    <a:cubicBezTo>
                      <a:pt x="187" y="62"/>
                      <a:pt x="195" y="60"/>
                      <a:pt x="206" y="62"/>
                    </a:cubicBezTo>
                    <a:cubicBezTo>
                      <a:pt x="230" y="65"/>
                      <a:pt x="262" y="85"/>
                      <a:pt x="276" y="113"/>
                    </a:cubicBezTo>
                    <a:cubicBezTo>
                      <a:pt x="287" y="112"/>
                      <a:pt x="299" y="109"/>
                      <a:pt x="308" y="99"/>
                    </a:cubicBezTo>
                    <a:close/>
                    <a:moveTo>
                      <a:pt x="172" y="229"/>
                    </a:moveTo>
                    <a:cubicBezTo>
                      <a:pt x="163" y="201"/>
                      <a:pt x="142" y="175"/>
                      <a:pt x="127" y="169"/>
                    </a:cubicBezTo>
                    <a:cubicBezTo>
                      <a:pt x="124" y="168"/>
                      <a:pt x="121" y="167"/>
                      <a:pt x="119" y="168"/>
                    </a:cubicBezTo>
                    <a:cubicBezTo>
                      <a:pt x="119" y="168"/>
                      <a:pt x="118" y="168"/>
                      <a:pt x="118" y="169"/>
                    </a:cubicBezTo>
                    <a:cubicBezTo>
                      <a:pt x="117" y="170"/>
                      <a:pt x="117" y="174"/>
                      <a:pt x="119" y="181"/>
                    </a:cubicBezTo>
                    <a:cubicBezTo>
                      <a:pt x="125" y="196"/>
                      <a:pt x="145" y="220"/>
                      <a:pt x="172" y="229"/>
                    </a:cubicBezTo>
                    <a:close/>
                    <a:moveTo>
                      <a:pt x="263" y="113"/>
                    </a:moveTo>
                    <a:cubicBezTo>
                      <a:pt x="248" y="90"/>
                      <a:pt x="220" y="76"/>
                      <a:pt x="204" y="73"/>
                    </a:cubicBezTo>
                    <a:cubicBezTo>
                      <a:pt x="197" y="72"/>
                      <a:pt x="193" y="74"/>
                      <a:pt x="192" y="75"/>
                    </a:cubicBezTo>
                    <a:cubicBezTo>
                      <a:pt x="192" y="75"/>
                      <a:pt x="192" y="76"/>
                      <a:pt x="192" y="76"/>
                    </a:cubicBezTo>
                    <a:cubicBezTo>
                      <a:pt x="191" y="78"/>
                      <a:pt x="192" y="81"/>
                      <a:pt x="194" y="83"/>
                    </a:cubicBezTo>
                    <a:cubicBezTo>
                      <a:pt x="204" y="96"/>
                      <a:pt x="234" y="111"/>
                      <a:pt x="263" y="113"/>
                    </a:cubicBezTo>
                    <a:close/>
                  </a:path>
                </a:pathLst>
              </a:custGeom>
              <a:solidFill>
                <a:srgbClr val="808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12@|5FFC:8684160|FBC:16777215|LFC:0|LBC:16777215"/>
              <p:cNvSpPr/>
              <p:nvPr/>
            </p:nvSpPr>
            <p:spPr bwMode="auto">
              <a:xfrm>
                <a:off x="2800350" y="1535113"/>
                <a:ext cx="165100" cy="131763"/>
              </a:xfrm>
              <a:custGeom>
                <a:avLst/>
                <a:gdLst>
                  <a:gd name="T0" fmla="*/ 2 w 276"/>
                  <a:gd name="T1" fmla="*/ 3 h 221"/>
                  <a:gd name="T2" fmla="*/ 11 w 276"/>
                  <a:gd name="T3" fmla="*/ 2 h 221"/>
                  <a:gd name="T4" fmla="*/ 273 w 276"/>
                  <a:gd name="T5" fmla="*/ 209 h 221"/>
                  <a:gd name="T6" fmla="*/ 274 w 276"/>
                  <a:gd name="T7" fmla="*/ 218 h 221"/>
                  <a:gd name="T8" fmla="*/ 266 w 276"/>
                  <a:gd name="T9" fmla="*/ 219 h 221"/>
                  <a:gd name="T10" fmla="*/ 3 w 276"/>
                  <a:gd name="T11" fmla="*/ 12 h 221"/>
                  <a:gd name="T12" fmla="*/ 2 w 276"/>
                  <a:gd name="T13" fmla="*/ 3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21">
                    <a:moveTo>
                      <a:pt x="2" y="3"/>
                    </a:moveTo>
                    <a:cubicBezTo>
                      <a:pt x="4" y="1"/>
                      <a:pt x="8" y="0"/>
                      <a:pt x="11" y="2"/>
                    </a:cubicBezTo>
                    <a:cubicBezTo>
                      <a:pt x="273" y="209"/>
                      <a:pt x="273" y="209"/>
                      <a:pt x="273" y="209"/>
                    </a:cubicBezTo>
                    <a:cubicBezTo>
                      <a:pt x="276" y="211"/>
                      <a:pt x="276" y="215"/>
                      <a:pt x="274" y="218"/>
                    </a:cubicBezTo>
                    <a:cubicBezTo>
                      <a:pt x="272" y="220"/>
                      <a:pt x="268" y="221"/>
                      <a:pt x="266" y="219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0"/>
                      <a:pt x="0" y="6"/>
                      <a:pt x="2" y="3"/>
                    </a:cubicBezTo>
                    <a:close/>
                  </a:path>
                </a:pathLst>
              </a:custGeom>
              <a:solidFill>
                <a:srgbClr val="808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13@|5FFC:15792639|FBC:16777215|LFC:0|LBC:16777215"/>
              <p:cNvSpPr/>
              <p:nvPr/>
            </p:nvSpPr>
            <p:spPr bwMode="auto">
              <a:xfrm>
                <a:off x="2616200" y="1360488"/>
                <a:ext cx="257175" cy="268288"/>
              </a:xfrm>
              <a:custGeom>
                <a:avLst/>
                <a:gdLst>
                  <a:gd name="T0" fmla="*/ 0 w 162"/>
                  <a:gd name="T1" fmla="*/ 110 h 169"/>
                  <a:gd name="T2" fmla="*/ 87 w 162"/>
                  <a:gd name="T3" fmla="*/ 0 h 169"/>
                  <a:gd name="T4" fmla="*/ 162 w 162"/>
                  <a:gd name="T5" fmla="*/ 59 h 169"/>
                  <a:gd name="T6" fmla="*/ 75 w 162"/>
                  <a:gd name="T7" fmla="*/ 169 h 169"/>
                  <a:gd name="T8" fmla="*/ 0 w 162"/>
                  <a:gd name="T9" fmla="*/ 11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169">
                    <a:moveTo>
                      <a:pt x="0" y="110"/>
                    </a:moveTo>
                    <a:lnTo>
                      <a:pt x="87" y="0"/>
                    </a:lnTo>
                    <a:lnTo>
                      <a:pt x="162" y="59"/>
                    </a:lnTo>
                    <a:lnTo>
                      <a:pt x="75" y="169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FFF9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14@|5FFC:14214893|FBC:16777215|LFC:0|LBC:16777215"/>
              <p:cNvSpPr/>
              <p:nvPr/>
            </p:nvSpPr>
            <p:spPr bwMode="auto">
              <a:xfrm>
                <a:off x="2709863" y="1431925"/>
                <a:ext cx="157163" cy="195263"/>
              </a:xfrm>
              <a:custGeom>
                <a:avLst/>
                <a:gdLst>
                  <a:gd name="T0" fmla="*/ 6 w 263"/>
                  <a:gd name="T1" fmla="*/ 323 h 327"/>
                  <a:gd name="T2" fmla="*/ 4 w 263"/>
                  <a:gd name="T3" fmla="*/ 307 h 327"/>
                  <a:gd name="T4" fmla="*/ 242 w 263"/>
                  <a:gd name="T5" fmla="*/ 6 h 327"/>
                  <a:gd name="T6" fmla="*/ 258 w 263"/>
                  <a:gd name="T7" fmla="*/ 4 h 327"/>
                  <a:gd name="T8" fmla="*/ 258 w 263"/>
                  <a:gd name="T9" fmla="*/ 4 h 327"/>
                  <a:gd name="T10" fmla="*/ 260 w 263"/>
                  <a:gd name="T11" fmla="*/ 20 h 327"/>
                  <a:gd name="T12" fmla="*/ 22 w 263"/>
                  <a:gd name="T13" fmla="*/ 321 h 327"/>
                  <a:gd name="T14" fmla="*/ 6 w 263"/>
                  <a:gd name="T15" fmla="*/ 32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3" h="327">
                    <a:moveTo>
                      <a:pt x="6" y="323"/>
                    </a:moveTo>
                    <a:cubicBezTo>
                      <a:pt x="1" y="319"/>
                      <a:pt x="0" y="312"/>
                      <a:pt x="4" y="307"/>
                    </a:cubicBezTo>
                    <a:cubicBezTo>
                      <a:pt x="242" y="6"/>
                      <a:pt x="242" y="6"/>
                      <a:pt x="242" y="6"/>
                    </a:cubicBezTo>
                    <a:cubicBezTo>
                      <a:pt x="246" y="1"/>
                      <a:pt x="253" y="0"/>
                      <a:pt x="258" y="4"/>
                    </a:cubicBezTo>
                    <a:cubicBezTo>
                      <a:pt x="258" y="4"/>
                      <a:pt x="258" y="4"/>
                      <a:pt x="258" y="4"/>
                    </a:cubicBezTo>
                    <a:cubicBezTo>
                      <a:pt x="263" y="8"/>
                      <a:pt x="263" y="15"/>
                      <a:pt x="260" y="20"/>
                    </a:cubicBezTo>
                    <a:cubicBezTo>
                      <a:pt x="22" y="321"/>
                      <a:pt x="22" y="321"/>
                      <a:pt x="22" y="321"/>
                    </a:cubicBezTo>
                    <a:cubicBezTo>
                      <a:pt x="18" y="326"/>
                      <a:pt x="11" y="327"/>
                      <a:pt x="6" y="323"/>
                    </a:cubicBezTo>
                    <a:close/>
                  </a:path>
                </a:pathLst>
              </a:custGeom>
              <a:solidFill>
                <a:srgbClr val="EDE6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8" name="Freeform 15@|5FFC:14214893|FBC:16777215|LFC:0|LBC:16777215"/>
              <p:cNvSpPr/>
              <p:nvPr/>
            </p:nvSpPr>
            <p:spPr bwMode="auto">
              <a:xfrm>
                <a:off x="2689225" y="1416050"/>
                <a:ext cx="157163" cy="193675"/>
              </a:xfrm>
              <a:custGeom>
                <a:avLst/>
                <a:gdLst>
                  <a:gd name="T0" fmla="*/ 6 w 264"/>
                  <a:gd name="T1" fmla="*/ 323 h 327"/>
                  <a:gd name="T2" fmla="*/ 4 w 264"/>
                  <a:gd name="T3" fmla="*/ 307 h 327"/>
                  <a:gd name="T4" fmla="*/ 242 w 264"/>
                  <a:gd name="T5" fmla="*/ 6 h 327"/>
                  <a:gd name="T6" fmla="*/ 258 w 264"/>
                  <a:gd name="T7" fmla="*/ 4 h 327"/>
                  <a:gd name="T8" fmla="*/ 258 w 264"/>
                  <a:gd name="T9" fmla="*/ 4 h 327"/>
                  <a:gd name="T10" fmla="*/ 260 w 264"/>
                  <a:gd name="T11" fmla="*/ 20 h 327"/>
                  <a:gd name="T12" fmla="*/ 22 w 264"/>
                  <a:gd name="T13" fmla="*/ 321 h 327"/>
                  <a:gd name="T14" fmla="*/ 6 w 264"/>
                  <a:gd name="T15" fmla="*/ 32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4" h="327">
                    <a:moveTo>
                      <a:pt x="6" y="323"/>
                    </a:moveTo>
                    <a:cubicBezTo>
                      <a:pt x="1" y="319"/>
                      <a:pt x="0" y="312"/>
                      <a:pt x="4" y="307"/>
                    </a:cubicBezTo>
                    <a:cubicBezTo>
                      <a:pt x="242" y="6"/>
                      <a:pt x="242" y="6"/>
                      <a:pt x="242" y="6"/>
                    </a:cubicBezTo>
                    <a:cubicBezTo>
                      <a:pt x="246" y="1"/>
                      <a:pt x="253" y="0"/>
                      <a:pt x="258" y="4"/>
                    </a:cubicBezTo>
                    <a:cubicBezTo>
                      <a:pt x="258" y="4"/>
                      <a:pt x="258" y="4"/>
                      <a:pt x="258" y="4"/>
                    </a:cubicBezTo>
                    <a:cubicBezTo>
                      <a:pt x="263" y="8"/>
                      <a:pt x="264" y="15"/>
                      <a:pt x="260" y="20"/>
                    </a:cubicBezTo>
                    <a:cubicBezTo>
                      <a:pt x="22" y="321"/>
                      <a:pt x="22" y="321"/>
                      <a:pt x="22" y="321"/>
                    </a:cubicBezTo>
                    <a:cubicBezTo>
                      <a:pt x="18" y="326"/>
                      <a:pt x="11" y="327"/>
                      <a:pt x="6" y="323"/>
                    </a:cubicBezTo>
                    <a:close/>
                  </a:path>
                </a:pathLst>
              </a:custGeom>
              <a:solidFill>
                <a:srgbClr val="EDE6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9" name="Freeform 16@|5FFC:14214893|FBC:16777215|LFC:0|LBC:16777215"/>
              <p:cNvSpPr/>
              <p:nvPr/>
            </p:nvSpPr>
            <p:spPr bwMode="auto">
              <a:xfrm>
                <a:off x="2668588" y="1398588"/>
                <a:ext cx="157163" cy="195263"/>
              </a:xfrm>
              <a:custGeom>
                <a:avLst/>
                <a:gdLst>
                  <a:gd name="T0" fmla="*/ 5 w 263"/>
                  <a:gd name="T1" fmla="*/ 323 h 327"/>
                  <a:gd name="T2" fmla="*/ 3 w 263"/>
                  <a:gd name="T3" fmla="*/ 307 h 327"/>
                  <a:gd name="T4" fmla="*/ 241 w 263"/>
                  <a:gd name="T5" fmla="*/ 6 h 327"/>
                  <a:gd name="T6" fmla="*/ 257 w 263"/>
                  <a:gd name="T7" fmla="*/ 4 h 327"/>
                  <a:gd name="T8" fmla="*/ 257 w 263"/>
                  <a:gd name="T9" fmla="*/ 4 h 327"/>
                  <a:gd name="T10" fmla="*/ 259 w 263"/>
                  <a:gd name="T11" fmla="*/ 20 h 327"/>
                  <a:gd name="T12" fmla="*/ 21 w 263"/>
                  <a:gd name="T13" fmla="*/ 321 h 327"/>
                  <a:gd name="T14" fmla="*/ 5 w 263"/>
                  <a:gd name="T15" fmla="*/ 32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3" h="327">
                    <a:moveTo>
                      <a:pt x="5" y="323"/>
                    </a:moveTo>
                    <a:cubicBezTo>
                      <a:pt x="0" y="319"/>
                      <a:pt x="0" y="312"/>
                      <a:pt x="3" y="307"/>
                    </a:cubicBezTo>
                    <a:cubicBezTo>
                      <a:pt x="241" y="6"/>
                      <a:pt x="241" y="6"/>
                      <a:pt x="241" y="6"/>
                    </a:cubicBezTo>
                    <a:cubicBezTo>
                      <a:pt x="245" y="1"/>
                      <a:pt x="252" y="0"/>
                      <a:pt x="257" y="4"/>
                    </a:cubicBezTo>
                    <a:cubicBezTo>
                      <a:pt x="257" y="4"/>
                      <a:pt x="257" y="4"/>
                      <a:pt x="257" y="4"/>
                    </a:cubicBezTo>
                    <a:cubicBezTo>
                      <a:pt x="262" y="8"/>
                      <a:pt x="263" y="15"/>
                      <a:pt x="259" y="20"/>
                    </a:cubicBezTo>
                    <a:cubicBezTo>
                      <a:pt x="21" y="321"/>
                      <a:pt x="21" y="321"/>
                      <a:pt x="21" y="321"/>
                    </a:cubicBezTo>
                    <a:cubicBezTo>
                      <a:pt x="17" y="326"/>
                      <a:pt x="10" y="327"/>
                      <a:pt x="5" y="323"/>
                    </a:cubicBezTo>
                    <a:close/>
                  </a:path>
                </a:pathLst>
              </a:custGeom>
              <a:solidFill>
                <a:srgbClr val="EDE6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0" name="Freeform 17@|5FFC:14214893|FBC:16777215|LFC:0|LBC:16777215"/>
              <p:cNvSpPr/>
              <p:nvPr/>
            </p:nvSpPr>
            <p:spPr bwMode="auto">
              <a:xfrm>
                <a:off x="2647950" y="1382713"/>
                <a:ext cx="157163" cy="195263"/>
              </a:xfrm>
              <a:custGeom>
                <a:avLst/>
                <a:gdLst>
                  <a:gd name="T0" fmla="*/ 5 w 263"/>
                  <a:gd name="T1" fmla="*/ 323 h 327"/>
                  <a:gd name="T2" fmla="*/ 4 w 263"/>
                  <a:gd name="T3" fmla="*/ 307 h 327"/>
                  <a:gd name="T4" fmla="*/ 242 w 263"/>
                  <a:gd name="T5" fmla="*/ 6 h 327"/>
                  <a:gd name="T6" fmla="*/ 257 w 263"/>
                  <a:gd name="T7" fmla="*/ 4 h 327"/>
                  <a:gd name="T8" fmla="*/ 257 w 263"/>
                  <a:gd name="T9" fmla="*/ 4 h 327"/>
                  <a:gd name="T10" fmla="*/ 259 w 263"/>
                  <a:gd name="T11" fmla="*/ 20 h 327"/>
                  <a:gd name="T12" fmla="*/ 21 w 263"/>
                  <a:gd name="T13" fmla="*/ 321 h 327"/>
                  <a:gd name="T14" fmla="*/ 5 w 263"/>
                  <a:gd name="T15" fmla="*/ 32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3" h="327">
                    <a:moveTo>
                      <a:pt x="5" y="323"/>
                    </a:moveTo>
                    <a:cubicBezTo>
                      <a:pt x="1" y="319"/>
                      <a:pt x="0" y="312"/>
                      <a:pt x="4" y="307"/>
                    </a:cubicBezTo>
                    <a:cubicBezTo>
                      <a:pt x="242" y="6"/>
                      <a:pt x="242" y="6"/>
                      <a:pt x="242" y="6"/>
                    </a:cubicBezTo>
                    <a:cubicBezTo>
                      <a:pt x="245" y="1"/>
                      <a:pt x="252" y="0"/>
                      <a:pt x="257" y="4"/>
                    </a:cubicBezTo>
                    <a:cubicBezTo>
                      <a:pt x="257" y="4"/>
                      <a:pt x="257" y="4"/>
                      <a:pt x="257" y="4"/>
                    </a:cubicBezTo>
                    <a:cubicBezTo>
                      <a:pt x="262" y="8"/>
                      <a:pt x="263" y="15"/>
                      <a:pt x="259" y="20"/>
                    </a:cubicBezTo>
                    <a:cubicBezTo>
                      <a:pt x="21" y="321"/>
                      <a:pt x="21" y="321"/>
                      <a:pt x="21" y="321"/>
                    </a:cubicBezTo>
                    <a:cubicBezTo>
                      <a:pt x="17" y="326"/>
                      <a:pt x="10" y="327"/>
                      <a:pt x="5" y="323"/>
                    </a:cubicBezTo>
                    <a:close/>
                  </a:path>
                </a:pathLst>
              </a:custGeom>
              <a:solidFill>
                <a:srgbClr val="EDE6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1" name="Freeform 18@|5FFC:14214893|FBC:16777215|LFC:0|LBC:16777215"/>
              <p:cNvSpPr/>
              <p:nvPr/>
            </p:nvSpPr>
            <p:spPr bwMode="auto">
              <a:xfrm>
                <a:off x="2627313" y="1366838"/>
                <a:ext cx="157163" cy="193675"/>
              </a:xfrm>
              <a:custGeom>
                <a:avLst/>
                <a:gdLst>
                  <a:gd name="T0" fmla="*/ 6 w 263"/>
                  <a:gd name="T1" fmla="*/ 323 h 327"/>
                  <a:gd name="T2" fmla="*/ 4 w 263"/>
                  <a:gd name="T3" fmla="*/ 307 h 327"/>
                  <a:gd name="T4" fmla="*/ 242 w 263"/>
                  <a:gd name="T5" fmla="*/ 6 h 327"/>
                  <a:gd name="T6" fmla="*/ 258 w 263"/>
                  <a:gd name="T7" fmla="*/ 4 h 327"/>
                  <a:gd name="T8" fmla="*/ 258 w 263"/>
                  <a:gd name="T9" fmla="*/ 4 h 327"/>
                  <a:gd name="T10" fmla="*/ 259 w 263"/>
                  <a:gd name="T11" fmla="*/ 20 h 327"/>
                  <a:gd name="T12" fmla="*/ 21 w 263"/>
                  <a:gd name="T13" fmla="*/ 321 h 327"/>
                  <a:gd name="T14" fmla="*/ 6 w 263"/>
                  <a:gd name="T15" fmla="*/ 32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3" h="327">
                    <a:moveTo>
                      <a:pt x="6" y="323"/>
                    </a:moveTo>
                    <a:cubicBezTo>
                      <a:pt x="1" y="319"/>
                      <a:pt x="0" y="312"/>
                      <a:pt x="4" y="307"/>
                    </a:cubicBezTo>
                    <a:cubicBezTo>
                      <a:pt x="242" y="6"/>
                      <a:pt x="242" y="6"/>
                      <a:pt x="242" y="6"/>
                    </a:cubicBezTo>
                    <a:cubicBezTo>
                      <a:pt x="246" y="1"/>
                      <a:pt x="253" y="0"/>
                      <a:pt x="258" y="4"/>
                    </a:cubicBezTo>
                    <a:cubicBezTo>
                      <a:pt x="258" y="4"/>
                      <a:pt x="258" y="4"/>
                      <a:pt x="258" y="4"/>
                    </a:cubicBezTo>
                    <a:cubicBezTo>
                      <a:pt x="262" y="8"/>
                      <a:pt x="263" y="15"/>
                      <a:pt x="259" y="20"/>
                    </a:cubicBezTo>
                    <a:cubicBezTo>
                      <a:pt x="21" y="321"/>
                      <a:pt x="21" y="321"/>
                      <a:pt x="21" y="321"/>
                    </a:cubicBezTo>
                    <a:cubicBezTo>
                      <a:pt x="18" y="326"/>
                      <a:pt x="11" y="327"/>
                      <a:pt x="6" y="323"/>
                    </a:cubicBezTo>
                    <a:close/>
                  </a:path>
                </a:pathLst>
              </a:custGeom>
              <a:solidFill>
                <a:srgbClr val="EDE6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2" name="Freeform 19@|5FFC:14214893|FBC:16777215|LFC:0|LBC:16777215"/>
              <p:cNvSpPr/>
              <p:nvPr/>
            </p:nvSpPr>
            <p:spPr bwMode="auto">
              <a:xfrm>
                <a:off x="2606675" y="1349375"/>
                <a:ext cx="157163" cy="195263"/>
              </a:xfrm>
              <a:custGeom>
                <a:avLst/>
                <a:gdLst>
                  <a:gd name="T0" fmla="*/ 6 w 263"/>
                  <a:gd name="T1" fmla="*/ 323 h 327"/>
                  <a:gd name="T2" fmla="*/ 4 w 263"/>
                  <a:gd name="T3" fmla="*/ 307 h 327"/>
                  <a:gd name="T4" fmla="*/ 242 w 263"/>
                  <a:gd name="T5" fmla="*/ 6 h 327"/>
                  <a:gd name="T6" fmla="*/ 258 w 263"/>
                  <a:gd name="T7" fmla="*/ 4 h 327"/>
                  <a:gd name="T8" fmla="*/ 258 w 263"/>
                  <a:gd name="T9" fmla="*/ 4 h 327"/>
                  <a:gd name="T10" fmla="*/ 260 w 263"/>
                  <a:gd name="T11" fmla="*/ 20 h 327"/>
                  <a:gd name="T12" fmla="*/ 22 w 263"/>
                  <a:gd name="T13" fmla="*/ 321 h 327"/>
                  <a:gd name="T14" fmla="*/ 6 w 263"/>
                  <a:gd name="T15" fmla="*/ 32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3" h="327">
                    <a:moveTo>
                      <a:pt x="6" y="323"/>
                    </a:moveTo>
                    <a:cubicBezTo>
                      <a:pt x="1" y="319"/>
                      <a:pt x="0" y="312"/>
                      <a:pt x="4" y="307"/>
                    </a:cubicBezTo>
                    <a:cubicBezTo>
                      <a:pt x="242" y="6"/>
                      <a:pt x="242" y="6"/>
                      <a:pt x="242" y="6"/>
                    </a:cubicBezTo>
                    <a:cubicBezTo>
                      <a:pt x="246" y="1"/>
                      <a:pt x="253" y="0"/>
                      <a:pt x="258" y="4"/>
                    </a:cubicBezTo>
                    <a:cubicBezTo>
                      <a:pt x="258" y="4"/>
                      <a:pt x="258" y="4"/>
                      <a:pt x="258" y="4"/>
                    </a:cubicBezTo>
                    <a:cubicBezTo>
                      <a:pt x="263" y="8"/>
                      <a:pt x="263" y="15"/>
                      <a:pt x="260" y="20"/>
                    </a:cubicBezTo>
                    <a:cubicBezTo>
                      <a:pt x="22" y="321"/>
                      <a:pt x="22" y="321"/>
                      <a:pt x="22" y="321"/>
                    </a:cubicBezTo>
                    <a:cubicBezTo>
                      <a:pt x="18" y="326"/>
                      <a:pt x="11" y="327"/>
                      <a:pt x="6" y="323"/>
                    </a:cubicBezTo>
                    <a:close/>
                  </a:path>
                </a:pathLst>
              </a:custGeom>
              <a:solidFill>
                <a:srgbClr val="EDE6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3" name="Freeform 20@|5FFC:15921906|FBC:16777215|LFC:0|LBC:16777215"/>
              <p:cNvSpPr/>
              <p:nvPr/>
            </p:nvSpPr>
            <p:spPr bwMode="auto">
              <a:xfrm>
                <a:off x="1624013" y="1620838"/>
                <a:ext cx="1003300" cy="1311275"/>
              </a:xfrm>
              <a:custGeom>
                <a:avLst/>
                <a:gdLst>
                  <a:gd name="T0" fmla="*/ 44 w 632"/>
                  <a:gd name="T1" fmla="*/ 826 h 826"/>
                  <a:gd name="T2" fmla="*/ 0 w 632"/>
                  <a:gd name="T3" fmla="*/ 794 h 826"/>
                  <a:gd name="T4" fmla="*/ 589 w 632"/>
                  <a:gd name="T5" fmla="*/ 0 h 826"/>
                  <a:gd name="T6" fmla="*/ 632 w 632"/>
                  <a:gd name="T7" fmla="*/ 32 h 826"/>
                  <a:gd name="T8" fmla="*/ 44 w 632"/>
                  <a:gd name="T9" fmla="*/ 826 h 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" h="826">
                    <a:moveTo>
                      <a:pt x="44" y="826"/>
                    </a:moveTo>
                    <a:lnTo>
                      <a:pt x="0" y="794"/>
                    </a:lnTo>
                    <a:lnTo>
                      <a:pt x="589" y="0"/>
                    </a:lnTo>
                    <a:lnTo>
                      <a:pt x="632" y="32"/>
                    </a:lnTo>
                    <a:lnTo>
                      <a:pt x="44" y="826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4" name="Freeform 21@|5FFC:15921906|FBC:16777215|LFC:0|LBC:16777215"/>
              <p:cNvSpPr/>
              <p:nvPr/>
            </p:nvSpPr>
            <p:spPr bwMode="auto">
              <a:xfrm>
                <a:off x="1417638" y="1468438"/>
                <a:ext cx="1003300" cy="1311275"/>
              </a:xfrm>
              <a:custGeom>
                <a:avLst/>
                <a:gdLst>
                  <a:gd name="T0" fmla="*/ 44 w 632"/>
                  <a:gd name="T1" fmla="*/ 826 h 826"/>
                  <a:gd name="T2" fmla="*/ 0 w 632"/>
                  <a:gd name="T3" fmla="*/ 794 h 826"/>
                  <a:gd name="T4" fmla="*/ 589 w 632"/>
                  <a:gd name="T5" fmla="*/ 0 h 826"/>
                  <a:gd name="T6" fmla="*/ 632 w 632"/>
                  <a:gd name="T7" fmla="*/ 31 h 826"/>
                  <a:gd name="T8" fmla="*/ 44 w 632"/>
                  <a:gd name="T9" fmla="*/ 826 h 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" h="826">
                    <a:moveTo>
                      <a:pt x="44" y="826"/>
                    </a:moveTo>
                    <a:lnTo>
                      <a:pt x="0" y="794"/>
                    </a:lnTo>
                    <a:lnTo>
                      <a:pt x="589" y="0"/>
                    </a:lnTo>
                    <a:lnTo>
                      <a:pt x="632" y="31"/>
                    </a:lnTo>
                    <a:lnTo>
                      <a:pt x="44" y="826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5" name="Freeform 22@|5FFC:15921906|FBC:16777215|LFC:0|LBC:16777215"/>
              <p:cNvSpPr/>
              <p:nvPr/>
            </p:nvSpPr>
            <p:spPr bwMode="auto">
              <a:xfrm>
                <a:off x="1638300" y="2781300"/>
                <a:ext cx="560388" cy="1614488"/>
              </a:xfrm>
              <a:custGeom>
                <a:avLst/>
                <a:gdLst>
                  <a:gd name="T0" fmla="*/ 302 w 353"/>
                  <a:gd name="T1" fmla="*/ 1017 h 1017"/>
                  <a:gd name="T2" fmla="*/ 0 w 353"/>
                  <a:gd name="T3" fmla="*/ 15 h 1017"/>
                  <a:gd name="T4" fmla="*/ 51 w 353"/>
                  <a:gd name="T5" fmla="*/ 0 h 1017"/>
                  <a:gd name="T6" fmla="*/ 353 w 353"/>
                  <a:gd name="T7" fmla="*/ 1001 h 1017"/>
                  <a:gd name="T8" fmla="*/ 302 w 353"/>
                  <a:gd name="T9" fmla="*/ 1017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1017">
                    <a:moveTo>
                      <a:pt x="302" y="1017"/>
                    </a:moveTo>
                    <a:lnTo>
                      <a:pt x="0" y="15"/>
                    </a:lnTo>
                    <a:lnTo>
                      <a:pt x="51" y="0"/>
                    </a:lnTo>
                    <a:lnTo>
                      <a:pt x="353" y="1001"/>
                    </a:lnTo>
                    <a:lnTo>
                      <a:pt x="302" y="1017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6" name="Freeform 23@|5FFC:15921906|FBC:16777215|LFC:0|LBC:16777215"/>
              <p:cNvSpPr/>
              <p:nvPr/>
            </p:nvSpPr>
            <p:spPr bwMode="auto">
              <a:xfrm>
                <a:off x="1392238" y="2854325"/>
                <a:ext cx="542925" cy="1558925"/>
              </a:xfrm>
              <a:custGeom>
                <a:avLst/>
                <a:gdLst>
                  <a:gd name="T0" fmla="*/ 291 w 342"/>
                  <a:gd name="T1" fmla="*/ 982 h 982"/>
                  <a:gd name="T2" fmla="*/ 0 w 342"/>
                  <a:gd name="T3" fmla="*/ 16 h 982"/>
                  <a:gd name="T4" fmla="*/ 51 w 342"/>
                  <a:gd name="T5" fmla="*/ 0 h 982"/>
                  <a:gd name="T6" fmla="*/ 342 w 342"/>
                  <a:gd name="T7" fmla="*/ 966 h 982"/>
                  <a:gd name="T8" fmla="*/ 291 w 342"/>
                  <a:gd name="T9" fmla="*/ 982 h 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982">
                    <a:moveTo>
                      <a:pt x="291" y="982"/>
                    </a:moveTo>
                    <a:lnTo>
                      <a:pt x="0" y="16"/>
                    </a:lnTo>
                    <a:lnTo>
                      <a:pt x="51" y="0"/>
                    </a:lnTo>
                    <a:lnTo>
                      <a:pt x="342" y="966"/>
                    </a:lnTo>
                    <a:lnTo>
                      <a:pt x="291" y="982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7" name="Freeform 24@|5FFC:15921906|FBC:16777215|LFC:0|LBC:16777215"/>
              <p:cNvSpPr/>
              <p:nvPr/>
            </p:nvSpPr>
            <p:spPr bwMode="auto">
              <a:xfrm>
                <a:off x="1801813" y="4646613"/>
                <a:ext cx="790575" cy="0"/>
              </a:xfrm>
              <a:custGeom>
                <a:avLst/>
                <a:gdLst>
                  <a:gd name="T0" fmla="*/ 0 w 498"/>
                  <a:gd name="T1" fmla="*/ 498 w 498"/>
                  <a:gd name="T2" fmla="*/ 0 w 49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98">
                    <a:moveTo>
                      <a:pt x="0" y="0"/>
                    </a:moveTo>
                    <a:lnTo>
                      <a:pt x="49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8" name="Freeform 25@|5FFC:15921906|FBC:16777215|LFC:0|LBC:16777215"/>
              <p:cNvSpPr/>
              <p:nvPr/>
            </p:nvSpPr>
            <p:spPr bwMode="auto">
              <a:xfrm>
                <a:off x="2184400" y="1009650"/>
                <a:ext cx="419100" cy="463550"/>
              </a:xfrm>
              <a:custGeom>
                <a:avLst/>
                <a:gdLst>
                  <a:gd name="T0" fmla="*/ 137 w 704"/>
                  <a:gd name="T1" fmla="*/ 211 h 779"/>
                  <a:gd name="T2" fmla="*/ 211 w 704"/>
                  <a:gd name="T3" fmla="*/ 779 h 779"/>
                  <a:gd name="T4" fmla="*/ 704 w 704"/>
                  <a:gd name="T5" fmla="*/ 136 h 779"/>
                  <a:gd name="T6" fmla="*/ 137 w 704"/>
                  <a:gd name="T7" fmla="*/ 211 h 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4" h="779">
                    <a:moveTo>
                      <a:pt x="137" y="211"/>
                    </a:moveTo>
                    <a:cubicBezTo>
                      <a:pt x="0" y="388"/>
                      <a:pt x="34" y="643"/>
                      <a:pt x="211" y="779"/>
                    </a:cubicBezTo>
                    <a:cubicBezTo>
                      <a:pt x="704" y="136"/>
                      <a:pt x="704" y="136"/>
                      <a:pt x="704" y="136"/>
                    </a:cubicBezTo>
                    <a:cubicBezTo>
                      <a:pt x="527" y="0"/>
                      <a:pt x="273" y="34"/>
                      <a:pt x="137" y="21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26@|5FFC:15921906|FBC:16777215|LFC:0|LBC:16777215"/>
              <p:cNvSpPr/>
              <p:nvPr/>
            </p:nvSpPr>
            <p:spPr bwMode="auto">
              <a:xfrm>
                <a:off x="2309813" y="1090613"/>
                <a:ext cx="517525" cy="552450"/>
              </a:xfrm>
              <a:custGeom>
                <a:avLst/>
                <a:gdLst>
                  <a:gd name="T0" fmla="*/ 326 w 326"/>
                  <a:gd name="T1" fmla="*/ 107 h 348"/>
                  <a:gd name="T2" fmla="*/ 140 w 326"/>
                  <a:gd name="T3" fmla="*/ 348 h 348"/>
                  <a:gd name="T4" fmla="*/ 0 w 326"/>
                  <a:gd name="T5" fmla="*/ 241 h 348"/>
                  <a:gd name="T6" fmla="*/ 185 w 326"/>
                  <a:gd name="T7" fmla="*/ 0 h 348"/>
                  <a:gd name="T8" fmla="*/ 326 w 326"/>
                  <a:gd name="T9" fmla="*/ 10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348">
                    <a:moveTo>
                      <a:pt x="326" y="107"/>
                    </a:moveTo>
                    <a:lnTo>
                      <a:pt x="140" y="348"/>
                    </a:lnTo>
                    <a:lnTo>
                      <a:pt x="0" y="241"/>
                    </a:lnTo>
                    <a:lnTo>
                      <a:pt x="185" y="0"/>
                    </a:lnTo>
                    <a:lnTo>
                      <a:pt x="326" y="107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27@|5FFC:15132390|FBC:16777215|LFC:0|LBC:16777215"/>
              <p:cNvSpPr/>
              <p:nvPr/>
            </p:nvSpPr>
            <p:spPr bwMode="auto">
              <a:xfrm>
                <a:off x="2447925" y="1131888"/>
                <a:ext cx="960438" cy="1066800"/>
              </a:xfrm>
              <a:custGeom>
                <a:avLst/>
                <a:gdLst>
                  <a:gd name="T0" fmla="*/ 573 w 1611"/>
                  <a:gd name="T1" fmla="*/ 170 h 1792"/>
                  <a:gd name="T2" fmla="*/ 535 w 1611"/>
                  <a:gd name="T3" fmla="*/ 190 h 1792"/>
                  <a:gd name="T4" fmla="*/ 256 w 1611"/>
                  <a:gd name="T5" fmla="*/ 436 h 1792"/>
                  <a:gd name="T6" fmla="*/ 90 w 1611"/>
                  <a:gd name="T7" fmla="*/ 770 h 1792"/>
                  <a:gd name="T8" fmla="*/ 80 w 1611"/>
                  <a:gd name="T9" fmla="*/ 812 h 1792"/>
                  <a:gd name="T10" fmla="*/ 434 w 1611"/>
                  <a:gd name="T11" fmla="*/ 1792 h 1792"/>
                  <a:gd name="T12" fmla="*/ 1611 w 1611"/>
                  <a:gd name="T13" fmla="*/ 258 h 1792"/>
                  <a:gd name="T14" fmla="*/ 573 w 1611"/>
                  <a:gd name="T15" fmla="*/ 170 h 1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11" h="1792">
                    <a:moveTo>
                      <a:pt x="573" y="170"/>
                    </a:moveTo>
                    <a:cubicBezTo>
                      <a:pt x="560" y="177"/>
                      <a:pt x="548" y="183"/>
                      <a:pt x="535" y="190"/>
                    </a:cubicBezTo>
                    <a:cubicBezTo>
                      <a:pt x="430" y="252"/>
                      <a:pt x="334" y="334"/>
                      <a:pt x="256" y="436"/>
                    </a:cubicBezTo>
                    <a:cubicBezTo>
                      <a:pt x="177" y="539"/>
                      <a:pt x="122" y="653"/>
                      <a:pt x="90" y="770"/>
                    </a:cubicBezTo>
                    <a:cubicBezTo>
                      <a:pt x="87" y="784"/>
                      <a:pt x="84" y="798"/>
                      <a:pt x="80" y="812"/>
                    </a:cubicBezTo>
                    <a:cubicBezTo>
                      <a:pt x="0" y="1169"/>
                      <a:pt x="125" y="1555"/>
                      <a:pt x="434" y="1792"/>
                    </a:cubicBezTo>
                    <a:cubicBezTo>
                      <a:pt x="1611" y="258"/>
                      <a:pt x="1611" y="258"/>
                      <a:pt x="1611" y="258"/>
                    </a:cubicBezTo>
                    <a:cubicBezTo>
                      <a:pt x="1302" y="21"/>
                      <a:pt x="897" y="0"/>
                      <a:pt x="573" y="17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2" name="Oval 28@|1FFC:15132390|FBC:16777215|LFC:0|LBC:16777215"/>
              <p:cNvSpPr>
                <a:spLocks noChangeArrowheads="1"/>
              </p:cNvSpPr>
              <p:nvPr/>
            </p:nvSpPr>
            <p:spPr bwMode="auto">
              <a:xfrm>
                <a:off x="1289050" y="2520950"/>
                <a:ext cx="585788" cy="585788"/>
              </a:xfrm>
              <a:prstGeom prst="ellipse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3" name="Freeform 29@|5FFC:15132390|FBC:16777215|LFC:0|LBC:16777215"/>
              <p:cNvSpPr/>
              <p:nvPr/>
            </p:nvSpPr>
            <p:spPr bwMode="auto">
              <a:xfrm>
                <a:off x="1654175" y="3744913"/>
                <a:ext cx="619125" cy="765175"/>
              </a:xfrm>
              <a:custGeom>
                <a:avLst/>
                <a:gdLst>
                  <a:gd name="T0" fmla="*/ 245 w 390"/>
                  <a:gd name="T1" fmla="*/ 0 h 482"/>
                  <a:gd name="T2" fmla="*/ 0 w 390"/>
                  <a:gd name="T3" fmla="*/ 74 h 482"/>
                  <a:gd name="T4" fmla="*/ 123 w 390"/>
                  <a:gd name="T5" fmla="*/ 482 h 482"/>
                  <a:gd name="T6" fmla="*/ 390 w 390"/>
                  <a:gd name="T7" fmla="*/ 482 h 482"/>
                  <a:gd name="T8" fmla="*/ 245 w 390"/>
                  <a:gd name="T9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0" h="482">
                    <a:moveTo>
                      <a:pt x="245" y="0"/>
                    </a:moveTo>
                    <a:lnTo>
                      <a:pt x="0" y="74"/>
                    </a:lnTo>
                    <a:lnTo>
                      <a:pt x="123" y="482"/>
                    </a:lnTo>
                    <a:lnTo>
                      <a:pt x="390" y="482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4" name="Freeform 30@|5FFC:15921906|FBC:16777215|LFC:0|LBC:16777215"/>
              <p:cNvSpPr/>
              <p:nvPr/>
            </p:nvSpPr>
            <p:spPr bwMode="auto">
              <a:xfrm>
                <a:off x="1231900" y="4213225"/>
                <a:ext cx="1635125" cy="561975"/>
              </a:xfrm>
              <a:custGeom>
                <a:avLst/>
                <a:gdLst>
                  <a:gd name="T0" fmla="*/ 1372 w 2743"/>
                  <a:gd name="T1" fmla="*/ 0 h 945"/>
                  <a:gd name="T2" fmla="*/ 0 w 2743"/>
                  <a:gd name="T3" fmla="*/ 945 h 945"/>
                  <a:gd name="T4" fmla="*/ 2743 w 2743"/>
                  <a:gd name="T5" fmla="*/ 945 h 945"/>
                  <a:gd name="T6" fmla="*/ 1372 w 2743"/>
                  <a:gd name="T7" fmla="*/ 0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43" h="945">
                    <a:moveTo>
                      <a:pt x="1372" y="0"/>
                    </a:moveTo>
                    <a:cubicBezTo>
                      <a:pt x="745" y="0"/>
                      <a:pt x="210" y="393"/>
                      <a:pt x="0" y="945"/>
                    </a:cubicBezTo>
                    <a:cubicBezTo>
                      <a:pt x="2743" y="945"/>
                      <a:pt x="2743" y="945"/>
                      <a:pt x="2743" y="945"/>
                    </a:cubicBezTo>
                    <a:cubicBezTo>
                      <a:pt x="2533" y="393"/>
                      <a:pt x="1998" y="0"/>
                      <a:pt x="1372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5" name="Freeform 31@|5FFC:15921906|FBC:16777215|LFC:0|LBC:16777215"/>
              <p:cNvSpPr/>
              <p:nvPr/>
            </p:nvSpPr>
            <p:spPr bwMode="auto">
              <a:xfrm>
                <a:off x="2144713" y="4413250"/>
                <a:ext cx="249238" cy="153988"/>
              </a:xfrm>
              <a:custGeom>
                <a:avLst/>
                <a:gdLst>
                  <a:gd name="T0" fmla="*/ 399 w 417"/>
                  <a:gd name="T1" fmla="*/ 197 h 259"/>
                  <a:gd name="T2" fmla="*/ 176 w 417"/>
                  <a:gd name="T3" fmla="*/ 222 h 259"/>
                  <a:gd name="T4" fmla="*/ 18 w 417"/>
                  <a:gd name="T5" fmla="*/ 62 h 259"/>
                  <a:gd name="T6" fmla="*/ 241 w 417"/>
                  <a:gd name="T7" fmla="*/ 37 h 259"/>
                  <a:gd name="T8" fmla="*/ 399 w 417"/>
                  <a:gd name="T9" fmla="*/ 197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7" h="259">
                    <a:moveTo>
                      <a:pt x="399" y="197"/>
                    </a:moveTo>
                    <a:cubicBezTo>
                      <a:pt x="381" y="248"/>
                      <a:pt x="281" y="259"/>
                      <a:pt x="176" y="222"/>
                    </a:cubicBezTo>
                    <a:cubicBezTo>
                      <a:pt x="70" y="185"/>
                      <a:pt x="0" y="113"/>
                      <a:pt x="18" y="62"/>
                    </a:cubicBezTo>
                    <a:cubicBezTo>
                      <a:pt x="36" y="11"/>
                      <a:pt x="136" y="0"/>
                      <a:pt x="241" y="37"/>
                    </a:cubicBezTo>
                    <a:cubicBezTo>
                      <a:pt x="346" y="74"/>
                      <a:pt x="417" y="146"/>
                      <a:pt x="399" y="197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2" name="矩形 57@|5FFC:16777215|FBC:16777215|LFC:16777215|LBC:16777215"/>
            <p:cNvSpPr/>
            <p:nvPr/>
          </p:nvSpPr>
          <p:spPr>
            <a:xfrm>
              <a:off x="2693370" y="1281877"/>
              <a:ext cx="8725320" cy="3494952"/>
            </a:xfrm>
            <a:custGeom>
              <a:avLst/>
              <a:gdLst>
                <a:gd name="connsiteX0" fmla="*/ 0 w 1502718"/>
                <a:gd name="connsiteY0" fmla="*/ 0 h 2638425"/>
                <a:gd name="connsiteX1" fmla="*/ 1502718 w 1502718"/>
                <a:gd name="connsiteY1" fmla="*/ 0 h 2638425"/>
                <a:gd name="connsiteX2" fmla="*/ 1502718 w 1502718"/>
                <a:gd name="connsiteY2" fmla="*/ 2638425 h 2638425"/>
                <a:gd name="connsiteX3" fmla="*/ 0 w 1502718"/>
                <a:gd name="connsiteY3" fmla="*/ 2638425 h 2638425"/>
                <a:gd name="connsiteX4" fmla="*/ 0 w 1502718"/>
                <a:gd name="connsiteY4" fmla="*/ 0 h 2638425"/>
                <a:gd name="connsiteX0-1" fmla="*/ 0 w 2023579"/>
                <a:gd name="connsiteY0-2" fmla="*/ 266218 h 2638425"/>
                <a:gd name="connsiteX1-3" fmla="*/ 2023579 w 2023579"/>
                <a:gd name="connsiteY1-4" fmla="*/ 0 h 2638425"/>
                <a:gd name="connsiteX2-5" fmla="*/ 2023579 w 2023579"/>
                <a:gd name="connsiteY2-6" fmla="*/ 2638425 h 2638425"/>
                <a:gd name="connsiteX3-7" fmla="*/ 520861 w 2023579"/>
                <a:gd name="connsiteY3-8" fmla="*/ 2638425 h 2638425"/>
                <a:gd name="connsiteX4-9" fmla="*/ 0 w 2023579"/>
                <a:gd name="connsiteY4-10" fmla="*/ 266218 h 2638425"/>
                <a:gd name="connsiteX0-11" fmla="*/ 0 w 2023579"/>
                <a:gd name="connsiteY0-12" fmla="*/ 925975 h 3298182"/>
                <a:gd name="connsiteX1-13" fmla="*/ 657766 w 2023579"/>
                <a:gd name="connsiteY1-14" fmla="*/ 0 h 3298182"/>
                <a:gd name="connsiteX2-15" fmla="*/ 2023579 w 2023579"/>
                <a:gd name="connsiteY2-16" fmla="*/ 3298182 h 3298182"/>
                <a:gd name="connsiteX3-17" fmla="*/ 520861 w 2023579"/>
                <a:gd name="connsiteY3-18" fmla="*/ 3298182 h 3298182"/>
                <a:gd name="connsiteX4-19" fmla="*/ 0 w 2023579"/>
                <a:gd name="connsiteY4-20" fmla="*/ 925975 h 3298182"/>
                <a:gd name="connsiteX0-21" fmla="*/ 0 w 8679022"/>
                <a:gd name="connsiteY0-22" fmla="*/ 925975 h 3483377"/>
                <a:gd name="connsiteX1-23" fmla="*/ 657766 w 8679022"/>
                <a:gd name="connsiteY1-24" fmla="*/ 0 h 3483377"/>
                <a:gd name="connsiteX2-25" fmla="*/ 8679022 w 8679022"/>
                <a:gd name="connsiteY2-26" fmla="*/ 3483377 h 3483377"/>
                <a:gd name="connsiteX3-27" fmla="*/ 520861 w 8679022"/>
                <a:gd name="connsiteY3-28" fmla="*/ 3298182 h 3483377"/>
                <a:gd name="connsiteX4-29" fmla="*/ 0 w 8679022"/>
                <a:gd name="connsiteY4-30" fmla="*/ 925975 h 3483377"/>
                <a:gd name="connsiteX0-31" fmla="*/ 0 w 8679022"/>
                <a:gd name="connsiteY0-32" fmla="*/ 925975 h 3494952"/>
                <a:gd name="connsiteX1-33" fmla="*/ 657766 w 8679022"/>
                <a:gd name="connsiteY1-34" fmla="*/ 0 h 3494952"/>
                <a:gd name="connsiteX2-35" fmla="*/ 8679022 w 8679022"/>
                <a:gd name="connsiteY2-36" fmla="*/ 3483377 h 3494952"/>
                <a:gd name="connsiteX3-37" fmla="*/ 1319514 w 8679022"/>
                <a:gd name="connsiteY3-38" fmla="*/ 3494952 h 3494952"/>
                <a:gd name="connsiteX4-39" fmla="*/ 0 w 8679022"/>
                <a:gd name="connsiteY4-40" fmla="*/ 925975 h 3494952"/>
                <a:gd name="connsiteX0-41" fmla="*/ 0 w 8725320"/>
                <a:gd name="connsiteY0-42" fmla="*/ 914400 h 3494952"/>
                <a:gd name="connsiteX1-43" fmla="*/ 704064 w 8725320"/>
                <a:gd name="connsiteY1-44" fmla="*/ 0 h 3494952"/>
                <a:gd name="connsiteX2-45" fmla="*/ 8725320 w 8725320"/>
                <a:gd name="connsiteY2-46" fmla="*/ 3483377 h 3494952"/>
                <a:gd name="connsiteX3-47" fmla="*/ 1365812 w 8725320"/>
                <a:gd name="connsiteY3-48" fmla="*/ 3494952 h 3494952"/>
                <a:gd name="connsiteX4-49" fmla="*/ 0 w 8725320"/>
                <a:gd name="connsiteY4-50" fmla="*/ 914400 h 3494952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725320" h="3494952">
                  <a:moveTo>
                    <a:pt x="0" y="914400"/>
                  </a:moveTo>
                  <a:lnTo>
                    <a:pt x="704064" y="0"/>
                  </a:lnTo>
                  <a:lnTo>
                    <a:pt x="8725320" y="3483377"/>
                  </a:lnTo>
                  <a:lnTo>
                    <a:pt x="1365812" y="3494952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4" name="Straight Connector 60@|9FFC:0|FBC:0|LFC:16777215|LBC:16777215"/>
            <p:cNvCxnSpPr/>
            <p:nvPr/>
          </p:nvCxnSpPr>
          <p:spPr>
            <a:xfrm>
              <a:off x="3788422" y="3007373"/>
              <a:ext cx="6604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1EF1-0EB9-49CE-9D1B-787D2DADED06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14:07:19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867026" y="3153613"/>
            <a:ext cx="4970672" cy="591299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841316" y="1535137"/>
            <a:ext cx="4970672" cy="133492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2700" b="0" kern="1000" baseline="0">
                <a:solidFill>
                  <a:schemeClr val="tx1">
                    <a:lumMod val="50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84820" y="277422"/>
            <a:ext cx="7783477" cy="79601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100">
                <a:solidFill>
                  <a:schemeClr val="accent1"/>
                </a:solidFill>
              </a:defRPr>
            </a:lvl1pPr>
            <a:lvl2pPr>
              <a:defRPr sz="1350"/>
            </a:lvl2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EA6B-2726-45A8-BCA2-C5C9FFF176F1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14:07:19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8" y="2108205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2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39A1-C73E-4C12-BDE0-ACBB4359A094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14:07:19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 hasCustomPrompt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 hasCustomPrompt="1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7E86-CF4E-4913-A82B-0296FDB512D8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14:07:19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 hasCustomPrompt="1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 hasCustomPrompt="1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4883-4A07-4223-963F-E5C91CF6C4A8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14:07:19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 hasCustomPrompt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 hasCustomPrompt="1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A4C1-9B37-4F1E-9F7E-174699E1369F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99BE-DCB6-44F2-A0EE-AAE83C867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772F-B1DE-447A-B6AB-B50ADF90A93D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14:07:19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rgbClr val="F7F7F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0CB3-ADC7-4526-B161-32D96BBA0D52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14:07:19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>
          <a:xfrm>
            <a:off x="4115992" y="1063634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5"/>
            </a:lvl2pPr>
            <a:lvl3pPr>
              <a:defRPr sz="900"/>
            </a:lvl3pPr>
            <a:lvl4pPr>
              <a:defRPr sz="790"/>
            </a:lvl4pPr>
            <a:lvl5pPr>
              <a:defRPr sz="79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D8AB-416F-4530-93BF-4DE2F3E8BEA9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14:07:19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2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0ECA-092A-4833-B972-338F4D2EC5AB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14:07:19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A436-7AE4-4BEB-BB65-27045FE0FE5A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14:07:19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70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DC50-5351-409B-B8A9-D3FCA8FA6D95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14:07:19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2" name="六边形 11"/>
          <p:cNvSpPr/>
          <p:nvPr/>
        </p:nvSpPr>
        <p:spPr>
          <a:xfrm>
            <a:off x="-6466" y="1"/>
            <a:ext cx="7394714" cy="6864627"/>
          </a:xfrm>
          <a:custGeom>
            <a:avLst/>
            <a:gdLst>
              <a:gd name="connsiteX0" fmla="*/ 0 w 9422296"/>
              <a:gd name="connsiteY0" fmla="*/ 2729948 h 5459896"/>
              <a:gd name="connsiteX1" fmla="*/ 1364974 w 9422296"/>
              <a:gd name="connsiteY1" fmla="*/ 1 h 5459896"/>
              <a:gd name="connsiteX2" fmla="*/ 8057322 w 9422296"/>
              <a:gd name="connsiteY2" fmla="*/ 1 h 5459896"/>
              <a:gd name="connsiteX3" fmla="*/ 9422296 w 9422296"/>
              <a:gd name="connsiteY3" fmla="*/ 2729948 h 5459896"/>
              <a:gd name="connsiteX4" fmla="*/ 8057322 w 9422296"/>
              <a:gd name="connsiteY4" fmla="*/ 5459895 h 5459896"/>
              <a:gd name="connsiteX5" fmla="*/ 1364974 w 9422296"/>
              <a:gd name="connsiteY5" fmla="*/ 5459895 h 5459896"/>
              <a:gd name="connsiteX6" fmla="*/ 0 w 9422296"/>
              <a:gd name="connsiteY6" fmla="*/ 2729948 h 5459896"/>
              <a:gd name="connsiteX0-1" fmla="*/ 79513 w 8057322"/>
              <a:gd name="connsiteY0-2" fmla="*/ 2716695 h 5459894"/>
              <a:gd name="connsiteX1-3" fmla="*/ 0 w 8057322"/>
              <a:gd name="connsiteY1-4" fmla="*/ 0 h 5459894"/>
              <a:gd name="connsiteX2-5" fmla="*/ 6692348 w 8057322"/>
              <a:gd name="connsiteY2-6" fmla="*/ 0 h 5459894"/>
              <a:gd name="connsiteX3-7" fmla="*/ 8057322 w 8057322"/>
              <a:gd name="connsiteY3-8" fmla="*/ 2729947 h 5459894"/>
              <a:gd name="connsiteX4-9" fmla="*/ 6692348 w 8057322"/>
              <a:gd name="connsiteY4-10" fmla="*/ 5459894 h 5459894"/>
              <a:gd name="connsiteX5-11" fmla="*/ 0 w 8057322"/>
              <a:gd name="connsiteY5-12" fmla="*/ 5459894 h 5459894"/>
              <a:gd name="connsiteX6-13" fmla="*/ 79513 w 8057322"/>
              <a:gd name="connsiteY6-14" fmla="*/ 2716695 h 5459894"/>
              <a:gd name="connsiteX0-15" fmla="*/ 0 w 8070575"/>
              <a:gd name="connsiteY0-16" fmla="*/ 2716695 h 5459894"/>
              <a:gd name="connsiteX1-17" fmla="*/ 13253 w 8070575"/>
              <a:gd name="connsiteY1-18" fmla="*/ 0 h 5459894"/>
              <a:gd name="connsiteX2-19" fmla="*/ 6705601 w 8070575"/>
              <a:gd name="connsiteY2-20" fmla="*/ 0 h 5459894"/>
              <a:gd name="connsiteX3-21" fmla="*/ 8070575 w 8070575"/>
              <a:gd name="connsiteY3-22" fmla="*/ 2729947 h 5459894"/>
              <a:gd name="connsiteX4-23" fmla="*/ 6705601 w 8070575"/>
              <a:gd name="connsiteY4-24" fmla="*/ 5459894 h 5459894"/>
              <a:gd name="connsiteX5-25" fmla="*/ 13253 w 8070575"/>
              <a:gd name="connsiteY5-26" fmla="*/ 5459894 h 5459894"/>
              <a:gd name="connsiteX6-27" fmla="*/ 0 w 8070575"/>
              <a:gd name="connsiteY6-28" fmla="*/ 2716695 h 5459894"/>
              <a:gd name="connsiteX0-29" fmla="*/ 0 w 8070575"/>
              <a:gd name="connsiteY0-30" fmla="*/ 2716695 h 6680341"/>
              <a:gd name="connsiteX1-31" fmla="*/ 13253 w 8070575"/>
              <a:gd name="connsiteY1-32" fmla="*/ 0 h 6680341"/>
              <a:gd name="connsiteX2-33" fmla="*/ 6705601 w 8070575"/>
              <a:gd name="connsiteY2-34" fmla="*/ 0 h 6680341"/>
              <a:gd name="connsiteX3-35" fmla="*/ 8070575 w 8070575"/>
              <a:gd name="connsiteY3-36" fmla="*/ 2729947 h 6680341"/>
              <a:gd name="connsiteX4-37" fmla="*/ 5143555 w 8070575"/>
              <a:gd name="connsiteY4-38" fmla="*/ 6680341 h 6680341"/>
              <a:gd name="connsiteX5-39" fmla="*/ 13253 w 8070575"/>
              <a:gd name="connsiteY5-40" fmla="*/ 5459894 h 6680341"/>
              <a:gd name="connsiteX6-41" fmla="*/ 0 w 8070575"/>
              <a:gd name="connsiteY6-42" fmla="*/ 2716695 h 6680341"/>
              <a:gd name="connsiteX0-43" fmla="*/ 0 w 8070575"/>
              <a:gd name="connsiteY0-44" fmla="*/ 2716695 h 6654648"/>
              <a:gd name="connsiteX1-45" fmla="*/ 13253 w 8070575"/>
              <a:gd name="connsiteY1-46" fmla="*/ 0 h 6654648"/>
              <a:gd name="connsiteX2-47" fmla="*/ 6705601 w 8070575"/>
              <a:gd name="connsiteY2-48" fmla="*/ 0 h 6654648"/>
              <a:gd name="connsiteX3-49" fmla="*/ 8070575 w 8070575"/>
              <a:gd name="connsiteY3-50" fmla="*/ 2729947 h 6654648"/>
              <a:gd name="connsiteX4-51" fmla="*/ 4959147 w 8070575"/>
              <a:gd name="connsiteY4-52" fmla="*/ 6654648 h 6654648"/>
              <a:gd name="connsiteX5-53" fmla="*/ 13253 w 8070575"/>
              <a:gd name="connsiteY5-54" fmla="*/ 5459894 h 6654648"/>
              <a:gd name="connsiteX6-55" fmla="*/ 0 w 8070575"/>
              <a:gd name="connsiteY6-56" fmla="*/ 2716695 h 6654648"/>
              <a:gd name="connsiteX0-57" fmla="*/ 0 w 8070575"/>
              <a:gd name="connsiteY0-58" fmla="*/ 2716695 h 6654648"/>
              <a:gd name="connsiteX1-59" fmla="*/ 13253 w 8070575"/>
              <a:gd name="connsiteY1-60" fmla="*/ 0 h 6654648"/>
              <a:gd name="connsiteX2-61" fmla="*/ 6705601 w 8070575"/>
              <a:gd name="connsiteY2-62" fmla="*/ 0 h 6654648"/>
              <a:gd name="connsiteX3-63" fmla="*/ 8070575 w 8070575"/>
              <a:gd name="connsiteY3-64" fmla="*/ 2729947 h 6654648"/>
              <a:gd name="connsiteX4-65" fmla="*/ 4959147 w 8070575"/>
              <a:gd name="connsiteY4-66" fmla="*/ 6654648 h 6654648"/>
              <a:gd name="connsiteX5-67" fmla="*/ 13253 w 8070575"/>
              <a:gd name="connsiteY5-68" fmla="*/ 4175212 h 6654648"/>
              <a:gd name="connsiteX6-69" fmla="*/ 0 w 8070575"/>
              <a:gd name="connsiteY6-70" fmla="*/ 2716695 h 6654648"/>
              <a:gd name="connsiteX0-71" fmla="*/ 0 w 8070575"/>
              <a:gd name="connsiteY0-72" fmla="*/ 2716695 h 6654648"/>
              <a:gd name="connsiteX1-73" fmla="*/ 13253 w 8070575"/>
              <a:gd name="connsiteY1-74" fmla="*/ 0 h 6654648"/>
              <a:gd name="connsiteX2-75" fmla="*/ 6705601 w 8070575"/>
              <a:gd name="connsiteY2-76" fmla="*/ 0 h 6654648"/>
              <a:gd name="connsiteX3-77" fmla="*/ 8070575 w 8070575"/>
              <a:gd name="connsiteY3-78" fmla="*/ 2729947 h 6654648"/>
              <a:gd name="connsiteX4-79" fmla="*/ 4959147 w 8070575"/>
              <a:gd name="connsiteY4-80" fmla="*/ 6654648 h 6654648"/>
              <a:gd name="connsiteX5-81" fmla="*/ 13253 w 8070575"/>
              <a:gd name="connsiteY5-82" fmla="*/ 4779012 h 6654648"/>
              <a:gd name="connsiteX6-83" fmla="*/ 0 w 8070575"/>
              <a:gd name="connsiteY6-84" fmla="*/ 2716695 h 66546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070575" h="6654648">
                <a:moveTo>
                  <a:pt x="0" y="2716695"/>
                </a:moveTo>
                <a:cubicBezTo>
                  <a:pt x="4418" y="1811130"/>
                  <a:pt x="8835" y="905565"/>
                  <a:pt x="13253" y="0"/>
                </a:cubicBezTo>
                <a:lnTo>
                  <a:pt x="6705601" y="0"/>
                </a:lnTo>
                <a:lnTo>
                  <a:pt x="8070575" y="2729947"/>
                </a:lnTo>
                <a:lnTo>
                  <a:pt x="4959147" y="6654648"/>
                </a:lnTo>
                <a:lnTo>
                  <a:pt x="13253" y="4779012"/>
                </a:lnTo>
                <a:cubicBezTo>
                  <a:pt x="8835" y="3864612"/>
                  <a:pt x="4418" y="3631095"/>
                  <a:pt x="0" y="2716695"/>
                </a:cubicBezTo>
                <a:close/>
              </a:path>
            </a:pathLst>
          </a:custGeom>
          <a:solidFill>
            <a:srgbClr val="0890D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t>2023/10/17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10917" y="3066863"/>
            <a:ext cx="5881773" cy="403219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effectLst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10917" y="1345721"/>
            <a:ext cx="5881773" cy="1484486"/>
          </a:xfrm>
        </p:spPr>
        <p:txBody>
          <a:bodyPr>
            <a:noAutofit/>
          </a:bodyPr>
          <a:lstStyle>
            <a:lvl1pPr algn="ctr">
              <a:defRPr sz="32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98176" y="210151"/>
            <a:ext cx="8126083" cy="69959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98176" y="1066303"/>
            <a:ext cx="8126083" cy="5193212"/>
          </a:xfrm>
        </p:spPr>
        <p:txBody>
          <a:bodyPr>
            <a:normAutofit/>
          </a:bodyPr>
          <a:lstStyle>
            <a:lvl1pPr>
              <a:buSzPct val="50000"/>
              <a:defRPr sz="2200"/>
            </a:lvl1pPr>
            <a:lvl2pPr>
              <a:defRPr sz="16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t>2023/10/17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97612" y="2298066"/>
            <a:ext cx="5995988" cy="1235075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597612" y="3567098"/>
            <a:ext cx="5995987" cy="468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t>2023/10/17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t>2023/10/17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4578" y="13763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760" b="1"/>
            </a:lvl1pPr>
            <a:lvl2pPr marL="193040" indent="0">
              <a:buNone/>
              <a:defRPr sz="845" b="1"/>
            </a:lvl2pPr>
            <a:lvl3pPr marL="386080" indent="0">
              <a:buNone/>
              <a:defRPr sz="760" b="1"/>
            </a:lvl3pPr>
            <a:lvl4pPr marL="578485" indent="0">
              <a:buNone/>
              <a:defRPr sz="675" b="1"/>
            </a:lvl4pPr>
            <a:lvl5pPr marL="771525" indent="0">
              <a:buNone/>
              <a:defRPr sz="675" b="1"/>
            </a:lvl5pPr>
            <a:lvl6pPr marL="964565" indent="0">
              <a:buNone/>
              <a:defRPr sz="675" b="1"/>
            </a:lvl6pPr>
            <a:lvl7pPr marL="1157605" indent="0">
              <a:buNone/>
              <a:defRPr sz="675" b="1"/>
            </a:lvl7pPr>
            <a:lvl8pPr marL="1350010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 hasCustomPrompt="1"/>
          </p:nvPr>
        </p:nvSpPr>
        <p:spPr>
          <a:xfrm>
            <a:off x="824578" y="22002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3888" y="13763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760" b="1"/>
            </a:lvl1pPr>
            <a:lvl2pPr marL="193040" indent="0">
              <a:buNone/>
              <a:defRPr sz="845" b="1"/>
            </a:lvl2pPr>
            <a:lvl3pPr marL="386080" indent="0">
              <a:buNone/>
              <a:defRPr sz="760" b="1"/>
            </a:lvl3pPr>
            <a:lvl4pPr marL="578485" indent="0">
              <a:buNone/>
              <a:defRPr sz="675" b="1"/>
            </a:lvl4pPr>
            <a:lvl5pPr marL="771525" indent="0">
              <a:buNone/>
              <a:defRPr sz="675" b="1"/>
            </a:lvl5pPr>
            <a:lvl6pPr marL="964565" indent="0">
              <a:buNone/>
              <a:defRPr sz="675" b="1"/>
            </a:lvl6pPr>
            <a:lvl7pPr marL="1157605" indent="0">
              <a:buNone/>
              <a:defRPr sz="675" b="1"/>
            </a:lvl7pPr>
            <a:lvl8pPr marL="1350010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 hasCustomPrompt="1"/>
          </p:nvPr>
        </p:nvSpPr>
        <p:spPr>
          <a:xfrm>
            <a:off x="4823888" y="22002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A4C1-9B37-4F1E-9F7E-174699E1369F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99BE-DCB6-44F2-A0EE-AAE83C867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7" y="13763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7" y="22002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7" y="13763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7" y="22002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t>2023/10/17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t>2023/10/17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t>2023/10/17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533403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1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5"/>
            </a:lvl2pPr>
            <a:lvl3pPr>
              <a:defRPr sz="900"/>
            </a:lvl3pPr>
            <a:lvl4pPr>
              <a:defRPr sz="790"/>
            </a:lvl4pPr>
            <a:lvl5pPr>
              <a:defRPr sz="79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2133603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t>2023/10/17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533403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1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5"/>
            </a:lvl2pPr>
            <a:lvl3pPr>
              <a:defRPr sz="900"/>
            </a:lvl3pPr>
            <a:lvl4pPr>
              <a:defRPr sz="790"/>
            </a:lvl4pPr>
            <a:lvl5pPr>
              <a:defRPr sz="79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2133603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t>2023/10/17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1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t>2023/10/17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t>2023/10/17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8"/>
            <a:ext cx="886883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8"/>
            <a:ext cx="5949952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t>2023/10/17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rgbClr val="F7F7F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1660" y="291100"/>
            <a:ext cx="7734693" cy="622169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组合 10"/>
          <p:cNvGrpSpPr/>
          <p:nvPr/>
        </p:nvGrpSpPr>
        <p:grpSpPr>
          <a:xfrm>
            <a:off x="3142801" y="5215243"/>
            <a:ext cx="706374" cy="941832"/>
            <a:chOff x="2587752" y="5218914"/>
            <a:chExt cx="941832" cy="941832"/>
          </a:xfrm>
        </p:grpSpPr>
        <p:sp>
          <p:nvSpPr>
            <p:cNvPr id="12" name="Oval 8@|1FFC:12619062|FBC:16777215|LFC:16777215|LBC:16777215"/>
            <p:cNvSpPr/>
            <p:nvPr/>
          </p:nvSpPr>
          <p:spPr>
            <a:xfrm>
              <a:off x="2587752" y="5218914"/>
              <a:ext cx="941832" cy="941832"/>
            </a:xfrm>
            <a:prstGeom prst="ellipse">
              <a:avLst/>
            </a:prstGeom>
            <a:solidFill>
              <a:srgbClr val="6EC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251@|5FFC:16777215|FBC:16777215|LFC:16777215|LBC:16777215"/>
            <p:cNvSpPr>
              <a:spLocks noEditPoints="1"/>
            </p:cNvSpPr>
            <p:nvPr/>
          </p:nvSpPr>
          <p:spPr bwMode="auto">
            <a:xfrm>
              <a:off x="2836284" y="5504688"/>
              <a:ext cx="411784" cy="385294"/>
            </a:xfrm>
            <a:custGeom>
              <a:avLst/>
              <a:gdLst>
                <a:gd name="T0" fmla="*/ 266 w 301"/>
                <a:gd name="T1" fmla="*/ 192 h 282"/>
                <a:gd name="T2" fmla="*/ 234 w 301"/>
                <a:gd name="T3" fmla="*/ 69 h 282"/>
                <a:gd name="T4" fmla="*/ 81 w 301"/>
                <a:gd name="T5" fmla="*/ 36 h 282"/>
                <a:gd name="T6" fmla="*/ 32 w 301"/>
                <a:gd name="T7" fmla="*/ 3 h 282"/>
                <a:gd name="T8" fmla="*/ 12 w 301"/>
                <a:gd name="T9" fmla="*/ 13 h 282"/>
                <a:gd name="T10" fmla="*/ 61 w 301"/>
                <a:gd name="T11" fmla="*/ 57 h 282"/>
                <a:gd name="T12" fmla="*/ 132 w 301"/>
                <a:gd name="T13" fmla="*/ 249 h 282"/>
                <a:gd name="T14" fmla="*/ 301 w 301"/>
                <a:gd name="T15" fmla="*/ 260 h 282"/>
                <a:gd name="T16" fmla="*/ 266 w 301"/>
                <a:gd name="T17" fmla="*/ 192 h 282"/>
                <a:gd name="T18" fmla="*/ 242 w 301"/>
                <a:gd name="T19" fmla="*/ 232 h 282"/>
                <a:gd name="T20" fmla="*/ 240 w 301"/>
                <a:gd name="T21" fmla="*/ 233 h 282"/>
                <a:gd name="T22" fmla="*/ 238 w 301"/>
                <a:gd name="T23" fmla="*/ 232 h 282"/>
                <a:gd name="T24" fmla="*/ 159 w 301"/>
                <a:gd name="T25" fmla="*/ 138 h 282"/>
                <a:gd name="T26" fmla="*/ 106 w 301"/>
                <a:gd name="T27" fmla="*/ 75 h 282"/>
                <a:gd name="T28" fmla="*/ 106 w 301"/>
                <a:gd name="T29" fmla="*/ 71 h 282"/>
                <a:gd name="T30" fmla="*/ 109 w 301"/>
                <a:gd name="T31" fmla="*/ 71 h 282"/>
                <a:gd name="T32" fmla="*/ 178 w 301"/>
                <a:gd name="T33" fmla="*/ 122 h 282"/>
                <a:gd name="T34" fmla="*/ 243 w 301"/>
                <a:gd name="T35" fmla="*/ 229 h 282"/>
                <a:gd name="T36" fmla="*/ 242 w 301"/>
                <a:gd name="T37" fmla="*/ 23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1" h="282">
                  <a:moveTo>
                    <a:pt x="266" y="192"/>
                  </a:moveTo>
                  <a:cubicBezTo>
                    <a:pt x="268" y="152"/>
                    <a:pt x="252" y="95"/>
                    <a:pt x="234" y="69"/>
                  </a:cubicBezTo>
                  <a:cubicBezTo>
                    <a:pt x="197" y="16"/>
                    <a:pt x="116" y="0"/>
                    <a:pt x="81" y="36"/>
                  </a:cubicBezTo>
                  <a:cubicBezTo>
                    <a:pt x="74" y="43"/>
                    <a:pt x="32" y="3"/>
                    <a:pt x="3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0" y="152"/>
                    <a:pt x="132" y="249"/>
                  </a:cubicBezTo>
                  <a:cubicBezTo>
                    <a:pt x="177" y="282"/>
                    <a:pt x="241" y="269"/>
                    <a:pt x="301" y="260"/>
                  </a:cubicBezTo>
                  <a:cubicBezTo>
                    <a:pt x="301" y="260"/>
                    <a:pt x="265" y="248"/>
                    <a:pt x="266" y="192"/>
                  </a:cubicBezTo>
                  <a:close/>
                  <a:moveTo>
                    <a:pt x="242" y="232"/>
                  </a:moveTo>
                  <a:cubicBezTo>
                    <a:pt x="241" y="233"/>
                    <a:pt x="241" y="233"/>
                    <a:pt x="240" y="233"/>
                  </a:cubicBezTo>
                  <a:cubicBezTo>
                    <a:pt x="240" y="233"/>
                    <a:pt x="239" y="232"/>
                    <a:pt x="238" y="232"/>
                  </a:cubicBezTo>
                  <a:cubicBezTo>
                    <a:pt x="238" y="232"/>
                    <a:pt x="198" y="182"/>
                    <a:pt x="159" y="138"/>
                  </a:cubicBezTo>
                  <a:cubicBezTo>
                    <a:pt x="115" y="89"/>
                    <a:pt x="106" y="75"/>
                    <a:pt x="106" y="75"/>
                  </a:cubicBezTo>
                  <a:cubicBezTo>
                    <a:pt x="105" y="74"/>
                    <a:pt x="105" y="72"/>
                    <a:pt x="106" y="71"/>
                  </a:cubicBezTo>
                  <a:cubicBezTo>
                    <a:pt x="107" y="71"/>
                    <a:pt x="108" y="70"/>
                    <a:pt x="109" y="71"/>
                  </a:cubicBezTo>
                  <a:cubicBezTo>
                    <a:pt x="109" y="71"/>
                    <a:pt x="144" y="87"/>
                    <a:pt x="178" y="122"/>
                  </a:cubicBezTo>
                  <a:cubicBezTo>
                    <a:pt x="210" y="156"/>
                    <a:pt x="243" y="229"/>
                    <a:pt x="243" y="229"/>
                  </a:cubicBezTo>
                  <a:cubicBezTo>
                    <a:pt x="243" y="230"/>
                    <a:pt x="243" y="232"/>
                    <a:pt x="242" y="2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srgbClr val="6D6F7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14"/>
          <p:cNvGrpSpPr/>
          <p:nvPr/>
        </p:nvGrpSpPr>
        <p:grpSpPr>
          <a:xfrm>
            <a:off x="4263001" y="5218296"/>
            <a:ext cx="706374" cy="941832"/>
            <a:chOff x="5548868" y="5212032"/>
            <a:chExt cx="941832" cy="941832"/>
          </a:xfrm>
        </p:grpSpPr>
        <p:sp>
          <p:nvSpPr>
            <p:cNvPr id="17" name="Oval 10@|1FFC:5583317|FBC:16777215|LFC:16777215|LBC:16777215"/>
            <p:cNvSpPr/>
            <p:nvPr/>
          </p:nvSpPr>
          <p:spPr>
            <a:xfrm>
              <a:off x="5548868" y="5212032"/>
              <a:ext cx="941832" cy="941832"/>
            </a:xfrm>
            <a:prstGeom prst="ellipse">
              <a:avLst/>
            </a:prstGeom>
            <a:solidFill>
              <a:srgbClr val="D531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1" name="组合 17"/>
            <p:cNvGrpSpPr/>
            <p:nvPr/>
          </p:nvGrpSpPr>
          <p:grpSpPr>
            <a:xfrm>
              <a:off x="5849678" y="5460372"/>
              <a:ext cx="398723" cy="445151"/>
              <a:chOff x="6016626" y="5110164"/>
              <a:chExt cx="231775" cy="258763"/>
            </a:xfrm>
            <a:solidFill>
              <a:schemeClr val="bg1"/>
            </a:solidFill>
          </p:grpSpPr>
          <p:sp>
            <p:nvSpPr>
              <p:cNvPr id="19" name="Rectangle 74@|1FFC:0|FBC:0|LFC:0|LBC:16777215"/>
              <p:cNvSpPr>
                <a:spLocks noChangeArrowheads="1"/>
              </p:cNvSpPr>
              <p:nvPr/>
            </p:nvSpPr>
            <p:spPr bwMode="auto">
              <a:xfrm>
                <a:off x="6119813" y="5281614"/>
                <a:ext cx="238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75@|5FFC:0|FBC:0|LFC:0|LBC:16777215"/>
              <p:cNvSpPr/>
              <p:nvPr/>
            </p:nvSpPr>
            <p:spPr bwMode="auto">
              <a:xfrm>
                <a:off x="6016626" y="5110164"/>
                <a:ext cx="207963" cy="73025"/>
              </a:xfrm>
              <a:custGeom>
                <a:avLst/>
                <a:gdLst>
                  <a:gd name="T0" fmla="*/ 115 w 231"/>
                  <a:gd name="T1" fmla="*/ 28 h 81"/>
                  <a:gd name="T2" fmla="*/ 30 w 231"/>
                  <a:gd name="T3" fmla="*/ 28 h 81"/>
                  <a:gd name="T4" fmla="*/ 25 w 231"/>
                  <a:gd name="T5" fmla="*/ 30 h 81"/>
                  <a:gd name="T6" fmla="*/ 2 w 231"/>
                  <a:gd name="T7" fmla="*/ 50 h 81"/>
                  <a:gd name="T8" fmla="*/ 0 w 231"/>
                  <a:gd name="T9" fmla="*/ 54 h 81"/>
                  <a:gd name="T10" fmla="*/ 0 w 231"/>
                  <a:gd name="T11" fmla="*/ 55 h 81"/>
                  <a:gd name="T12" fmla="*/ 2 w 231"/>
                  <a:gd name="T13" fmla="*/ 60 h 81"/>
                  <a:gd name="T14" fmla="*/ 25 w 231"/>
                  <a:gd name="T15" fmla="*/ 79 h 81"/>
                  <a:gd name="T16" fmla="*/ 30 w 231"/>
                  <a:gd name="T17" fmla="*/ 81 h 81"/>
                  <a:gd name="T18" fmla="*/ 229 w 231"/>
                  <a:gd name="T19" fmla="*/ 81 h 81"/>
                  <a:gd name="T20" fmla="*/ 231 w 231"/>
                  <a:gd name="T21" fmla="*/ 78 h 81"/>
                  <a:gd name="T22" fmla="*/ 231 w 231"/>
                  <a:gd name="T23" fmla="*/ 31 h 81"/>
                  <a:gd name="T24" fmla="*/ 229 w 231"/>
                  <a:gd name="T25" fmla="*/ 28 h 81"/>
                  <a:gd name="T26" fmla="*/ 142 w 231"/>
                  <a:gd name="T27" fmla="*/ 28 h 81"/>
                  <a:gd name="T28" fmla="*/ 142 w 231"/>
                  <a:gd name="T29" fmla="*/ 13 h 81"/>
                  <a:gd name="T30" fmla="*/ 142 w 231"/>
                  <a:gd name="T31" fmla="*/ 0 h 81"/>
                  <a:gd name="T32" fmla="*/ 115 w 231"/>
                  <a:gd name="T33" fmla="*/ 0 h 81"/>
                  <a:gd name="T34" fmla="*/ 115 w 231"/>
                  <a:gd name="T35" fmla="*/ 13 h 81"/>
                  <a:gd name="T36" fmla="*/ 115 w 231"/>
                  <a:gd name="T37" fmla="*/ 2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1" h="81">
                    <a:moveTo>
                      <a:pt x="115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28" y="28"/>
                      <a:pt x="26" y="29"/>
                      <a:pt x="25" y="30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1" y="51"/>
                      <a:pt x="0" y="53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1" y="59"/>
                      <a:pt x="2" y="60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6" y="80"/>
                      <a:pt x="28" y="81"/>
                      <a:pt x="30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30" y="81"/>
                      <a:pt x="231" y="80"/>
                      <a:pt x="231" y="78"/>
                    </a:cubicBezTo>
                    <a:cubicBezTo>
                      <a:pt x="231" y="31"/>
                      <a:pt x="231" y="31"/>
                      <a:pt x="231" y="31"/>
                    </a:cubicBezTo>
                    <a:cubicBezTo>
                      <a:pt x="231" y="30"/>
                      <a:pt x="230" y="28"/>
                      <a:pt x="229" y="28"/>
                    </a:cubicBezTo>
                    <a:cubicBezTo>
                      <a:pt x="142" y="28"/>
                      <a:pt x="142" y="28"/>
                      <a:pt x="142" y="28"/>
                    </a:cubicBezTo>
                    <a:cubicBezTo>
                      <a:pt x="142" y="13"/>
                      <a:pt x="142" y="13"/>
                      <a:pt x="142" y="13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5" y="13"/>
                      <a:pt x="115" y="13"/>
                      <a:pt x="115" y="13"/>
                    </a:cubicBezTo>
                    <a:lnTo>
                      <a:pt x="115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76@|5FFC:0|FBC:0|LFC:0|LBC:16777215"/>
              <p:cNvSpPr/>
              <p:nvPr/>
            </p:nvSpPr>
            <p:spPr bwMode="auto">
              <a:xfrm>
                <a:off x="6040438" y="5197476"/>
                <a:ext cx="207963" cy="71438"/>
              </a:xfrm>
              <a:custGeom>
                <a:avLst/>
                <a:gdLst>
                  <a:gd name="T0" fmla="*/ 89 w 231"/>
                  <a:gd name="T1" fmla="*/ 27 h 80"/>
                  <a:gd name="T2" fmla="*/ 3 w 231"/>
                  <a:gd name="T3" fmla="*/ 27 h 80"/>
                  <a:gd name="T4" fmla="*/ 0 w 231"/>
                  <a:gd name="T5" fmla="*/ 30 h 80"/>
                  <a:gd name="T6" fmla="*/ 0 w 231"/>
                  <a:gd name="T7" fmla="*/ 77 h 80"/>
                  <a:gd name="T8" fmla="*/ 3 w 231"/>
                  <a:gd name="T9" fmla="*/ 80 h 80"/>
                  <a:gd name="T10" fmla="*/ 202 w 231"/>
                  <a:gd name="T11" fmla="*/ 80 h 80"/>
                  <a:gd name="T12" fmla="*/ 206 w 231"/>
                  <a:gd name="T13" fmla="*/ 78 h 80"/>
                  <a:gd name="T14" fmla="*/ 229 w 231"/>
                  <a:gd name="T15" fmla="*/ 59 h 80"/>
                  <a:gd name="T16" fmla="*/ 231 w 231"/>
                  <a:gd name="T17" fmla="*/ 54 h 80"/>
                  <a:gd name="T18" fmla="*/ 231 w 231"/>
                  <a:gd name="T19" fmla="*/ 53 h 80"/>
                  <a:gd name="T20" fmla="*/ 229 w 231"/>
                  <a:gd name="T21" fmla="*/ 49 h 80"/>
                  <a:gd name="T22" fmla="*/ 206 w 231"/>
                  <a:gd name="T23" fmla="*/ 29 h 80"/>
                  <a:gd name="T24" fmla="*/ 202 w 231"/>
                  <a:gd name="T25" fmla="*/ 27 h 80"/>
                  <a:gd name="T26" fmla="*/ 116 w 231"/>
                  <a:gd name="T27" fmla="*/ 27 h 80"/>
                  <a:gd name="T28" fmla="*/ 116 w 231"/>
                  <a:gd name="T29" fmla="*/ 12 h 80"/>
                  <a:gd name="T30" fmla="*/ 116 w 231"/>
                  <a:gd name="T31" fmla="*/ 1 h 80"/>
                  <a:gd name="T32" fmla="*/ 116 w 231"/>
                  <a:gd name="T33" fmla="*/ 0 h 80"/>
                  <a:gd name="T34" fmla="*/ 89 w 231"/>
                  <a:gd name="T35" fmla="*/ 0 h 80"/>
                  <a:gd name="T36" fmla="*/ 89 w 231"/>
                  <a:gd name="T37" fmla="*/ 1 h 80"/>
                  <a:gd name="T38" fmla="*/ 89 w 231"/>
                  <a:gd name="T39" fmla="*/ 12 h 80"/>
                  <a:gd name="T40" fmla="*/ 89 w 231"/>
                  <a:gd name="T41" fmla="*/ 2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1" h="80">
                    <a:moveTo>
                      <a:pt x="89" y="27"/>
                    </a:moveTo>
                    <a:cubicBezTo>
                      <a:pt x="3" y="27"/>
                      <a:pt x="3" y="27"/>
                      <a:pt x="3" y="27"/>
                    </a:cubicBezTo>
                    <a:cubicBezTo>
                      <a:pt x="1" y="27"/>
                      <a:pt x="0" y="29"/>
                      <a:pt x="0" y="30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9"/>
                      <a:pt x="1" y="80"/>
                      <a:pt x="3" y="80"/>
                    </a:cubicBezTo>
                    <a:cubicBezTo>
                      <a:pt x="202" y="80"/>
                      <a:pt x="202" y="80"/>
                      <a:pt x="202" y="80"/>
                    </a:cubicBezTo>
                    <a:cubicBezTo>
                      <a:pt x="203" y="80"/>
                      <a:pt x="205" y="79"/>
                      <a:pt x="206" y="78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30" y="58"/>
                      <a:pt x="231" y="55"/>
                      <a:pt x="231" y="54"/>
                    </a:cubicBezTo>
                    <a:cubicBezTo>
                      <a:pt x="231" y="53"/>
                      <a:pt x="231" y="53"/>
                      <a:pt x="231" y="53"/>
                    </a:cubicBezTo>
                    <a:cubicBezTo>
                      <a:pt x="231" y="52"/>
                      <a:pt x="230" y="50"/>
                      <a:pt x="229" y="49"/>
                    </a:cubicBezTo>
                    <a:cubicBezTo>
                      <a:pt x="206" y="29"/>
                      <a:pt x="206" y="29"/>
                      <a:pt x="206" y="29"/>
                    </a:cubicBezTo>
                    <a:cubicBezTo>
                      <a:pt x="205" y="28"/>
                      <a:pt x="203" y="27"/>
                      <a:pt x="202" y="27"/>
                    </a:cubicBezTo>
                    <a:cubicBezTo>
                      <a:pt x="116" y="27"/>
                      <a:pt x="116" y="27"/>
                      <a:pt x="116" y="27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6" y="1"/>
                      <a:pt x="116" y="1"/>
                      <a:pt x="116" y="1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1"/>
                      <a:pt x="89" y="1"/>
                      <a:pt x="89" y="1"/>
                    </a:cubicBezTo>
                    <a:cubicBezTo>
                      <a:pt x="89" y="12"/>
                      <a:pt x="89" y="12"/>
                      <a:pt x="89" y="12"/>
                    </a:cubicBezTo>
                    <a:lnTo>
                      <a:pt x="89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组合 21"/>
          <p:cNvGrpSpPr/>
          <p:nvPr/>
        </p:nvGrpSpPr>
        <p:grpSpPr>
          <a:xfrm>
            <a:off x="5383201" y="5210954"/>
            <a:ext cx="706374" cy="941832"/>
            <a:chOff x="7241074" y="5324046"/>
            <a:chExt cx="941832" cy="941832"/>
          </a:xfrm>
        </p:grpSpPr>
        <p:sp>
          <p:nvSpPr>
            <p:cNvPr id="23" name="Oval 11@|1FFC:4165881|FBC:16777215|LFC:16777215|LBC:16777215"/>
            <p:cNvSpPr/>
            <p:nvPr/>
          </p:nvSpPr>
          <p:spPr>
            <a:xfrm>
              <a:off x="7241074" y="5324046"/>
              <a:ext cx="941832" cy="941832"/>
            </a:xfrm>
            <a:prstGeom prst="ellipse">
              <a:avLst/>
            </a:prstGeom>
            <a:solidFill>
              <a:srgbClr val="F99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122@|5FFC:16777215|FBC:16777215|LFC:16777215|LBC:16777215"/>
            <p:cNvSpPr/>
            <p:nvPr/>
          </p:nvSpPr>
          <p:spPr bwMode="auto">
            <a:xfrm>
              <a:off x="7516029" y="5585997"/>
              <a:ext cx="391921" cy="391921"/>
            </a:xfrm>
            <a:custGeom>
              <a:avLst/>
              <a:gdLst>
                <a:gd name="T0" fmla="*/ 268 w 290"/>
                <a:gd name="T1" fmla="*/ 181 h 290"/>
                <a:gd name="T2" fmla="*/ 217 w 290"/>
                <a:gd name="T3" fmla="*/ 186 h 290"/>
                <a:gd name="T4" fmla="*/ 159 w 290"/>
                <a:gd name="T5" fmla="*/ 127 h 290"/>
                <a:gd name="T6" fmla="*/ 287 w 290"/>
                <a:gd name="T7" fmla="*/ 50 h 290"/>
                <a:gd name="T8" fmla="*/ 265 w 290"/>
                <a:gd name="T9" fmla="*/ 28 h 290"/>
                <a:gd name="T10" fmla="*/ 101 w 290"/>
                <a:gd name="T11" fmla="*/ 70 h 290"/>
                <a:gd name="T12" fmla="*/ 41 w 290"/>
                <a:gd name="T13" fmla="*/ 9 h 290"/>
                <a:gd name="T14" fmla="*/ 9 w 290"/>
                <a:gd name="T15" fmla="*/ 9 h 290"/>
                <a:gd name="T16" fmla="*/ 9 w 290"/>
                <a:gd name="T17" fmla="*/ 41 h 290"/>
                <a:gd name="T18" fmla="*/ 70 w 290"/>
                <a:gd name="T19" fmla="*/ 101 h 290"/>
                <a:gd name="T20" fmla="*/ 28 w 290"/>
                <a:gd name="T21" fmla="*/ 265 h 290"/>
                <a:gd name="T22" fmla="*/ 50 w 290"/>
                <a:gd name="T23" fmla="*/ 287 h 290"/>
                <a:gd name="T24" fmla="*/ 127 w 290"/>
                <a:gd name="T25" fmla="*/ 159 h 290"/>
                <a:gd name="T26" fmla="*/ 185 w 290"/>
                <a:gd name="T27" fmla="*/ 217 h 290"/>
                <a:gd name="T28" fmla="*/ 181 w 290"/>
                <a:gd name="T29" fmla="*/ 269 h 290"/>
                <a:gd name="T30" fmla="*/ 203 w 290"/>
                <a:gd name="T31" fmla="*/ 290 h 290"/>
                <a:gd name="T32" fmla="*/ 234 w 290"/>
                <a:gd name="T33" fmla="*/ 234 h 290"/>
                <a:gd name="T34" fmla="*/ 290 w 290"/>
                <a:gd name="T35" fmla="*/ 203 h 290"/>
                <a:gd name="T36" fmla="*/ 268 w 290"/>
                <a:gd name="T37" fmla="*/ 18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0" h="290">
                  <a:moveTo>
                    <a:pt x="268" y="181"/>
                  </a:moveTo>
                  <a:cubicBezTo>
                    <a:pt x="217" y="186"/>
                    <a:pt x="217" y="186"/>
                    <a:pt x="217" y="186"/>
                  </a:cubicBezTo>
                  <a:cubicBezTo>
                    <a:pt x="159" y="127"/>
                    <a:pt x="159" y="127"/>
                    <a:pt x="159" y="127"/>
                  </a:cubicBezTo>
                  <a:cubicBezTo>
                    <a:pt x="287" y="50"/>
                    <a:pt x="287" y="50"/>
                    <a:pt x="287" y="50"/>
                  </a:cubicBezTo>
                  <a:cubicBezTo>
                    <a:pt x="265" y="28"/>
                    <a:pt x="265" y="28"/>
                    <a:pt x="265" y="28"/>
                  </a:cubicBezTo>
                  <a:cubicBezTo>
                    <a:pt x="101" y="70"/>
                    <a:pt x="101" y="70"/>
                    <a:pt x="101" y="7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2" y="0"/>
                    <a:pt x="18" y="0"/>
                    <a:pt x="9" y="9"/>
                  </a:cubicBezTo>
                  <a:cubicBezTo>
                    <a:pt x="0" y="18"/>
                    <a:pt x="0" y="32"/>
                    <a:pt x="9" y="41"/>
                  </a:cubicBezTo>
                  <a:cubicBezTo>
                    <a:pt x="70" y="101"/>
                    <a:pt x="70" y="101"/>
                    <a:pt x="70" y="101"/>
                  </a:cubicBezTo>
                  <a:cubicBezTo>
                    <a:pt x="28" y="265"/>
                    <a:pt x="28" y="265"/>
                    <a:pt x="28" y="265"/>
                  </a:cubicBezTo>
                  <a:cubicBezTo>
                    <a:pt x="50" y="287"/>
                    <a:pt x="50" y="287"/>
                    <a:pt x="50" y="287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185" y="217"/>
                    <a:pt x="185" y="217"/>
                    <a:pt x="185" y="217"/>
                  </a:cubicBezTo>
                  <a:cubicBezTo>
                    <a:pt x="181" y="269"/>
                    <a:pt x="181" y="269"/>
                    <a:pt x="181" y="269"/>
                  </a:cubicBezTo>
                  <a:cubicBezTo>
                    <a:pt x="203" y="290"/>
                    <a:pt x="203" y="290"/>
                    <a:pt x="203" y="290"/>
                  </a:cubicBezTo>
                  <a:cubicBezTo>
                    <a:pt x="234" y="234"/>
                    <a:pt x="234" y="234"/>
                    <a:pt x="234" y="234"/>
                  </a:cubicBezTo>
                  <a:cubicBezTo>
                    <a:pt x="290" y="203"/>
                    <a:pt x="290" y="203"/>
                    <a:pt x="290" y="203"/>
                  </a:cubicBezTo>
                  <a:lnTo>
                    <a:pt x="268" y="1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srgbClr val="6D6F7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24"/>
          <p:cNvGrpSpPr/>
          <p:nvPr/>
        </p:nvGrpSpPr>
        <p:grpSpPr>
          <a:xfrm>
            <a:off x="-1" y="618650"/>
            <a:ext cx="9144001" cy="4383121"/>
            <a:chOff x="-1" y="618647"/>
            <a:chExt cx="12192001" cy="4383121"/>
          </a:xfrm>
        </p:grpSpPr>
        <p:sp>
          <p:nvSpPr>
            <p:cNvPr id="26" name="Rectangle 7@|1FFC:3654510|FBC:16777215|LFC:16777215|LBC:16777215"/>
            <p:cNvSpPr/>
            <p:nvPr/>
          </p:nvSpPr>
          <p:spPr>
            <a:xfrm>
              <a:off x="11208470" y="856390"/>
              <a:ext cx="983530" cy="4145377"/>
            </a:xfrm>
            <a:prstGeom prst="rect">
              <a:avLst/>
            </a:prstGeom>
            <a:solidFill>
              <a:srgbClr val="6EC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Rectangle 6@|1FFC:3654510|FBC:16777215|LFC:16777215|LBC:16777215"/>
            <p:cNvSpPr/>
            <p:nvPr/>
          </p:nvSpPr>
          <p:spPr>
            <a:xfrm>
              <a:off x="-1" y="856391"/>
              <a:ext cx="884045" cy="4145377"/>
            </a:xfrm>
            <a:prstGeom prst="rect">
              <a:avLst/>
            </a:prstGeom>
            <a:solidFill>
              <a:srgbClr val="6EC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Rectangle 2@|1FFC:3654510|FBC:16777215|LFC:16777215|LBC:16777215"/>
            <p:cNvSpPr/>
            <p:nvPr/>
          </p:nvSpPr>
          <p:spPr>
            <a:xfrm>
              <a:off x="685800" y="618647"/>
              <a:ext cx="10762488" cy="4145377"/>
            </a:xfrm>
            <a:prstGeom prst="rect">
              <a:avLst/>
            </a:prstGeom>
            <a:solidFill>
              <a:srgbClr val="6EC3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Right Triangle 4@|1FFC:1005868|FBC:16777215|LFC:16777215|LBC:16777215"/>
            <p:cNvSpPr/>
            <p:nvPr/>
          </p:nvSpPr>
          <p:spPr>
            <a:xfrm rot="5400000" flipV="1">
              <a:off x="675336" y="4774488"/>
              <a:ext cx="237744" cy="216816"/>
            </a:xfrm>
            <a:prstGeom prst="rtTriangle">
              <a:avLst/>
            </a:prstGeom>
            <a:solidFill>
              <a:srgbClr val="2C59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ight Triangle 5@|1FFC:1005868|FBC:16777215|LFC:16777215|LBC:16777215"/>
            <p:cNvSpPr/>
            <p:nvPr/>
          </p:nvSpPr>
          <p:spPr>
            <a:xfrm rot="16200000" flipH="1" flipV="1">
              <a:off x="11209507" y="4774488"/>
              <a:ext cx="237744" cy="216816"/>
            </a:xfrm>
            <a:prstGeom prst="rtTriangle">
              <a:avLst/>
            </a:prstGeom>
            <a:solidFill>
              <a:srgbClr val="2C59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6" name="组合 30"/>
            <p:cNvGrpSpPr/>
            <p:nvPr/>
          </p:nvGrpSpPr>
          <p:grpSpPr>
            <a:xfrm>
              <a:off x="1231900" y="1009650"/>
              <a:ext cx="2176463" cy="3765550"/>
              <a:chOff x="1231900" y="1009650"/>
              <a:chExt cx="2176463" cy="3765550"/>
            </a:xfrm>
          </p:grpSpPr>
          <p:sp>
            <p:nvSpPr>
              <p:cNvPr id="38" name="Freeform 5@|5FFC:3854331|FBC:16777215|LFC:0|LBC:16777215"/>
              <p:cNvSpPr/>
              <p:nvPr/>
            </p:nvSpPr>
            <p:spPr bwMode="auto">
              <a:xfrm>
                <a:off x="2747963" y="1422400"/>
                <a:ext cx="566738" cy="452438"/>
              </a:xfrm>
              <a:custGeom>
                <a:avLst/>
                <a:gdLst>
                  <a:gd name="T0" fmla="*/ 738 w 950"/>
                  <a:gd name="T1" fmla="*/ 172 h 759"/>
                  <a:gd name="T2" fmla="*/ 271 w 950"/>
                  <a:gd name="T3" fmla="*/ 138 h 759"/>
                  <a:gd name="T4" fmla="*/ 96 w 950"/>
                  <a:gd name="T5" fmla="*/ 0 h 759"/>
                  <a:gd name="T6" fmla="*/ 0 w 950"/>
                  <a:gd name="T7" fmla="*/ 122 h 759"/>
                  <a:gd name="T8" fmla="*/ 152 w 950"/>
                  <a:gd name="T9" fmla="*/ 241 h 759"/>
                  <a:gd name="T10" fmla="*/ 233 w 950"/>
                  <a:gd name="T11" fmla="*/ 306 h 759"/>
                  <a:gd name="T12" fmla="*/ 807 w 950"/>
                  <a:gd name="T13" fmla="*/ 759 h 759"/>
                  <a:gd name="T14" fmla="*/ 738 w 950"/>
                  <a:gd name="T15" fmla="*/ 172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0" h="759">
                    <a:moveTo>
                      <a:pt x="738" y="172"/>
                    </a:moveTo>
                    <a:cubicBezTo>
                      <a:pt x="600" y="63"/>
                      <a:pt x="414" y="56"/>
                      <a:pt x="271" y="138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152" y="241"/>
                      <a:pt x="152" y="241"/>
                      <a:pt x="152" y="241"/>
                    </a:cubicBezTo>
                    <a:cubicBezTo>
                      <a:pt x="233" y="306"/>
                      <a:pt x="233" y="306"/>
                      <a:pt x="233" y="306"/>
                    </a:cubicBezTo>
                    <a:cubicBezTo>
                      <a:pt x="807" y="759"/>
                      <a:pt x="807" y="759"/>
                      <a:pt x="807" y="759"/>
                    </a:cubicBezTo>
                    <a:cubicBezTo>
                      <a:pt x="950" y="578"/>
                      <a:pt x="919" y="315"/>
                      <a:pt x="738" y="172"/>
                    </a:cubicBezTo>
                    <a:close/>
                  </a:path>
                </a:pathLst>
              </a:custGeom>
              <a:solidFill>
                <a:srgbClr val="FBCF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9" name="Freeform 6@|5FFC:3258849|FBC:16777215|LFC:0|LBC:16777215"/>
              <p:cNvSpPr/>
              <p:nvPr/>
            </p:nvSpPr>
            <p:spPr bwMode="auto">
              <a:xfrm>
                <a:off x="2689225" y="1495425"/>
                <a:ext cx="539750" cy="504825"/>
              </a:xfrm>
              <a:custGeom>
                <a:avLst/>
                <a:gdLst>
                  <a:gd name="T0" fmla="*/ 906 w 906"/>
                  <a:gd name="T1" fmla="*/ 637 h 848"/>
                  <a:gd name="T2" fmla="*/ 332 w 906"/>
                  <a:gd name="T3" fmla="*/ 184 h 848"/>
                  <a:gd name="T4" fmla="*/ 251 w 906"/>
                  <a:gd name="T5" fmla="*/ 119 h 848"/>
                  <a:gd name="T6" fmla="*/ 99 w 906"/>
                  <a:gd name="T7" fmla="*/ 0 h 848"/>
                  <a:gd name="T8" fmla="*/ 0 w 906"/>
                  <a:gd name="T9" fmla="*/ 125 h 848"/>
                  <a:gd name="T10" fmla="*/ 176 w 906"/>
                  <a:gd name="T11" fmla="*/ 264 h 848"/>
                  <a:gd name="T12" fmla="*/ 319 w 906"/>
                  <a:gd name="T13" fmla="*/ 705 h 848"/>
                  <a:gd name="T14" fmla="*/ 906 w 906"/>
                  <a:gd name="T15" fmla="*/ 637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6" h="848">
                    <a:moveTo>
                      <a:pt x="906" y="637"/>
                    </a:moveTo>
                    <a:cubicBezTo>
                      <a:pt x="332" y="184"/>
                      <a:pt x="332" y="184"/>
                      <a:pt x="332" y="184"/>
                    </a:cubicBezTo>
                    <a:cubicBezTo>
                      <a:pt x="251" y="119"/>
                      <a:pt x="251" y="119"/>
                      <a:pt x="251" y="119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176" y="264"/>
                      <a:pt x="176" y="264"/>
                      <a:pt x="176" y="264"/>
                    </a:cubicBezTo>
                    <a:cubicBezTo>
                      <a:pt x="132" y="422"/>
                      <a:pt x="183" y="598"/>
                      <a:pt x="319" y="705"/>
                    </a:cubicBezTo>
                    <a:cubicBezTo>
                      <a:pt x="500" y="848"/>
                      <a:pt x="763" y="817"/>
                      <a:pt x="906" y="637"/>
                    </a:cubicBezTo>
                    <a:close/>
                  </a:path>
                </a:pathLst>
              </a:custGeom>
              <a:solidFill>
                <a:srgbClr val="E1B9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0" name="Freeform 7@|5FFC:14214893|FBC:16777215|LFC:0|LBC:16777215"/>
              <p:cNvSpPr/>
              <p:nvPr/>
            </p:nvSpPr>
            <p:spPr bwMode="auto">
              <a:xfrm>
                <a:off x="2625725" y="1397000"/>
                <a:ext cx="39688" cy="39688"/>
              </a:xfrm>
              <a:custGeom>
                <a:avLst/>
                <a:gdLst>
                  <a:gd name="T0" fmla="*/ 15 w 66"/>
                  <a:gd name="T1" fmla="*/ 56 h 66"/>
                  <a:gd name="T2" fmla="*/ 10 w 66"/>
                  <a:gd name="T3" fmla="*/ 15 h 66"/>
                  <a:gd name="T4" fmla="*/ 51 w 66"/>
                  <a:gd name="T5" fmla="*/ 10 h 66"/>
                  <a:gd name="T6" fmla="*/ 56 w 66"/>
                  <a:gd name="T7" fmla="*/ 51 h 66"/>
                  <a:gd name="T8" fmla="*/ 15 w 66"/>
                  <a:gd name="T9" fmla="*/ 5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15" y="56"/>
                    </a:moveTo>
                    <a:cubicBezTo>
                      <a:pt x="2" y="46"/>
                      <a:pt x="0" y="27"/>
                      <a:pt x="10" y="15"/>
                    </a:cubicBezTo>
                    <a:cubicBezTo>
                      <a:pt x="20" y="2"/>
                      <a:pt x="38" y="0"/>
                      <a:pt x="51" y="10"/>
                    </a:cubicBezTo>
                    <a:cubicBezTo>
                      <a:pt x="64" y="20"/>
                      <a:pt x="66" y="38"/>
                      <a:pt x="56" y="51"/>
                    </a:cubicBezTo>
                    <a:cubicBezTo>
                      <a:pt x="46" y="64"/>
                      <a:pt x="28" y="66"/>
                      <a:pt x="15" y="56"/>
                    </a:cubicBezTo>
                    <a:close/>
                  </a:path>
                </a:pathLst>
              </a:custGeom>
              <a:solidFill>
                <a:srgbClr val="EDE6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8@|5FFC:15792639|FBC:16777215|LFC:0|LBC:16777215"/>
              <p:cNvSpPr/>
              <p:nvPr/>
            </p:nvSpPr>
            <p:spPr bwMode="auto">
              <a:xfrm>
                <a:off x="2608263" y="1360488"/>
                <a:ext cx="146050" cy="174625"/>
              </a:xfrm>
              <a:custGeom>
                <a:avLst/>
                <a:gdLst>
                  <a:gd name="T0" fmla="*/ 62 w 244"/>
                  <a:gd name="T1" fmla="*/ 95 h 294"/>
                  <a:gd name="T2" fmla="*/ 12 w 244"/>
                  <a:gd name="T3" fmla="*/ 294 h 294"/>
                  <a:gd name="T4" fmla="*/ 244 w 244"/>
                  <a:gd name="T5" fmla="*/ 0 h 294"/>
                  <a:gd name="T6" fmla="*/ 62 w 244"/>
                  <a:gd name="T7" fmla="*/ 95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294">
                    <a:moveTo>
                      <a:pt x="62" y="95"/>
                    </a:moveTo>
                    <a:cubicBezTo>
                      <a:pt x="16" y="153"/>
                      <a:pt x="0" y="226"/>
                      <a:pt x="12" y="294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175" y="4"/>
                      <a:pt x="108" y="36"/>
                      <a:pt x="62" y="95"/>
                    </a:cubicBezTo>
                    <a:close/>
                  </a:path>
                </a:pathLst>
              </a:custGeom>
              <a:solidFill>
                <a:srgbClr val="FFF9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9@|5FFC:15792639|FBC:16777215|LFC:0|LBC:16777215"/>
              <p:cNvSpPr/>
              <p:nvPr/>
            </p:nvSpPr>
            <p:spPr bwMode="auto">
              <a:xfrm>
                <a:off x="3125788" y="1774825"/>
                <a:ext cx="112713" cy="128588"/>
              </a:xfrm>
              <a:custGeom>
                <a:avLst/>
                <a:gdLst>
                  <a:gd name="T0" fmla="*/ 23 w 188"/>
                  <a:gd name="T1" fmla="*/ 197 h 216"/>
                  <a:gd name="T2" fmla="*/ 52 w 188"/>
                  <a:gd name="T3" fmla="*/ 75 h 216"/>
                  <a:gd name="T4" fmla="*/ 165 w 188"/>
                  <a:gd name="T5" fmla="*/ 18 h 216"/>
                  <a:gd name="T6" fmla="*/ 136 w 188"/>
                  <a:gd name="T7" fmla="*/ 141 h 216"/>
                  <a:gd name="T8" fmla="*/ 23 w 188"/>
                  <a:gd name="T9" fmla="*/ 19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" h="216">
                    <a:moveTo>
                      <a:pt x="23" y="197"/>
                    </a:moveTo>
                    <a:cubicBezTo>
                      <a:pt x="0" y="179"/>
                      <a:pt x="13" y="124"/>
                      <a:pt x="52" y="75"/>
                    </a:cubicBezTo>
                    <a:cubicBezTo>
                      <a:pt x="91" y="25"/>
                      <a:pt x="142" y="0"/>
                      <a:pt x="165" y="18"/>
                    </a:cubicBezTo>
                    <a:cubicBezTo>
                      <a:pt x="188" y="36"/>
                      <a:pt x="175" y="91"/>
                      <a:pt x="136" y="141"/>
                    </a:cubicBezTo>
                    <a:cubicBezTo>
                      <a:pt x="97" y="190"/>
                      <a:pt x="46" y="216"/>
                      <a:pt x="23" y="197"/>
                    </a:cubicBezTo>
                    <a:close/>
                  </a:path>
                </a:pathLst>
              </a:custGeom>
              <a:solidFill>
                <a:srgbClr val="FFF9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10@|5FFC:15792639|FBC:16777215|LFC:0|LBC:16777215"/>
              <p:cNvSpPr/>
              <p:nvPr/>
            </p:nvSpPr>
            <p:spPr bwMode="auto">
              <a:xfrm>
                <a:off x="3216275" y="1685925"/>
                <a:ext cx="36513" cy="71438"/>
              </a:xfrm>
              <a:custGeom>
                <a:avLst/>
                <a:gdLst>
                  <a:gd name="T0" fmla="*/ 25 w 61"/>
                  <a:gd name="T1" fmla="*/ 118 h 120"/>
                  <a:gd name="T2" fmla="*/ 3 w 61"/>
                  <a:gd name="T3" fmla="*/ 57 h 120"/>
                  <a:gd name="T4" fmla="*/ 36 w 61"/>
                  <a:gd name="T5" fmla="*/ 1 h 120"/>
                  <a:gd name="T6" fmla="*/ 58 w 61"/>
                  <a:gd name="T7" fmla="*/ 62 h 120"/>
                  <a:gd name="T8" fmla="*/ 25 w 61"/>
                  <a:gd name="T9" fmla="*/ 11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20">
                    <a:moveTo>
                      <a:pt x="25" y="118"/>
                    </a:moveTo>
                    <a:cubicBezTo>
                      <a:pt x="10" y="117"/>
                      <a:pt x="0" y="89"/>
                      <a:pt x="3" y="57"/>
                    </a:cubicBezTo>
                    <a:cubicBezTo>
                      <a:pt x="6" y="25"/>
                      <a:pt x="21" y="0"/>
                      <a:pt x="36" y="1"/>
                    </a:cubicBezTo>
                    <a:cubicBezTo>
                      <a:pt x="51" y="3"/>
                      <a:pt x="61" y="30"/>
                      <a:pt x="58" y="62"/>
                    </a:cubicBezTo>
                    <a:cubicBezTo>
                      <a:pt x="55" y="95"/>
                      <a:pt x="40" y="120"/>
                      <a:pt x="25" y="118"/>
                    </a:cubicBezTo>
                    <a:close/>
                  </a:path>
                </a:pathLst>
              </a:custGeom>
              <a:solidFill>
                <a:srgbClr val="FFF9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11@|5FFC:8684160|FBC:16777215|LFC:0|LBC:16777215"/>
              <p:cNvSpPr>
                <a:spLocks noEditPoints="1"/>
              </p:cNvSpPr>
              <p:nvPr/>
            </p:nvSpPr>
            <p:spPr bwMode="auto">
              <a:xfrm>
                <a:off x="2955925" y="1658938"/>
                <a:ext cx="196850" cy="182563"/>
              </a:xfrm>
              <a:custGeom>
                <a:avLst/>
                <a:gdLst>
                  <a:gd name="T0" fmla="*/ 0 w 331"/>
                  <a:gd name="T1" fmla="*/ 0 h 306"/>
                  <a:gd name="T2" fmla="*/ 246 w 331"/>
                  <a:gd name="T3" fmla="*/ 12 h 306"/>
                  <a:gd name="T4" fmla="*/ 320 w 331"/>
                  <a:gd name="T5" fmla="*/ 45 h 306"/>
                  <a:gd name="T6" fmla="*/ 325 w 331"/>
                  <a:gd name="T7" fmla="*/ 92 h 306"/>
                  <a:gd name="T8" fmla="*/ 281 w 331"/>
                  <a:gd name="T9" fmla="*/ 125 h 306"/>
                  <a:gd name="T10" fmla="*/ 260 w 331"/>
                  <a:gd name="T11" fmla="*/ 205 h 306"/>
                  <a:gd name="T12" fmla="*/ 187 w 331"/>
                  <a:gd name="T13" fmla="*/ 244 h 306"/>
                  <a:gd name="T14" fmla="*/ 165 w 331"/>
                  <a:gd name="T15" fmla="*/ 294 h 306"/>
                  <a:gd name="T16" fmla="*/ 119 w 331"/>
                  <a:gd name="T17" fmla="*/ 301 h 306"/>
                  <a:gd name="T18" fmla="*/ 69 w 331"/>
                  <a:gd name="T19" fmla="*/ 236 h 306"/>
                  <a:gd name="T20" fmla="*/ 0 w 331"/>
                  <a:gd name="T21" fmla="*/ 0 h 306"/>
                  <a:gd name="T22" fmla="*/ 308 w 331"/>
                  <a:gd name="T23" fmla="*/ 99 h 306"/>
                  <a:gd name="T24" fmla="*/ 313 w 331"/>
                  <a:gd name="T25" fmla="*/ 88 h 306"/>
                  <a:gd name="T26" fmla="*/ 311 w 331"/>
                  <a:gd name="T27" fmla="*/ 52 h 306"/>
                  <a:gd name="T28" fmla="*/ 246 w 331"/>
                  <a:gd name="T29" fmla="*/ 24 h 306"/>
                  <a:gd name="T30" fmla="*/ 16 w 331"/>
                  <a:gd name="T31" fmla="*/ 12 h 306"/>
                  <a:gd name="T32" fmla="*/ 81 w 331"/>
                  <a:gd name="T33" fmla="*/ 233 h 306"/>
                  <a:gd name="T34" fmla="*/ 123 w 331"/>
                  <a:gd name="T35" fmla="*/ 289 h 306"/>
                  <a:gd name="T36" fmla="*/ 159 w 331"/>
                  <a:gd name="T37" fmla="*/ 284 h 306"/>
                  <a:gd name="T38" fmla="*/ 168 w 331"/>
                  <a:gd name="T39" fmla="*/ 275 h 306"/>
                  <a:gd name="T40" fmla="*/ 175 w 331"/>
                  <a:gd name="T41" fmla="*/ 242 h 306"/>
                  <a:gd name="T42" fmla="*/ 108 w 331"/>
                  <a:gd name="T43" fmla="*/ 185 h 306"/>
                  <a:gd name="T44" fmla="*/ 109 w 331"/>
                  <a:gd name="T45" fmla="*/ 161 h 306"/>
                  <a:gd name="T46" fmla="*/ 112 w 331"/>
                  <a:gd name="T47" fmla="*/ 158 h 306"/>
                  <a:gd name="T48" fmla="*/ 131 w 331"/>
                  <a:gd name="T49" fmla="*/ 158 h 306"/>
                  <a:gd name="T50" fmla="*/ 185 w 331"/>
                  <a:gd name="T51" fmla="*/ 231 h 306"/>
                  <a:gd name="T52" fmla="*/ 251 w 331"/>
                  <a:gd name="T53" fmla="*/ 197 h 306"/>
                  <a:gd name="T54" fmla="*/ 269 w 331"/>
                  <a:gd name="T55" fmla="*/ 125 h 306"/>
                  <a:gd name="T56" fmla="*/ 184 w 331"/>
                  <a:gd name="T57" fmla="*/ 90 h 306"/>
                  <a:gd name="T58" fmla="*/ 180 w 331"/>
                  <a:gd name="T59" fmla="*/ 72 h 306"/>
                  <a:gd name="T60" fmla="*/ 183 w 331"/>
                  <a:gd name="T61" fmla="*/ 68 h 306"/>
                  <a:gd name="T62" fmla="*/ 206 w 331"/>
                  <a:gd name="T63" fmla="*/ 62 h 306"/>
                  <a:gd name="T64" fmla="*/ 276 w 331"/>
                  <a:gd name="T65" fmla="*/ 113 h 306"/>
                  <a:gd name="T66" fmla="*/ 308 w 331"/>
                  <a:gd name="T67" fmla="*/ 99 h 306"/>
                  <a:gd name="T68" fmla="*/ 172 w 331"/>
                  <a:gd name="T69" fmla="*/ 229 h 306"/>
                  <a:gd name="T70" fmla="*/ 127 w 331"/>
                  <a:gd name="T71" fmla="*/ 169 h 306"/>
                  <a:gd name="T72" fmla="*/ 119 w 331"/>
                  <a:gd name="T73" fmla="*/ 168 h 306"/>
                  <a:gd name="T74" fmla="*/ 118 w 331"/>
                  <a:gd name="T75" fmla="*/ 169 h 306"/>
                  <a:gd name="T76" fmla="*/ 119 w 331"/>
                  <a:gd name="T77" fmla="*/ 181 h 306"/>
                  <a:gd name="T78" fmla="*/ 172 w 331"/>
                  <a:gd name="T79" fmla="*/ 229 h 306"/>
                  <a:gd name="T80" fmla="*/ 263 w 331"/>
                  <a:gd name="T81" fmla="*/ 113 h 306"/>
                  <a:gd name="T82" fmla="*/ 204 w 331"/>
                  <a:gd name="T83" fmla="*/ 73 h 306"/>
                  <a:gd name="T84" fmla="*/ 192 w 331"/>
                  <a:gd name="T85" fmla="*/ 75 h 306"/>
                  <a:gd name="T86" fmla="*/ 192 w 331"/>
                  <a:gd name="T87" fmla="*/ 76 h 306"/>
                  <a:gd name="T88" fmla="*/ 194 w 331"/>
                  <a:gd name="T89" fmla="*/ 83 h 306"/>
                  <a:gd name="T90" fmla="*/ 263 w 331"/>
                  <a:gd name="T91" fmla="*/ 11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1" h="306">
                    <a:moveTo>
                      <a:pt x="0" y="0"/>
                    </a:moveTo>
                    <a:cubicBezTo>
                      <a:pt x="246" y="12"/>
                      <a:pt x="246" y="12"/>
                      <a:pt x="246" y="12"/>
                    </a:cubicBezTo>
                    <a:cubicBezTo>
                      <a:pt x="248" y="12"/>
                      <a:pt x="300" y="15"/>
                      <a:pt x="320" y="45"/>
                    </a:cubicBezTo>
                    <a:cubicBezTo>
                      <a:pt x="329" y="58"/>
                      <a:pt x="331" y="74"/>
                      <a:pt x="325" y="92"/>
                    </a:cubicBezTo>
                    <a:cubicBezTo>
                      <a:pt x="318" y="110"/>
                      <a:pt x="303" y="122"/>
                      <a:pt x="281" y="125"/>
                    </a:cubicBezTo>
                    <a:cubicBezTo>
                      <a:pt x="287" y="144"/>
                      <a:pt x="286" y="172"/>
                      <a:pt x="260" y="205"/>
                    </a:cubicBezTo>
                    <a:cubicBezTo>
                      <a:pt x="234" y="238"/>
                      <a:pt x="207" y="245"/>
                      <a:pt x="187" y="244"/>
                    </a:cubicBezTo>
                    <a:cubicBezTo>
                      <a:pt x="190" y="266"/>
                      <a:pt x="182" y="283"/>
                      <a:pt x="165" y="294"/>
                    </a:cubicBezTo>
                    <a:cubicBezTo>
                      <a:pt x="149" y="304"/>
                      <a:pt x="133" y="306"/>
                      <a:pt x="119" y="301"/>
                    </a:cubicBezTo>
                    <a:cubicBezTo>
                      <a:pt x="85" y="288"/>
                      <a:pt x="70" y="238"/>
                      <a:pt x="69" y="236"/>
                    </a:cubicBezTo>
                    <a:lnTo>
                      <a:pt x="0" y="0"/>
                    </a:lnTo>
                    <a:close/>
                    <a:moveTo>
                      <a:pt x="308" y="99"/>
                    </a:moveTo>
                    <a:cubicBezTo>
                      <a:pt x="310" y="96"/>
                      <a:pt x="312" y="92"/>
                      <a:pt x="313" y="88"/>
                    </a:cubicBezTo>
                    <a:cubicBezTo>
                      <a:pt x="318" y="73"/>
                      <a:pt x="317" y="62"/>
                      <a:pt x="311" y="52"/>
                    </a:cubicBezTo>
                    <a:cubicBezTo>
                      <a:pt x="294" y="27"/>
                      <a:pt x="246" y="24"/>
                      <a:pt x="246" y="24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81" y="233"/>
                      <a:pt x="81" y="233"/>
                      <a:pt x="81" y="233"/>
                    </a:cubicBezTo>
                    <a:cubicBezTo>
                      <a:pt x="81" y="233"/>
                      <a:pt x="95" y="279"/>
                      <a:pt x="123" y="289"/>
                    </a:cubicBezTo>
                    <a:cubicBezTo>
                      <a:pt x="134" y="294"/>
                      <a:pt x="146" y="292"/>
                      <a:pt x="159" y="284"/>
                    </a:cubicBezTo>
                    <a:cubicBezTo>
                      <a:pt x="162" y="281"/>
                      <a:pt x="166" y="279"/>
                      <a:pt x="168" y="275"/>
                    </a:cubicBezTo>
                    <a:cubicBezTo>
                      <a:pt x="176" y="265"/>
                      <a:pt x="176" y="252"/>
                      <a:pt x="175" y="242"/>
                    </a:cubicBezTo>
                    <a:cubicBezTo>
                      <a:pt x="144" y="235"/>
                      <a:pt x="117" y="208"/>
                      <a:pt x="108" y="185"/>
                    </a:cubicBezTo>
                    <a:cubicBezTo>
                      <a:pt x="104" y="175"/>
                      <a:pt x="105" y="167"/>
                      <a:pt x="109" y="161"/>
                    </a:cubicBezTo>
                    <a:cubicBezTo>
                      <a:pt x="110" y="160"/>
                      <a:pt x="111" y="159"/>
                      <a:pt x="112" y="158"/>
                    </a:cubicBezTo>
                    <a:cubicBezTo>
                      <a:pt x="116" y="156"/>
                      <a:pt x="122" y="154"/>
                      <a:pt x="131" y="158"/>
                    </a:cubicBezTo>
                    <a:cubicBezTo>
                      <a:pt x="150" y="166"/>
                      <a:pt x="177" y="198"/>
                      <a:pt x="185" y="231"/>
                    </a:cubicBezTo>
                    <a:cubicBezTo>
                      <a:pt x="209" y="234"/>
                      <a:pt x="231" y="223"/>
                      <a:pt x="251" y="197"/>
                    </a:cubicBezTo>
                    <a:cubicBezTo>
                      <a:pt x="271" y="172"/>
                      <a:pt x="277" y="148"/>
                      <a:pt x="269" y="125"/>
                    </a:cubicBezTo>
                    <a:cubicBezTo>
                      <a:pt x="234" y="125"/>
                      <a:pt x="196" y="107"/>
                      <a:pt x="184" y="90"/>
                    </a:cubicBezTo>
                    <a:cubicBezTo>
                      <a:pt x="179" y="82"/>
                      <a:pt x="179" y="76"/>
                      <a:pt x="180" y="72"/>
                    </a:cubicBezTo>
                    <a:cubicBezTo>
                      <a:pt x="181" y="70"/>
                      <a:pt x="182" y="69"/>
                      <a:pt x="183" y="68"/>
                    </a:cubicBezTo>
                    <a:cubicBezTo>
                      <a:pt x="187" y="62"/>
                      <a:pt x="195" y="60"/>
                      <a:pt x="206" y="62"/>
                    </a:cubicBezTo>
                    <a:cubicBezTo>
                      <a:pt x="230" y="65"/>
                      <a:pt x="262" y="85"/>
                      <a:pt x="276" y="113"/>
                    </a:cubicBezTo>
                    <a:cubicBezTo>
                      <a:pt x="287" y="112"/>
                      <a:pt x="299" y="109"/>
                      <a:pt x="308" y="99"/>
                    </a:cubicBezTo>
                    <a:close/>
                    <a:moveTo>
                      <a:pt x="172" y="229"/>
                    </a:moveTo>
                    <a:cubicBezTo>
                      <a:pt x="163" y="201"/>
                      <a:pt x="142" y="175"/>
                      <a:pt x="127" y="169"/>
                    </a:cubicBezTo>
                    <a:cubicBezTo>
                      <a:pt x="124" y="168"/>
                      <a:pt x="121" y="167"/>
                      <a:pt x="119" y="168"/>
                    </a:cubicBezTo>
                    <a:cubicBezTo>
                      <a:pt x="119" y="168"/>
                      <a:pt x="118" y="168"/>
                      <a:pt x="118" y="169"/>
                    </a:cubicBezTo>
                    <a:cubicBezTo>
                      <a:pt x="117" y="170"/>
                      <a:pt x="117" y="174"/>
                      <a:pt x="119" y="181"/>
                    </a:cubicBezTo>
                    <a:cubicBezTo>
                      <a:pt x="125" y="196"/>
                      <a:pt x="145" y="220"/>
                      <a:pt x="172" y="229"/>
                    </a:cubicBezTo>
                    <a:close/>
                    <a:moveTo>
                      <a:pt x="263" y="113"/>
                    </a:moveTo>
                    <a:cubicBezTo>
                      <a:pt x="248" y="90"/>
                      <a:pt x="220" y="76"/>
                      <a:pt x="204" y="73"/>
                    </a:cubicBezTo>
                    <a:cubicBezTo>
                      <a:pt x="197" y="72"/>
                      <a:pt x="193" y="74"/>
                      <a:pt x="192" y="75"/>
                    </a:cubicBezTo>
                    <a:cubicBezTo>
                      <a:pt x="192" y="75"/>
                      <a:pt x="192" y="76"/>
                      <a:pt x="192" y="76"/>
                    </a:cubicBezTo>
                    <a:cubicBezTo>
                      <a:pt x="191" y="78"/>
                      <a:pt x="192" y="81"/>
                      <a:pt x="194" y="83"/>
                    </a:cubicBezTo>
                    <a:cubicBezTo>
                      <a:pt x="204" y="96"/>
                      <a:pt x="234" y="111"/>
                      <a:pt x="263" y="113"/>
                    </a:cubicBezTo>
                    <a:close/>
                  </a:path>
                </a:pathLst>
              </a:custGeom>
              <a:solidFill>
                <a:srgbClr val="808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12@|5FFC:8684160|FBC:16777215|LFC:0|LBC:16777215"/>
              <p:cNvSpPr/>
              <p:nvPr/>
            </p:nvSpPr>
            <p:spPr bwMode="auto">
              <a:xfrm>
                <a:off x="2800350" y="1535113"/>
                <a:ext cx="165100" cy="131763"/>
              </a:xfrm>
              <a:custGeom>
                <a:avLst/>
                <a:gdLst>
                  <a:gd name="T0" fmla="*/ 2 w 276"/>
                  <a:gd name="T1" fmla="*/ 3 h 221"/>
                  <a:gd name="T2" fmla="*/ 11 w 276"/>
                  <a:gd name="T3" fmla="*/ 2 h 221"/>
                  <a:gd name="T4" fmla="*/ 273 w 276"/>
                  <a:gd name="T5" fmla="*/ 209 h 221"/>
                  <a:gd name="T6" fmla="*/ 274 w 276"/>
                  <a:gd name="T7" fmla="*/ 218 h 221"/>
                  <a:gd name="T8" fmla="*/ 266 w 276"/>
                  <a:gd name="T9" fmla="*/ 219 h 221"/>
                  <a:gd name="T10" fmla="*/ 3 w 276"/>
                  <a:gd name="T11" fmla="*/ 12 h 221"/>
                  <a:gd name="T12" fmla="*/ 2 w 276"/>
                  <a:gd name="T13" fmla="*/ 3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21">
                    <a:moveTo>
                      <a:pt x="2" y="3"/>
                    </a:moveTo>
                    <a:cubicBezTo>
                      <a:pt x="4" y="1"/>
                      <a:pt x="8" y="0"/>
                      <a:pt x="11" y="2"/>
                    </a:cubicBezTo>
                    <a:cubicBezTo>
                      <a:pt x="273" y="209"/>
                      <a:pt x="273" y="209"/>
                      <a:pt x="273" y="209"/>
                    </a:cubicBezTo>
                    <a:cubicBezTo>
                      <a:pt x="276" y="211"/>
                      <a:pt x="276" y="215"/>
                      <a:pt x="274" y="218"/>
                    </a:cubicBezTo>
                    <a:cubicBezTo>
                      <a:pt x="272" y="220"/>
                      <a:pt x="268" y="221"/>
                      <a:pt x="266" y="219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0"/>
                      <a:pt x="0" y="6"/>
                      <a:pt x="2" y="3"/>
                    </a:cubicBezTo>
                    <a:close/>
                  </a:path>
                </a:pathLst>
              </a:custGeom>
              <a:solidFill>
                <a:srgbClr val="808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13@|5FFC:15792639|FBC:16777215|LFC:0|LBC:16777215"/>
              <p:cNvSpPr/>
              <p:nvPr/>
            </p:nvSpPr>
            <p:spPr bwMode="auto">
              <a:xfrm>
                <a:off x="2616200" y="1360488"/>
                <a:ext cx="257175" cy="268288"/>
              </a:xfrm>
              <a:custGeom>
                <a:avLst/>
                <a:gdLst>
                  <a:gd name="T0" fmla="*/ 0 w 162"/>
                  <a:gd name="T1" fmla="*/ 110 h 169"/>
                  <a:gd name="T2" fmla="*/ 87 w 162"/>
                  <a:gd name="T3" fmla="*/ 0 h 169"/>
                  <a:gd name="T4" fmla="*/ 162 w 162"/>
                  <a:gd name="T5" fmla="*/ 59 h 169"/>
                  <a:gd name="T6" fmla="*/ 75 w 162"/>
                  <a:gd name="T7" fmla="*/ 169 h 169"/>
                  <a:gd name="T8" fmla="*/ 0 w 162"/>
                  <a:gd name="T9" fmla="*/ 11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169">
                    <a:moveTo>
                      <a:pt x="0" y="110"/>
                    </a:moveTo>
                    <a:lnTo>
                      <a:pt x="87" y="0"/>
                    </a:lnTo>
                    <a:lnTo>
                      <a:pt x="162" y="59"/>
                    </a:lnTo>
                    <a:lnTo>
                      <a:pt x="75" y="169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FFF9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14@|5FFC:14214893|FBC:16777215|LFC:0|LBC:16777215"/>
              <p:cNvSpPr/>
              <p:nvPr/>
            </p:nvSpPr>
            <p:spPr bwMode="auto">
              <a:xfrm>
                <a:off x="2709863" y="1431925"/>
                <a:ext cx="157163" cy="195263"/>
              </a:xfrm>
              <a:custGeom>
                <a:avLst/>
                <a:gdLst>
                  <a:gd name="T0" fmla="*/ 6 w 263"/>
                  <a:gd name="T1" fmla="*/ 323 h 327"/>
                  <a:gd name="T2" fmla="*/ 4 w 263"/>
                  <a:gd name="T3" fmla="*/ 307 h 327"/>
                  <a:gd name="T4" fmla="*/ 242 w 263"/>
                  <a:gd name="T5" fmla="*/ 6 h 327"/>
                  <a:gd name="T6" fmla="*/ 258 w 263"/>
                  <a:gd name="T7" fmla="*/ 4 h 327"/>
                  <a:gd name="T8" fmla="*/ 258 w 263"/>
                  <a:gd name="T9" fmla="*/ 4 h 327"/>
                  <a:gd name="T10" fmla="*/ 260 w 263"/>
                  <a:gd name="T11" fmla="*/ 20 h 327"/>
                  <a:gd name="T12" fmla="*/ 22 w 263"/>
                  <a:gd name="T13" fmla="*/ 321 h 327"/>
                  <a:gd name="T14" fmla="*/ 6 w 263"/>
                  <a:gd name="T15" fmla="*/ 32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3" h="327">
                    <a:moveTo>
                      <a:pt x="6" y="323"/>
                    </a:moveTo>
                    <a:cubicBezTo>
                      <a:pt x="1" y="319"/>
                      <a:pt x="0" y="312"/>
                      <a:pt x="4" y="307"/>
                    </a:cubicBezTo>
                    <a:cubicBezTo>
                      <a:pt x="242" y="6"/>
                      <a:pt x="242" y="6"/>
                      <a:pt x="242" y="6"/>
                    </a:cubicBezTo>
                    <a:cubicBezTo>
                      <a:pt x="246" y="1"/>
                      <a:pt x="253" y="0"/>
                      <a:pt x="258" y="4"/>
                    </a:cubicBezTo>
                    <a:cubicBezTo>
                      <a:pt x="258" y="4"/>
                      <a:pt x="258" y="4"/>
                      <a:pt x="258" y="4"/>
                    </a:cubicBezTo>
                    <a:cubicBezTo>
                      <a:pt x="263" y="8"/>
                      <a:pt x="263" y="15"/>
                      <a:pt x="260" y="20"/>
                    </a:cubicBezTo>
                    <a:cubicBezTo>
                      <a:pt x="22" y="321"/>
                      <a:pt x="22" y="321"/>
                      <a:pt x="22" y="321"/>
                    </a:cubicBezTo>
                    <a:cubicBezTo>
                      <a:pt x="18" y="326"/>
                      <a:pt x="11" y="327"/>
                      <a:pt x="6" y="323"/>
                    </a:cubicBezTo>
                    <a:close/>
                  </a:path>
                </a:pathLst>
              </a:custGeom>
              <a:solidFill>
                <a:srgbClr val="EDE6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8" name="Freeform 15@|5FFC:14214893|FBC:16777215|LFC:0|LBC:16777215"/>
              <p:cNvSpPr/>
              <p:nvPr/>
            </p:nvSpPr>
            <p:spPr bwMode="auto">
              <a:xfrm>
                <a:off x="2689225" y="1416050"/>
                <a:ext cx="157163" cy="193675"/>
              </a:xfrm>
              <a:custGeom>
                <a:avLst/>
                <a:gdLst>
                  <a:gd name="T0" fmla="*/ 6 w 264"/>
                  <a:gd name="T1" fmla="*/ 323 h 327"/>
                  <a:gd name="T2" fmla="*/ 4 w 264"/>
                  <a:gd name="T3" fmla="*/ 307 h 327"/>
                  <a:gd name="T4" fmla="*/ 242 w 264"/>
                  <a:gd name="T5" fmla="*/ 6 h 327"/>
                  <a:gd name="T6" fmla="*/ 258 w 264"/>
                  <a:gd name="T7" fmla="*/ 4 h 327"/>
                  <a:gd name="T8" fmla="*/ 258 w 264"/>
                  <a:gd name="T9" fmla="*/ 4 h 327"/>
                  <a:gd name="T10" fmla="*/ 260 w 264"/>
                  <a:gd name="T11" fmla="*/ 20 h 327"/>
                  <a:gd name="T12" fmla="*/ 22 w 264"/>
                  <a:gd name="T13" fmla="*/ 321 h 327"/>
                  <a:gd name="T14" fmla="*/ 6 w 264"/>
                  <a:gd name="T15" fmla="*/ 32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4" h="327">
                    <a:moveTo>
                      <a:pt x="6" y="323"/>
                    </a:moveTo>
                    <a:cubicBezTo>
                      <a:pt x="1" y="319"/>
                      <a:pt x="0" y="312"/>
                      <a:pt x="4" y="307"/>
                    </a:cubicBezTo>
                    <a:cubicBezTo>
                      <a:pt x="242" y="6"/>
                      <a:pt x="242" y="6"/>
                      <a:pt x="242" y="6"/>
                    </a:cubicBezTo>
                    <a:cubicBezTo>
                      <a:pt x="246" y="1"/>
                      <a:pt x="253" y="0"/>
                      <a:pt x="258" y="4"/>
                    </a:cubicBezTo>
                    <a:cubicBezTo>
                      <a:pt x="258" y="4"/>
                      <a:pt x="258" y="4"/>
                      <a:pt x="258" y="4"/>
                    </a:cubicBezTo>
                    <a:cubicBezTo>
                      <a:pt x="263" y="8"/>
                      <a:pt x="264" y="15"/>
                      <a:pt x="260" y="20"/>
                    </a:cubicBezTo>
                    <a:cubicBezTo>
                      <a:pt x="22" y="321"/>
                      <a:pt x="22" y="321"/>
                      <a:pt x="22" y="321"/>
                    </a:cubicBezTo>
                    <a:cubicBezTo>
                      <a:pt x="18" y="326"/>
                      <a:pt x="11" y="327"/>
                      <a:pt x="6" y="323"/>
                    </a:cubicBezTo>
                    <a:close/>
                  </a:path>
                </a:pathLst>
              </a:custGeom>
              <a:solidFill>
                <a:srgbClr val="EDE6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9" name="Freeform 16@|5FFC:14214893|FBC:16777215|LFC:0|LBC:16777215"/>
              <p:cNvSpPr/>
              <p:nvPr/>
            </p:nvSpPr>
            <p:spPr bwMode="auto">
              <a:xfrm>
                <a:off x="2668588" y="1398588"/>
                <a:ext cx="157163" cy="195263"/>
              </a:xfrm>
              <a:custGeom>
                <a:avLst/>
                <a:gdLst>
                  <a:gd name="T0" fmla="*/ 5 w 263"/>
                  <a:gd name="T1" fmla="*/ 323 h 327"/>
                  <a:gd name="T2" fmla="*/ 3 w 263"/>
                  <a:gd name="T3" fmla="*/ 307 h 327"/>
                  <a:gd name="T4" fmla="*/ 241 w 263"/>
                  <a:gd name="T5" fmla="*/ 6 h 327"/>
                  <a:gd name="T6" fmla="*/ 257 w 263"/>
                  <a:gd name="T7" fmla="*/ 4 h 327"/>
                  <a:gd name="T8" fmla="*/ 257 w 263"/>
                  <a:gd name="T9" fmla="*/ 4 h 327"/>
                  <a:gd name="T10" fmla="*/ 259 w 263"/>
                  <a:gd name="T11" fmla="*/ 20 h 327"/>
                  <a:gd name="T12" fmla="*/ 21 w 263"/>
                  <a:gd name="T13" fmla="*/ 321 h 327"/>
                  <a:gd name="T14" fmla="*/ 5 w 263"/>
                  <a:gd name="T15" fmla="*/ 32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3" h="327">
                    <a:moveTo>
                      <a:pt x="5" y="323"/>
                    </a:moveTo>
                    <a:cubicBezTo>
                      <a:pt x="0" y="319"/>
                      <a:pt x="0" y="312"/>
                      <a:pt x="3" y="307"/>
                    </a:cubicBezTo>
                    <a:cubicBezTo>
                      <a:pt x="241" y="6"/>
                      <a:pt x="241" y="6"/>
                      <a:pt x="241" y="6"/>
                    </a:cubicBezTo>
                    <a:cubicBezTo>
                      <a:pt x="245" y="1"/>
                      <a:pt x="252" y="0"/>
                      <a:pt x="257" y="4"/>
                    </a:cubicBezTo>
                    <a:cubicBezTo>
                      <a:pt x="257" y="4"/>
                      <a:pt x="257" y="4"/>
                      <a:pt x="257" y="4"/>
                    </a:cubicBezTo>
                    <a:cubicBezTo>
                      <a:pt x="262" y="8"/>
                      <a:pt x="263" y="15"/>
                      <a:pt x="259" y="20"/>
                    </a:cubicBezTo>
                    <a:cubicBezTo>
                      <a:pt x="21" y="321"/>
                      <a:pt x="21" y="321"/>
                      <a:pt x="21" y="321"/>
                    </a:cubicBezTo>
                    <a:cubicBezTo>
                      <a:pt x="17" y="326"/>
                      <a:pt x="10" y="327"/>
                      <a:pt x="5" y="323"/>
                    </a:cubicBezTo>
                    <a:close/>
                  </a:path>
                </a:pathLst>
              </a:custGeom>
              <a:solidFill>
                <a:srgbClr val="EDE6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0" name="Freeform 17@|5FFC:14214893|FBC:16777215|LFC:0|LBC:16777215"/>
              <p:cNvSpPr/>
              <p:nvPr/>
            </p:nvSpPr>
            <p:spPr bwMode="auto">
              <a:xfrm>
                <a:off x="2647950" y="1382713"/>
                <a:ext cx="157163" cy="195263"/>
              </a:xfrm>
              <a:custGeom>
                <a:avLst/>
                <a:gdLst>
                  <a:gd name="T0" fmla="*/ 5 w 263"/>
                  <a:gd name="T1" fmla="*/ 323 h 327"/>
                  <a:gd name="T2" fmla="*/ 4 w 263"/>
                  <a:gd name="T3" fmla="*/ 307 h 327"/>
                  <a:gd name="T4" fmla="*/ 242 w 263"/>
                  <a:gd name="T5" fmla="*/ 6 h 327"/>
                  <a:gd name="T6" fmla="*/ 257 w 263"/>
                  <a:gd name="T7" fmla="*/ 4 h 327"/>
                  <a:gd name="T8" fmla="*/ 257 w 263"/>
                  <a:gd name="T9" fmla="*/ 4 h 327"/>
                  <a:gd name="T10" fmla="*/ 259 w 263"/>
                  <a:gd name="T11" fmla="*/ 20 h 327"/>
                  <a:gd name="T12" fmla="*/ 21 w 263"/>
                  <a:gd name="T13" fmla="*/ 321 h 327"/>
                  <a:gd name="T14" fmla="*/ 5 w 263"/>
                  <a:gd name="T15" fmla="*/ 32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3" h="327">
                    <a:moveTo>
                      <a:pt x="5" y="323"/>
                    </a:moveTo>
                    <a:cubicBezTo>
                      <a:pt x="1" y="319"/>
                      <a:pt x="0" y="312"/>
                      <a:pt x="4" y="307"/>
                    </a:cubicBezTo>
                    <a:cubicBezTo>
                      <a:pt x="242" y="6"/>
                      <a:pt x="242" y="6"/>
                      <a:pt x="242" y="6"/>
                    </a:cubicBezTo>
                    <a:cubicBezTo>
                      <a:pt x="245" y="1"/>
                      <a:pt x="252" y="0"/>
                      <a:pt x="257" y="4"/>
                    </a:cubicBezTo>
                    <a:cubicBezTo>
                      <a:pt x="257" y="4"/>
                      <a:pt x="257" y="4"/>
                      <a:pt x="257" y="4"/>
                    </a:cubicBezTo>
                    <a:cubicBezTo>
                      <a:pt x="262" y="8"/>
                      <a:pt x="263" y="15"/>
                      <a:pt x="259" y="20"/>
                    </a:cubicBezTo>
                    <a:cubicBezTo>
                      <a:pt x="21" y="321"/>
                      <a:pt x="21" y="321"/>
                      <a:pt x="21" y="321"/>
                    </a:cubicBezTo>
                    <a:cubicBezTo>
                      <a:pt x="17" y="326"/>
                      <a:pt x="10" y="327"/>
                      <a:pt x="5" y="323"/>
                    </a:cubicBezTo>
                    <a:close/>
                  </a:path>
                </a:pathLst>
              </a:custGeom>
              <a:solidFill>
                <a:srgbClr val="EDE6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1" name="Freeform 18@|5FFC:14214893|FBC:16777215|LFC:0|LBC:16777215"/>
              <p:cNvSpPr/>
              <p:nvPr/>
            </p:nvSpPr>
            <p:spPr bwMode="auto">
              <a:xfrm>
                <a:off x="2627313" y="1366838"/>
                <a:ext cx="157163" cy="193675"/>
              </a:xfrm>
              <a:custGeom>
                <a:avLst/>
                <a:gdLst>
                  <a:gd name="T0" fmla="*/ 6 w 263"/>
                  <a:gd name="T1" fmla="*/ 323 h 327"/>
                  <a:gd name="T2" fmla="*/ 4 w 263"/>
                  <a:gd name="T3" fmla="*/ 307 h 327"/>
                  <a:gd name="T4" fmla="*/ 242 w 263"/>
                  <a:gd name="T5" fmla="*/ 6 h 327"/>
                  <a:gd name="T6" fmla="*/ 258 w 263"/>
                  <a:gd name="T7" fmla="*/ 4 h 327"/>
                  <a:gd name="T8" fmla="*/ 258 w 263"/>
                  <a:gd name="T9" fmla="*/ 4 h 327"/>
                  <a:gd name="T10" fmla="*/ 259 w 263"/>
                  <a:gd name="T11" fmla="*/ 20 h 327"/>
                  <a:gd name="T12" fmla="*/ 21 w 263"/>
                  <a:gd name="T13" fmla="*/ 321 h 327"/>
                  <a:gd name="T14" fmla="*/ 6 w 263"/>
                  <a:gd name="T15" fmla="*/ 32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3" h="327">
                    <a:moveTo>
                      <a:pt x="6" y="323"/>
                    </a:moveTo>
                    <a:cubicBezTo>
                      <a:pt x="1" y="319"/>
                      <a:pt x="0" y="312"/>
                      <a:pt x="4" y="307"/>
                    </a:cubicBezTo>
                    <a:cubicBezTo>
                      <a:pt x="242" y="6"/>
                      <a:pt x="242" y="6"/>
                      <a:pt x="242" y="6"/>
                    </a:cubicBezTo>
                    <a:cubicBezTo>
                      <a:pt x="246" y="1"/>
                      <a:pt x="253" y="0"/>
                      <a:pt x="258" y="4"/>
                    </a:cubicBezTo>
                    <a:cubicBezTo>
                      <a:pt x="258" y="4"/>
                      <a:pt x="258" y="4"/>
                      <a:pt x="258" y="4"/>
                    </a:cubicBezTo>
                    <a:cubicBezTo>
                      <a:pt x="262" y="8"/>
                      <a:pt x="263" y="15"/>
                      <a:pt x="259" y="20"/>
                    </a:cubicBezTo>
                    <a:cubicBezTo>
                      <a:pt x="21" y="321"/>
                      <a:pt x="21" y="321"/>
                      <a:pt x="21" y="321"/>
                    </a:cubicBezTo>
                    <a:cubicBezTo>
                      <a:pt x="18" y="326"/>
                      <a:pt x="11" y="327"/>
                      <a:pt x="6" y="323"/>
                    </a:cubicBezTo>
                    <a:close/>
                  </a:path>
                </a:pathLst>
              </a:custGeom>
              <a:solidFill>
                <a:srgbClr val="EDE6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2" name="Freeform 19@|5FFC:14214893|FBC:16777215|LFC:0|LBC:16777215"/>
              <p:cNvSpPr/>
              <p:nvPr/>
            </p:nvSpPr>
            <p:spPr bwMode="auto">
              <a:xfrm>
                <a:off x="2606675" y="1349375"/>
                <a:ext cx="157163" cy="195263"/>
              </a:xfrm>
              <a:custGeom>
                <a:avLst/>
                <a:gdLst>
                  <a:gd name="T0" fmla="*/ 6 w 263"/>
                  <a:gd name="T1" fmla="*/ 323 h 327"/>
                  <a:gd name="T2" fmla="*/ 4 w 263"/>
                  <a:gd name="T3" fmla="*/ 307 h 327"/>
                  <a:gd name="T4" fmla="*/ 242 w 263"/>
                  <a:gd name="T5" fmla="*/ 6 h 327"/>
                  <a:gd name="T6" fmla="*/ 258 w 263"/>
                  <a:gd name="T7" fmla="*/ 4 h 327"/>
                  <a:gd name="T8" fmla="*/ 258 w 263"/>
                  <a:gd name="T9" fmla="*/ 4 h 327"/>
                  <a:gd name="T10" fmla="*/ 260 w 263"/>
                  <a:gd name="T11" fmla="*/ 20 h 327"/>
                  <a:gd name="T12" fmla="*/ 22 w 263"/>
                  <a:gd name="T13" fmla="*/ 321 h 327"/>
                  <a:gd name="T14" fmla="*/ 6 w 263"/>
                  <a:gd name="T15" fmla="*/ 32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3" h="327">
                    <a:moveTo>
                      <a:pt x="6" y="323"/>
                    </a:moveTo>
                    <a:cubicBezTo>
                      <a:pt x="1" y="319"/>
                      <a:pt x="0" y="312"/>
                      <a:pt x="4" y="307"/>
                    </a:cubicBezTo>
                    <a:cubicBezTo>
                      <a:pt x="242" y="6"/>
                      <a:pt x="242" y="6"/>
                      <a:pt x="242" y="6"/>
                    </a:cubicBezTo>
                    <a:cubicBezTo>
                      <a:pt x="246" y="1"/>
                      <a:pt x="253" y="0"/>
                      <a:pt x="258" y="4"/>
                    </a:cubicBezTo>
                    <a:cubicBezTo>
                      <a:pt x="258" y="4"/>
                      <a:pt x="258" y="4"/>
                      <a:pt x="258" y="4"/>
                    </a:cubicBezTo>
                    <a:cubicBezTo>
                      <a:pt x="263" y="8"/>
                      <a:pt x="263" y="15"/>
                      <a:pt x="260" y="20"/>
                    </a:cubicBezTo>
                    <a:cubicBezTo>
                      <a:pt x="22" y="321"/>
                      <a:pt x="22" y="321"/>
                      <a:pt x="22" y="321"/>
                    </a:cubicBezTo>
                    <a:cubicBezTo>
                      <a:pt x="18" y="326"/>
                      <a:pt x="11" y="327"/>
                      <a:pt x="6" y="323"/>
                    </a:cubicBezTo>
                    <a:close/>
                  </a:path>
                </a:pathLst>
              </a:custGeom>
              <a:solidFill>
                <a:srgbClr val="EDE6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3" name="Freeform 20@|5FFC:15921906|FBC:16777215|LFC:0|LBC:16777215"/>
              <p:cNvSpPr/>
              <p:nvPr/>
            </p:nvSpPr>
            <p:spPr bwMode="auto">
              <a:xfrm>
                <a:off x="1624013" y="1620838"/>
                <a:ext cx="1003300" cy="1311275"/>
              </a:xfrm>
              <a:custGeom>
                <a:avLst/>
                <a:gdLst>
                  <a:gd name="T0" fmla="*/ 44 w 632"/>
                  <a:gd name="T1" fmla="*/ 826 h 826"/>
                  <a:gd name="T2" fmla="*/ 0 w 632"/>
                  <a:gd name="T3" fmla="*/ 794 h 826"/>
                  <a:gd name="T4" fmla="*/ 589 w 632"/>
                  <a:gd name="T5" fmla="*/ 0 h 826"/>
                  <a:gd name="T6" fmla="*/ 632 w 632"/>
                  <a:gd name="T7" fmla="*/ 32 h 826"/>
                  <a:gd name="T8" fmla="*/ 44 w 632"/>
                  <a:gd name="T9" fmla="*/ 826 h 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" h="826">
                    <a:moveTo>
                      <a:pt x="44" y="826"/>
                    </a:moveTo>
                    <a:lnTo>
                      <a:pt x="0" y="794"/>
                    </a:lnTo>
                    <a:lnTo>
                      <a:pt x="589" y="0"/>
                    </a:lnTo>
                    <a:lnTo>
                      <a:pt x="632" y="32"/>
                    </a:lnTo>
                    <a:lnTo>
                      <a:pt x="44" y="826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4" name="Freeform 21@|5FFC:15921906|FBC:16777215|LFC:0|LBC:16777215"/>
              <p:cNvSpPr/>
              <p:nvPr/>
            </p:nvSpPr>
            <p:spPr bwMode="auto">
              <a:xfrm>
                <a:off x="1417638" y="1468438"/>
                <a:ext cx="1003300" cy="1311275"/>
              </a:xfrm>
              <a:custGeom>
                <a:avLst/>
                <a:gdLst>
                  <a:gd name="T0" fmla="*/ 44 w 632"/>
                  <a:gd name="T1" fmla="*/ 826 h 826"/>
                  <a:gd name="T2" fmla="*/ 0 w 632"/>
                  <a:gd name="T3" fmla="*/ 794 h 826"/>
                  <a:gd name="T4" fmla="*/ 589 w 632"/>
                  <a:gd name="T5" fmla="*/ 0 h 826"/>
                  <a:gd name="T6" fmla="*/ 632 w 632"/>
                  <a:gd name="T7" fmla="*/ 31 h 826"/>
                  <a:gd name="T8" fmla="*/ 44 w 632"/>
                  <a:gd name="T9" fmla="*/ 826 h 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" h="826">
                    <a:moveTo>
                      <a:pt x="44" y="826"/>
                    </a:moveTo>
                    <a:lnTo>
                      <a:pt x="0" y="794"/>
                    </a:lnTo>
                    <a:lnTo>
                      <a:pt x="589" y="0"/>
                    </a:lnTo>
                    <a:lnTo>
                      <a:pt x="632" y="31"/>
                    </a:lnTo>
                    <a:lnTo>
                      <a:pt x="44" y="826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5" name="Freeform 22@|5FFC:15921906|FBC:16777215|LFC:0|LBC:16777215"/>
              <p:cNvSpPr/>
              <p:nvPr/>
            </p:nvSpPr>
            <p:spPr bwMode="auto">
              <a:xfrm>
                <a:off x="1638300" y="2781300"/>
                <a:ext cx="560388" cy="1614488"/>
              </a:xfrm>
              <a:custGeom>
                <a:avLst/>
                <a:gdLst>
                  <a:gd name="T0" fmla="*/ 302 w 353"/>
                  <a:gd name="T1" fmla="*/ 1017 h 1017"/>
                  <a:gd name="T2" fmla="*/ 0 w 353"/>
                  <a:gd name="T3" fmla="*/ 15 h 1017"/>
                  <a:gd name="T4" fmla="*/ 51 w 353"/>
                  <a:gd name="T5" fmla="*/ 0 h 1017"/>
                  <a:gd name="T6" fmla="*/ 353 w 353"/>
                  <a:gd name="T7" fmla="*/ 1001 h 1017"/>
                  <a:gd name="T8" fmla="*/ 302 w 353"/>
                  <a:gd name="T9" fmla="*/ 1017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1017">
                    <a:moveTo>
                      <a:pt x="302" y="1017"/>
                    </a:moveTo>
                    <a:lnTo>
                      <a:pt x="0" y="15"/>
                    </a:lnTo>
                    <a:lnTo>
                      <a:pt x="51" y="0"/>
                    </a:lnTo>
                    <a:lnTo>
                      <a:pt x="353" y="1001"/>
                    </a:lnTo>
                    <a:lnTo>
                      <a:pt x="302" y="1017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6" name="Freeform 23@|5FFC:15921906|FBC:16777215|LFC:0|LBC:16777215"/>
              <p:cNvSpPr/>
              <p:nvPr/>
            </p:nvSpPr>
            <p:spPr bwMode="auto">
              <a:xfrm>
                <a:off x="1392238" y="2854325"/>
                <a:ext cx="542925" cy="1558925"/>
              </a:xfrm>
              <a:custGeom>
                <a:avLst/>
                <a:gdLst>
                  <a:gd name="T0" fmla="*/ 291 w 342"/>
                  <a:gd name="T1" fmla="*/ 982 h 982"/>
                  <a:gd name="T2" fmla="*/ 0 w 342"/>
                  <a:gd name="T3" fmla="*/ 16 h 982"/>
                  <a:gd name="T4" fmla="*/ 51 w 342"/>
                  <a:gd name="T5" fmla="*/ 0 h 982"/>
                  <a:gd name="T6" fmla="*/ 342 w 342"/>
                  <a:gd name="T7" fmla="*/ 966 h 982"/>
                  <a:gd name="T8" fmla="*/ 291 w 342"/>
                  <a:gd name="T9" fmla="*/ 982 h 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982">
                    <a:moveTo>
                      <a:pt x="291" y="982"/>
                    </a:moveTo>
                    <a:lnTo>
                      <a:pt x="0" y="16"/>
                    </a:lnTo>
                    <a:lnTo>
                      <a:pt x="51" y="0"/>
                    </a:lnTo>
                    <a:lnTo>
                      <a:pt x="342" y="966"/>
                    </a:lnTo>
                    <a:lnTo>
                      <a:pt x="291" y="982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7" name="Freeform 24@|5FFC:15921906|FBC:16777215|LFC:0|LBC:16777215"/>
              <p:cNvSpPr/>
              <p:nvPr/>
            </p:nvSpPr>
            <p:spPr bwMode="auto">
              <a:xfrm>
                <a:off x="1801813" y="4646613"/>
                <a:ext cx="790575" cy="0"/>
              </a:xfrm>
              <a:custGeom>
                <a:avLst/>
                <a:gdLst>
                  <a:gd name="T0" fmla="*/ 0 w 498"/>
                  <a:gd name="T1" fmla="*/ 498 w 498"/>
                  <a:gd name="T2" fmla="*/ 0 w 49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98">
                    <a:moveTo>
                      <a:pt x="0" y="0"/>
                    </a:moveTo>
                    <a:lnTo>
                      <a:pt x="49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8" name="Freeform 25@|5FFC:15921906|FBC:16777215|LFC:0|LBC:16777215"/>
              <p:cNvSpPr/>
              <p:nvPr/>
            </p:nvSpPr>
            <p:spPr bwMode="auto">
              <a:xfrm>
                <a:off x="2184400" y="1009650"/>
                <a:ext cx="419100" cy="463550"/>
              </a:xfrm>
              <a:custGeom>
                <a:avLst/>
                <a:gdLst>
                  <a:gd name="T0" fmla="*/ 137 w 704"/>
                  <a:gd name="T1" fmla="*/ 211 h 779"/>
                  <a:gd name="T2" fmla="*/ 211 w 704"/>
                  <a:gd name="T3" fmla="*/ 779 h 779"/>
                  <a:gd name="T4" fmla="*/ 704 w 704"/>
                  <a:gd name="T5" fmla="*/ 136 h 779"/>
                  <a:gd name="T6" fmla="*/ 137 w 704"/>
                  <a:gd name="T7" fmla="*/ 211 h 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4" h="779">
                    <a:moveTo>
                      <a:pt x="137" y="211"/>
                    </a:moveTo>
                    <a:cubicBezTo>
                      <a:pt x="0" y="388"/>
                      <a:pt x="34" y="643"/>
                      <a:pt x="211" y="779"/>
                    </a:cubicBezTo>
                    <a:cubicBezTo>
                      <a:pt x="704" y="136"/>
                      <a:pt x="704" y="136"/>
                      <a:pt x="704" y="136"/>
                    </a:cubicBezTo>
                    <a:cubicBezTo>
                      <a:pt x="527" y="0"/>
                      <a:pt x="273" y="34"/>
                      <a:pt x="137" y="21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26@|5FFC:15921906|FBC:16777215|LFC:0|LBC:16777215"/>
              <p:cNvSpPr/>
              <p:nvPr/>
            </p:nvSpPr>
            <p:spPr bwMode="auto">
              <a:xfrm>
                <a:off x="2309813" y="1090613"/>
                <a:ext cx="517525" cy="552450"/>
              </a:xfrm>
              <a:custGeom>
                <a:avLst/>
                <a:gdLst>
                  <a:gd name="T0" fmla="*/ 326 w 326"/>
                  <a:gd name="T1" fmla="*/ 107 h 348"/>
                  <a:gd name="T2" fmla="*/ 140 w 326"/>
                  <a:gd name="T3" fmla="*/ 348 h 348"/>
                  <a:gd name="T4" fmla="*/ 0 w 326"/>
                  <a:gd name="T5" fmla="*/ 241 h 348"/>
                  <a:gd name="T6" fmla="*/ 185 w 326"/>
                  <a:gd name="T7" fmla="*/ 0 h 348"/>
                  <a:gd name="T8" fmla="*/ 326 w 326"/>
                  <a:gd name="T9" fmla="*/ 10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348">
                    <a:moveTo>
                      <a:pt x="326" y="107"/>
                    </a:moveTo>
                    <a:lnTo>
                      <a:pt x="140" y="348"/>
                    </a:lnTo>
                    <a:lnTo>
                      <a:pt x="0" y="241"/>
                    </a:lnTo>
                    <a:lnTo>
                      <a:pt x="185" y="0"/>
                    </a:lnTo>
                    <a:lnTo>
                      <a:pt x="326" y="107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27@|5FFC:15132390|FBC:16777215|LFC:0|LBC:16777215"/>
              <p:cNvSpPr/>
              <p:nvPr/>
            </p:nvSpPr>
            <p:spPr bwMode="auto">
              <a:xfrm>
                <a:off x="2447925" y="1131888"/>
                <a:ext cx="960438" cy="1066800"/>
              </a:xfrm>
              <a:custGeom>
                <a:avLst/>
                <a:gdLst>
                  <a:gd name="T0" fmla="*/ 573 w 1611"/>
                  <a:gd name="T1" fmla="*/ 170 h 1792"/>
                  <a:gd name="T2" fmla="*/ 535 w 1611"/>
                  <a:gd name="T3" fmla="*/ 190 h 1792"/>
                  <a:gd name="T4" fmla="*/ 256 w 1611"/>
                  <a:gd name="T5" fmla="*/ 436 h 1792"/>
                  <a:gd name="T6" fmla="*/ 90 w 1611"/>
                  <a:gd name="T7" fmla="*/ 770 h 1792"/>
                  <a:gd name="T8" fmla="*/ 80 w 1611"/>
                  <a:gd name="T9" fmla="*/ 812 h 1792"/>
                  <a:gd name="T10" fmla="*/ 434 w 1611"/>
                  <a:gd name="T11" fmla="*/ 1792 h 1792"/>
                  <a:gd name="T12" fmla="*/ 1611 w 1611"/>
                  <a:gd name="T13" fmla="*/ 258 h 1792"/>
                  <a:gd name="T14" fmla="*/ 573 w 1611"/>
                  <a:gd name="T15" fmla="*/ 170 h 1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11" h="1792">
                    <a:moveTo>
                      <a:pt x="573" y="170"/>
                    </a:moveTo>
                    <a:cubicBezTo>
                      <a:pt x="560" y="177"/>
                      <a:pt x="548" y="183"/>
                      <a:pt x="535" y="190"/>
                    </a:cubicBezTo>
                    <a:cubicBezTo>
                      <a:pt x="430" y="252"/>
                      <a:pt x="334" y="334"/>
                      <a:pt x="256" y="436"/>
                    </a:cubicBezTo>
                    <a:cubicBezTo>
                      <a:pt x="177" y="539"/>
                      <a:pt x="122" y="653"/>
                      <a:pt x="90" y="770"/>
                    </a:cubicBezTo>
                    <a:cubicBezTo>
                      <a:pt x="87" y="784"/>
                      <a:pt x="84" y="798"/>
                      <a:pt x="80" y="812"/>
                    </a:cubicBezTo>
                    <a:cubicBezTo>
                      <a:pt x="0" y="1169"/>
                      <a:pt x="125" y="1555"/>
                      <a:pt x="434" y="1792"/>
                    </a:cubicBezTo>
                    <a:cubicBezTo>
                      <a:pt x="1611" y="258"/>
                      <a:pt x="1611" y="258"/>
                      <a:pt x="1611" y="258"/>
                    </a:cubicBezTo>
                    <a:cubicBezTo>
                      <a:pt x="1302" y="21"/>
                      <a:pt x="897" y="0"/>
                      <a:pt x="573" y="17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2" name="Oval 28@|1FFC:15132390|FBC:16777215|LFC:0|LBC:16777215"/>
              <p:cNvSpPr>
                <a:spLocks noChangeArrowheads="1"/>
              </p:cNvSpPr>
              <p:nvPr/>
            </p:nvSpPr>
            <p:spPr bwMode="auto">
              <a:xfrm>
                <a:off x="1289050" y="2520950"/>
                <a:ext cx="585788" cy="585788"/>
              </a:xfrm>
              <a:prstGeom prst="ellipse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3" name="Freeform 29@|5FFC:15132390|FBC:16777215|LFC:0|LBC:16777215"/>
              <p:cNvSpPr/>
              <p:nvPr/>
            </p:nvSpPr>
            <p:spPr bwMode="auto">
              <a:xfrm>
                <a:off x="1654175" y="3744913"/>
                <a:ext cx="619125" cy="765175"/>
              </a:xfrm>
              <a:custGeom>
                <a:avLst/>
                <a:gdLst>
                  <a:gd name="T0" fmla="*/ 245 w 390"/>
                  <a:gd name="T1" fmla="*/ 0 h 482"/>
                  <a:gd name="T2" fmla="*/ 0 w 390"/>
                  <a:gd name="T3" fmla="*/ 74 h 482"/>
                  <a:gd name="T4" fmla="*/ 123 w 390"/>
                  <a:gd name="T5" fmla="*/ 482 h 482"/>
                  <a:gd name="T6" fmla="*/ 390 w 390"/>
                  <a:gd name="T7" fmla="*/ 482 h 482"/>
                  <a:gd name="T8" fmla="*/ 245 w 390"/>
                  <a:gd name="T9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0" h="482">
                    <a:moveTo>
                      <a:pt x="245" y="0"/>
                    </a:moveTo>
                    <a:lnTo>
                      <a:pt x="0" y="74"/>
                    </a:lnTo>
                    <a:lnTo>
                      <a:pt x="123" y="482"/>
                    </a:lnTo>
                    <a:lnTo>
                      <a:pt x="390" y="482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4" name="Freeform 30@|5FFC:15921906|FBC:16777215|LFC:0|LBC:16777215"/>
              <p:cNvSpPr/>
              <p:nvPr/>
            </p:nvSpPr>
            <p:spPr bwMode="auto">
              <a:xfrm>
                <a:off x="1231900" y="4213225"/>
                <a:ext cx="1635125" cy="561975"/>
              </a:xfrm>
              <a:custGeom>
                <a:avLst/>
                <a:gdLst>
                  <a:gd name="T0" fmla="*/ 1372 w 2743"/>
                  <a:gd name="T1" fmla="*/ 0 h 945"/>
                  <a:gd name="T2" fmla="*/ 0 w 2743"/>
                  <a:gd name="T3" fmla="*/ 945 h 945"/>
                  <a:gd name="T4" fmla="*/ 2743 w 2743"/>
                  <a:gd name="T5" fmla="*/ 945 h 945"/>
                  <a:gd name="T6" fmla="*/ 1372 w 2743"/>
                  <a:gd name="T7" fmla="*/ 0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43" h="945">
                    <a:moveTo>
                      <a:pt x="1372" y="0"/>
                    </a:moveTo>
                    <a:cubicBezTo>
                      <a:pt x="745" y="0"/>
                      <a:pt x="210" y="393"/>
                      <a:pt x="0" y="945"/>
                    </a:cubicBezTo>
                    <a:cubicBezTo>
                      <a:pt x="2743" y="945"/>
                      <a:pt x="2743" y="945"/>
                      <a:pt x="2743" y="945"/>
                    </a:cubicBezTo>
                    <a:cubicBezTo>
                      <a:pt x="2533" y="393"/>
                      <a:pt x="1998" y="0"/>
                      <a:pt x="1372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5" name="Freeform 31@|5FFC:15921906|FBC:16777215|LFC:0|LBC:16777215"/>
              <p:cNvSpPr/>
              <p:nvPr/>
            </p:nvSpPr>
            <p:spPr bwMode="auto">
              <a:xfrm>
                <a:off x="2144713" y="4413250"/>
                <a:ext cx="249238" cy="153988"/>
              </a:xfrm>
              <a:custGeom>
                <a:avLst/>
                <a:gdLst>
                  <a:gd name="T0" fmla="*/ 399 w 417"/>
                  <a:gd name="T1" fmla="*/ 197 h 259"/>
                  <a:gd name="T2" fmla="*/ 176 w 417"/>
                  <a:gd name="T3" fmla="*/ 222 h 259"/>
                  <a:gd name="T4" fmla="*/ 18 w 417"/>
                  <a:gd name="T5" fmla="*/ 62 h 259"/>
                  <a:gd name="T6" fmla="*/ 241 w 417"/>
                  <a:gd name="T7" fmla="*/ 37 h 259"/>
                  <a:gd name="T8" fmla="*/ 399 w 417"/>
                  <a:gd name="T9" fmla="*/ 197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7" h="259">
                    <a:moveTo>
                      <a:pt x="399" y="197"/>
                    </a:moveTo>
                    <a:cubicBezTo>
                      <a:pt x="381" y="248"/>
                      <a:pt x="281" y="259"/>
                      <a:pt x="176" y="222"/>
                    </a:cubicBezTo>
                    <a:cubicBezTo>
                      <a:pt x="70" y="185"/>
                      <a:pt x="0" y="113"/>
                      <a:pt x="18" y="62"/>
                    </a:cubicBezTo>
                    <a:cubicBezTo>
                      <a:pt x="36" y="11"/>
                      <a:pt x="136" y="0"/>
                      <a:pt x="241" y="37"/>
                    </a:cubicBezTo>
                    <a:cubicBezTo>
                      <a:pt x="346" y="74"/>
                      <a:pt x="417" y="146"/>
                      <a:pt x="399" y="197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srgbClr val="6D6F71"/>
                  </a:solidFill>
                  <a:latin typeface="Arial" panose="020B0604020202020204" pitchFamily="34" charset="0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2" name="矩形 57@|5FFC:16777215|FBC:16777215|LFC:16777215|LBC:16777215"/>
            <p:cNvSpPr/>
            <p:nvPr/>
          </p:nvSpPr>
          <p:spPr>
            <a:xfrm>
              <a:off x="2693370" y="1281877"/>
              <a:ext cx="8725320" cy="3494952"/>
            </a:xfrm>
            <a:custGeom>
              <a:avLst/>
              <a:gdLst>
                <a:gd name="connsiteX0" fmla="*/ 0 w 1502718"/>
                <a:gd name="connsiteY0" fmla="*/ 0 h 2638425"/>
                <a:gd name="connsiteX1" fmla="*/ 1502718 w 1502718"/>
                <a:gd name="connsiteY1" fmla="*/ 0 h 2638425"/>
                <a:gd name="connsiteX2" fmla="*/ 1502718 w 1502718"/>
                <a:gd name="connsiteY2" fmla="*/ 2638425 h 2638425"/>
                <a:gd name="connsiteX3" fmla="*/ 0 w 1502718"/>
                <a:gd name="connsiteY3" fmla="*/ 2638425 h 2638425"/>
                <a:gd name="connsiteX4" fmla="*/ 0 w 1502718"/>
                <a:gd name="connsiteY4" fmla="*/ 0 h 2638425"/>
                <a:gd name="connsiteX0-1" fmla="*/ 0 w 2023579"/>
                <a:gd name="connsiteY0-2" fmla="*/ 266218 h 2638425"/>
                <a:gd name="connsiteX1-3" fmla="*/ 2023579 w 2023579"/>
                <a:gd name="connsiteY1-4" fmla="*/ 0 h 2638425"/>
                <a:gd name="connsiteX2-5" fmla="*/ 2023579 w 2023579"/>
                <a:gd name="connsiteY2-6" fmla="*/ 2638425 h 2638425"/>
                <a:gd name="connsiteX3-7" fmla="*/ 520861 w 2023579"/>
                <a:gd name="connsiteY3-8" fmla="*/ 2638425 h 2638425"/>
                <a:gd name="connsiteX4-9" fmla="*/ 0 w 2023579"/>
                <a:gd name="connsiteY4-10" fmla="*/ 266218 h 2638425"/>
                <a:gd name="connsiteX0-11" fmla="*/ 0 w 2023579"/>
                <a:gd name="connsiteY0-12" fmla="*/ 925975 h 3298182"/>
                <a:gd name="connsiteX1-13" fmla="*/ 657766 w 2023579"/>
                <a:gd name="connsiteY1-14" fmla="*/ 0 h 3298182"/>
                <a:gd name="connsiteX2-15" fmla="*/ 2023579 w 2023579"/>
                <a:gd name="connsiteY2-16" fmla="*/ 3298182 h 3298182"/>
                <a:gd name="connsiteX3-17" fmla="*/ 520861 w 2023579"/>
                <a:gd name="connsiteY3-18" fmla="*/ 3298182 h 3298182"/>
                <a:gd name="connsiteX4-19" fmla="*/ 0 w 2023579"/>
                <a:gd name="connsiteY4-20" fmla="*/ 925975 h 3298182"/>
                <a:gd name="connsiteX0-21" fmla="*/ 0 w 8679022"/>
                <a:gd name="connsiteY0-22" fmla="*/ 925975 h 3483377"/>
                <a:gd name="connsiteX1-23" fmla="*/ 657766 w 8679022"/>
                <a:gd name="connsiteY1-24" fmla="*/ 0 h 3483377"/>
                <a:gd name="connsiteX2-25" fmla="*/ 8679022 w 8679022"/>
                <a:gd name="connsiteY2-26" fmla="*/ 3483377 h 3483377"/>
                <a:gd name="connsiteX3-27" fmla="*/ 520861 w 8679022"/>
                <a:gd name="connsiteY3-28" fmla="*/ 3298182 h 3483377"/>
                <a:gd name="connsiteX4-29" fmla="*/ 0 w 8679022"/>
                <a:gd name="connsiteY4-30" fmla="*/ 925975 h 3483377"/>
                <a:gd name="connsiteX0-31" fmla="*/ 0 w 8679022"/>
                <a:gd name="connsiteY0-32" fmla="*/ 925975 h 3494952"/>
                <a:gd name="connsiteX1-33" fmla="*/ 657766 w 8679022"/>
                <a:gd name="connsiteY1-34" fmla="*/ 0 h 3494952"/>
                <a:gd name="connsiteX2-35" fmla="*/ 8679022 w 8679022"/>
                <a:gd name="connsiteY2-36" fmla="*/ 3483377 h 3494952"/>
                <a:gd name="connsiteX3-37" fmla="*/ 1319514 w 8679022"/>
                <a:gd name="connsiteY3-38" fmla="*/ 3494952 h 3494952"/>
                <a:gd name="connsiteX4-39" fmla="*/ 0 w 8679022"/>
                <a:gd name="connsiteY4-40" fmla="*/ 925975 h 3494952"/>
                <a:gd name="connsiteX0-41" fmla="*/ 0 w 8725320"/>
                <a:gd name="connsiteY0-42" fmla="*/ 914400 h 3494952"/>
                <a:gd name="connsiteX1-43" fmla="*/ 704064 w 8725320"/>
                <a:gd name="connsiteY1-44" fmla="*/ 0 h 3494952"/>
                <a:gd name="connsiteX2-45" fmla="*/ 8725320 w 8725320"/>
                <a:gd name="connsiteY2-46" fmla="*/ 3483377 h 3494952"/>
                <a:gd name="connsiteX3-47" fmla="*/ 1365812 w 8725320"/>
                <a:gd name="connsiteY3-48" fmla="*/ 3494952 h 3494952"/>
                <a:gd name="connsiteX4-49" fmla="*/ 0 w 8725320"/>
                <a:gd name="connsiteY4-50" fmla="*/ 914400 h 3494952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725320" h="3494952">
                  <a:moveTo>
                    <a:pt x="0" y="914400"/>
                  </a:moveTo>
                  <a:lnTo>
                    <a:pt x="704064" y="0"/>
                  </a:lnTo>
                  <a:lnTo>
                    <a:pt x="8725320" y="3483377"/>
                  </a:lnTo>
                  <a:lnTo>
                    <a:pt x="1365812" y="3494952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FFFFFF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4" name="Straight Connector 60@|9FFC:0|FBC:0|LFC:16777215|LBC:16777215"/>
            <p:cNvCxnSpPr/>
            <p:nvPr/>
          </p:nvCxnSpPr>
          <p:spPr>
            <a:xfrm>
              <a:off x="3788422" y="3007373"/>
              <a:ext cx="6604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1EF1-0EB9-49CE-9D1B-787D2DADED06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14:07:19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867026" y="3153613"/>
            <a:ext cx="4970672" cy="591299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841316" y="1535137"/>
            <a:ext cx="4970672" cy="133492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2700" b="0" kern="1000" baseline="0">
                <a:solidFill>
                  <a:schemeClr val="tx1">
                    <a:lumMod val="50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84820" y="277422"/>
            <a:ext cx="7783477" cy="79601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100">
                <a:solidFill>
                  <a:schemeClr val="accent1"/>
                </a:solidFill>
              </a:defRPr>
            </a:lvl1pPr>
            <a:lvl2pPr>
              <a:defRPr sz="1350"/>
            </a:lvl2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EA6B-2726-45A8-BCA2-C5C9FFF176F1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14:07:19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A4C1-9B37-4F1E-9F7E-174699E1369F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99BE-DCB6-44F2-A0EE-AAE83C867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8" y="2108205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2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39A1-C73E-4C12-BDE0-ACBB4359A094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14:07:19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 hasCustomPrompt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 hasCustomPrompt="1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7E86-CF4E-4913-A82B-0296FDB512D8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14:07:19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 hasCustomPrompt="1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 hasCustomPrompt="1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4883-4A07-4223-963F-E5C91CF6C4A8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14:07:19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772F-B1DE-447A-B6AB-B50ADF90A93D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14:07:19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rgbClr val="F7F7F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0CB3-ADC7-4526-B161-32D96BBA0D52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14:07:19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>
          <a:xfrm>
            <a:off x="4115992" y="1063634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5"/>
            </a:lvl2pPr>
            <a:lvl3pPr>
              <a:defRPr sz="900"/>
            </a:lvl3pPr>
            <a:lvl4pPr>
              <a:defRPr sz="790"/>
            </a:lvl4pPr>
            <a:lvl5pPr>
              <a:defRPr sz="79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D8AB-416F-4530-93BF-4DE2F3E8BEA9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14:07:19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2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0ECA-092A-4833-B972-338F4D2EC5AB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14:07:19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A436-7AE4-4BEB-BB65-27045FE0FE5A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14:07:19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70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DC50-5351-409B-B8A9-D3FCA8FA6D95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14:07:19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A4C1-9B37-4F1E-9F7E-174699E1369F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99BE-DCB6-44F2-A0EE-AAE83C867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3"/>
            <a:ext cx="2949178" cy="16002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>
          <a:xfrm>
            <a:off x="4115992" y="1063633"/>
            <a:ext cx="4629150" cy="4873625"/>
          </a:xfrm>
        </p:spPr>
        <p:txBody>
          <a:bodyPr>
            <a:normAutofit/>
          </a:bodyPr>
          <a:lstStyle>
            <a:lvl1pPr>
              <a:defRPr sz="845"/>
            </a:lvl1pPr>
            <a:lvl2pPr>
              <a:defRPr sz="760"/>
            </a:lvl2pPr>
            <a:lvl3pPr>
              <a:defRPr sz="675"/>
            </a:lvl3pPr>
            <a:lvl4pPr>
              <a:defRPr sz="590"/>
            </a:lvl4pPr>
            <a:lvl5pPr>
              <a:defRPr sz="590"/>
            </a:lvl5pPr>
            <a:lvl6pPr>
              <a:defRPr sz="845"/>
            </a:lvl6pPr>
            <a:lvl7pPr>
              <a:defRPr sz="845"/>
            </a:lvl7pPr>
            <a:lvl8pPr>
              <a:defRPr sz="845"/>
            </a:lvl8pPr>
            <a:lvl9pPr>
              <a:defRPr sz="84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858444" y="2133603"/>
            <a:ext cx="2949178" cy="3811588"/>
          </a:xfrm>
        </p:spPr>
        <p:txBody>
          <a:bodyPr/>
          <a:lstStyle>
            <a:lvl1pPr marL="0" indent="0">
              <a:buNone/>
              <a:defRPr sz="675"/>
            </a:lvl1pPr>
            <a:lvl2pPr marL="193040" indent="0">
              <a:buNone/>
              <a:defRPr sz="590"/>
            </a:lvl2pPr>
            <a:lvl3pPr marL="386080" indent="0">
              <a:buNone/>
              <a:defRPr sz="505"/>
            </a:lvl3pPr>
            <a:lvl4pPr marL="578485" indent="0">
              <a:buNone/>
              <a:defRPr sz="420"/>
            </a:lvl4pPr>
            <a:lvl5pPr marL="771525" indent="0">
              <a:buNone/>
              <a:defRPr sz="420"/>
            </a:lvl5pPr>
            <a:lvl6pPr marL="964565" indent="0">
              <a:buNone/>
              <a:defRPr sz="420"/>
            </a:lvl6pPr>
            <a:lvl7pPr marL="1157605" indent="0">
              <a:buNone/>
              <a:defRPr sz="420"/>
            </a:lvl7pPr>
            <a:lvl8pPr marL="1350010" indent="0">
              <a:buNone/>
              <a:defRPr sz="420"/>
            </a:lvl8pPr>
            <a:lvl9pPr marL="1543050" indent="0">
              <a:buNone/>
              <a:defRPr sz="42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A4C1-9B37-4F1E-9F7E-174699E1369F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99BE-DCB6-44F2-A0EE-AAE83C867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3"/>
            <a:ext cx="2949178" cy="16002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>
          <a:xfrm>
            <a:off x="4115992" y="1063633"/>
            <a:ext cx="4629150" cy="4873625"/>
          </a:xfrm>
        </p:spPr>
        <p:txBody>
          <a:bodyPr>
            <a:normAutofit/>
          </a:bodyPr>
          <a:lstStyle>
            <a:lvl1pPr>
              <a:defRPr sz="845"/>
            </a:lvl1pPr>
            <a:lvl2pPr>
              <a:defRPr sz="760"/>
            </a:lvl2pPr>
            <a:lvl3pPr>
              <a:defRPr sz="675"/>
            </a:lvl3pPr>
            <a:lvl4pPr>
              <a:defRPr sz="590"/>
            </a:lvl4pPr>
            <a:lvl5pPr>
              <a:defRPr sz="590"/>
            </a:lvl5pPr>
            <a:lvl6pPr>
              <a:defRPr sz="845"/>
            </a:lvl6pPr>
            <a:lvl7pPr>
              <a:defRPr sz="845"/>
            </a:lvl7pPr>
            <a:lvl8pPr>
              <a:defRPr sz="845"/>
            </a:lvl8pPr>
            <a:lvl9pPr>
              <a:defRPr sz="84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858444" y="2133603"/>
            <a:ext cx="2949178" cy="3811588"/>
          </a:xfrm>
        </p:spPr>
        <p:txBody>
          <a:bodyPr/>
          <a:lstStyle>
            <a:lvl1pPr marL="0" indent="0">
              <a:buNone/>
              <a:defRPr sz="675"/>
            </a:lvl1pPr>
            <a:lvl2pPr marL="193040" indent="0">
              <a:buNone/>
              <a:defRPr sz="590"/>
            </a:lvl2pPr>
            <a:lvl3pPr marL="386080" indent="0">
              <a:buNone/>
              <a:defRPr sz="505"/>
            </a:lvl3pPr>
            <a:lvl4pPr marL="578485" indent="0">
              <a:buNone/>
              <a:defRPr sz="420"/>
            </a:lvl4pPr>
            <a:lvl5pPr marL="771525" indent="0">
              <a:buNone/>
              <a:defRPr sz="420"/>
            </a:lvl5pPr>
            <a:lvl6pPr marL="964565" indent="0">
              <a:buNone/>
              <a:defRPr sz="420"/>
            </a:lvl6pPr>
            <a:lvl7pPr marL="1157605" indent="0">
              <a:buNone/>
              <a:defRPr sz="420"/>
            </a:lvl7pPr>
            <a:lvl8pPr marL="1350010" indent="0">
              <a:buNone/>
              <a:defRPr sz="420"/>
            </a:lvl8pPr>
            <a:lvl9pPr marL="1543050" indent="0">
              <a:buNone/>
              <a:defRPr sz="42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A4C1-9B37-4F1E-9F7E-174699E1369F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99BE-DCB6-44F2-A0EE-AAE83C867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17586" y="190497"/>
            <a:ext cx="8093734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A4C1-9B37-4F1E-9F7E-174699E1369F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99BE-DCB6-44F2-A0EE-AAE83C8677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17586" y="1026615"/>
            <a:ext cx="8093734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386080" rtl="0" eaLnBrk="1" latinLnBrk="0" hangingPunct="1">
        <a:lnSpc>
          <a:spcPct val="90000"/>
        </a:lnSpc>
        <a:spcBef>
          <a:spcPct val="0"/>
        </a:spcBef>
        <a:buNone/>
        <a:defRPr sz="21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271780" indent="-271780" algn="just" defTabSz="386080" rtl="0" eaLnBrk="1" latinLnBrk="0" hangingPunct="1">
        <a:lnSpc>
          <a:spcPct val="110000"/>
        </a:lnSpc>
        <a:spcBef>
          <a:spcPts val="760"/>
        </a:spcBef>
        <a:spcAft>
          <a:spcPts val="0"/>
        </a:spcAft>
        <a:buClr>
          <a:schemeClr val="accent1"/>
        </a:buClr>
        <a:buSzPct val="70000"/>
        <a:buFont typeface="Wingdings" panose="05000000000000000000" pitchFamily="2" charset="2"/>
        <a:buChar char="u"/>
        <a:defRPr sz="165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271780" indent="-271780" algn="just" defTabSz="386080" rtl="0" eaLnBrk="1" latinLnBrk="0" hangingPunct="1">
        <a:lnSpc>
          <a:spcPct val="150000"/>
        </a:lnSpc>
        <a:spcBef>
          <a:spcPts val="0"/>
        </a:spcBef>
        <a:spcAft>
          <a:spcPts val="255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48196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500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804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108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49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3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57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4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608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48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56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0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15"/>
          <p:cNvSpPr>
            <a:spLocks noChangeArrowheads="1"/>
          </p:cNvSpPr>
          <p:nvPr userDrawn="1"/>
        </p:nvSpPr>
        <p:spPr bwMode="auto">
          <a:xfrm>
            <a:off x="0" y="6500285"/>
            <a:ext cx="9144000" cy="357716"/>
          </a:xfrm>
          <a:prstGeom prst="rect">
            <a:avLst/>
          </a:prstGeom>
          <a:solidFill>
            <a:srgbClr val="2543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2" tIns="34281" rIns="68562" bIns="34281" anchor="ctr"/>
          <a:lstStyle/>
          <a:p>
            <a:pPr algn="ctr" eaLnBrk="1" hangingPunct="1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219" name="矩形 15"/>
          <p:cNvSpPr>
            <a:spLocks noChangeArrowheads="1"/>
          </p:cNvSpPr>
          <p:nvPr userDrawn="1"/>
        </p:nvSpPr>
        <p:spPr bwMode="auto">
          <a:xfrm>
            <a:off x="0" y="6335184"/>
            <a:ext cx="9144000" cy="169333"/>
          </a:xfrm>
          <a:prstGeom prst="rect">
            <a:avLst/>
          </a:prstGeom>
          <a:solidFill>
            <a:srgbClr val="998530">
              <a:alpha val="9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2" tIns="34281" rIns="68562" bIns="34281" anchor="ctr"/>
          <a:lstStyle/>
          <a:p>
            <a:pPr algn="ctr" eaLnBrk="1" hangingPunct="1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220" name="矩形 15"/>
          <p:cNvSpPr>
            <a:spLocks noChangeArrowheads="1"/>
          </p:cNvSpPr>
          <p:nvPr userDrawn="1"/>
        </p:nvSpPr>
        <p:spPr bwMode="auto">
          <a:xfrm>
            <a:off x="107951" y="137584"/>
            <a:ext cx="142875" cy="556683"/>
          </a:xfrm>
          <a:prstGeom prst="rect">
            <a:avLst/>
          </a:prstGeom>
          <a:solidFill>
            <a:srgbClr val="2543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221" name="矩形 17"/>
          <p:cNvSpPr>
            <a:spLocks noChangeArrowheads="1"/>
          </p:cNvSpPr>
          <p:nvPr userDrawn="1"/>
        </p:nvSpPr>
        <p:spPr bwMode="auto">
          <a:xfrm>
            <a:off x="266700" y="137584"/>
            <a:ext cx="71438" cy="556683"/>
          </a:xfrm>
          <a:prstGeom prst="rect">
            <a:avLst/>
          </a:prstGeom>
          <a:solidFill>
            <a:srgbClr val="9985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222" name="任意多边形 18"/>
          <p:cNvSpPr/>
          <p:nvPr userDrawn="1"/>
        </p:nvSpPr>
        <p:spPr bwMode="auto">
          <a:xfrm>
            <a:off x="762000" y="1022351"/>
            <a:ext cx="7620000" cy="5044016"/>
          </a:xfrm>
          <a:custGeom>
            <a:avLst/>
            <a:gdLst>
              <a:gd name="T0" fmla="*/ 5782878 w 9271381"/>
              <a:gd name="T1" fmla="*/ 2079916 h 4602165"/>
              <a:gd name="T2" fmla="*/ 5515865 w 9271381"/>
              <a:gd name="T3" fmla="*/ 2603633 h 4602165"/>
              <a:gd name="T4" fmla="*/ 5719159 w 9271381"/>
              <a:gd name="T5" fmla="*/ 2229115 h 4602165"/>
              <a:gd name="T6" fmla="*/ 5724976 w 9271381"/>
              <a:gd name="T7" fmla="*/ 1854760 h 4602165"/>
              <a:gd name="T8" fmla="*/ 5506261 w 9271381"/>
              <a:gd name="T9" fmla="*/ 1897306 h 4602165"/>
              <a:gd name="T10" fmla="*/ 5275619 w 9271381"/>
              <a:gd name="T11" fmla="*/ 1852305 h 4602165"/>
              <a:gd name="T12" fmla="*/ 5479284 w 9271381"/>
              <a:gd name="T13" fmla="*/ 1654345 h 4602165"/>
              <a:gd name="T14" fmla="*/ 3134160 w 9271381"/>
              <a:gd name="T15" fmla="*/ 749485 h 4602165"/>
              <a:gd name="T16" fmla="*/ 3168382 w 9271381"/>
              <a:gd name="T17" fmla="*/ 887180 h 4602165"/>
              <a:gd name="T18" fmla="*/ 3241287 w 9271381"/>
              <a:gd name="T19" fmla="*/ 1103233 h 4602165"/>
              <a:gd name="T20" fmla="*/ 3308116 w 9271381"/>
              <a:gd name="T21" fmla="*/ 941954 h 4602165"/>
              <a:gd name="T22" fmla="*/ 3857850 w 9271381"/>
              <a:gd name="T23" fmla="*/ 856920 h 4602165"/>
              <a:gd name="T24" fmla="*/ 3602829 w 9271381"/>
              <a:gd name="T25" fmla="*/ 731895 h 4602165"/>
              <a:gd name="T26" fmla="*/ 1714265 w 9271381"/>
              <a:gd name="T27" fmla="*/ 147843 h 4602165"/>
              <a:gd name="T28" fmla="*/ 2005755 w 9271381"/>
              <a:gd name="T29" fmla="*/ 315199 h 4602165"/>
              <a:gd name="T30" fmla="*/ 1674792 w 9271381"/>
              <a:gd name="T31" fmla="*/ 303028 h 4602165"/>
              <a:gd name="T32" fmla="*/ 1626209 w 9271381"/>
              <a:gd name="T33" fmla="*/ 467341 h 4602165"/>
              <a:gd name="T34" fmla="*/ 1866083 w 9271381"/>
              <a:gd name="T35" fmla="*/ 683382 h 4602165"/>
              <a:gd name="T36" fmla="*/ 1431883 w 9271381"/>
              <a:gd name="T37" fmla="*/ 975495 h 4602165"/>
              <a:gd name="T38" fmla="*/ 1277029 w 9271381"/>
              <a:gd name="T39" fmla="*/ 1264565 h 4602165"/>
              <a:gd name="T40" fmla="*/ 1179865 w 9271381"/>
              <a:gd name="T41" fmla="*/ 1450178 h 4602165"/>
              <a:gd name="T42" fmla="*/ 2033083 w 9271381"/>
              <a:gd name="T43" fmla="*/ 1870090 h 4602165"/>
              <a:gd name="T44" fmla="*/ 1799282 w 9271381"/>
              <a:gd name="T45" fmla="*/ 2621671 h 4602165"/>
              <a:gd name="T46" fmla="*/ 1808392 w 9271381"/>
              <a:gd name="T47" fmla="*/ 3084184 h 4602165"/>
              <a:gd name="T48" fmla="*/ 1474392 w 9271381"/>
              <a:gd name="T49" fmla="*/ 2293045 h 4602165"/>
              <a:gd name="T50" fmla="*/ 1070556 w 9271381"/>
              <a:gd name="T51" fmla="*/ 1514078 h 4602165"/>
              <a:gd name="T52" fmla="*/ 630283 w 9271381"/>
              <a:gd name="T53" fmla="*/ 1179365 h 4602165"/>
              <a:gd name="T54" fmla="*/ 642429 w 9271381"/>
              <a:gd name="T55" fmla="*/ 586012 h 4602165"/>
              <a:gd name="T56" fmla="*/ 278065 w 9271381"/>
              <a:gd name="T57" fmla="*/ 516026 h 4602165"/>
              <a:gd name="T58" fmla="*/ 876229 w 9271381"/>
              <a:gd name="T59" fmla="*/ 254343 h 4602165"/>
              <a:gd name="T60" fmla="*/ 1404555 w 9271381"/>
              <a:gd name="T61" fmla="*/ 260428 h 4602165"/>
              <a:gd name="T62" fmla="*/ 3265353 w 9271381"/>
              <a:gd name="T63" fmla="*/ 117316 h 4602165"/>
              <a:gd name="T64" fmla="*/ 4580053 w 9271381"/>
              <a:gd name="T65" fmla="*/ 159964 h 4602165"/>
              <a:gd name="T66" fmla="*/ 5512144 w 9271381"/>
              <a:gd name="T67" fmla="*/ 217764 h 4602165"/>
              <a:gd name="T68" fmla="*/ 5660914 w 9271381"/>
              <a:gd name="T69" fmla="*/ 445922 h 4602165"/>
              <a:gd name="T70" fmla="*/ 5339084 w 9271381"/>
              <a:gd name="T71" fmla="*/ 461133 h 4602165"/>
              <a:gd name="T72" fmla="*/ 5566794 w 9271381"/>
              <a:gd name="T73" fmla="*/ 859649 h 4602165"/>
              <a:gd name="T74" fmla="*/ 5384627 w 9271381"/>
              <a:gd name="T75" fmla="*/ 634533 h 4602165"/>
              <a:gd name="T76" fmla="*/ 5156917 w 9271381"/>
              <a:gd name="T77" fmla="*/ 890070 h 4602165"/>
              <a:gd name="T78" fmla="*/ 5071906 w 9271381"/>
              <a:gd name="T79" fmla="*/ 1355513 h 4602165"/>
              <a:gd name="T80" fmla="*/ 5059761 w 9271381"/>
              <a:gd name="T81" fmla="*/ 1863545 h 4602165"/>
              <a:gd name="T82" fmla="*/ 4892774 w 9271381"/>
              <a:gd name="T83" fmla="*/ 1802703 h 4602165"/>
              <a:gd name="T84" fmla="*/ 4622559 w 9271381"/>
              <a:gd name="T85" fmla="*/ 1343344 h 4602165"/>
              <a:gd name="T86" fmla="*/ 4318946 w 9271381"/>
              <a:gd name="T87" fmla="*/ 1328134 h 4602165"/>
              <a:gd name="T88" fmla="*/ 3978900 w 9271381"/>
              <a:gd name="T89" fmla="*/ 1431565 h 4602165"/>
              <a:gd name="T90" fmla="*/ 3933358 w 9271381"/>
              <a:gd name="T91" fmla="*/ 1604965 h 4602165"/>
              <a:gd name="T92" fmla="*/ 3253266 w 9271381"/>
              <a:gd name="T93" fmla="*/ 2627114 h 4602165"/>
              <a:gd name="T94" fmla="*/ 2834280 w 9271381"/>
              <a:gd name="T95" fmla="*/ 1702313 h 4602165"/>
              <a:gd name="T96" fmla="*/ 2749269 w 9271381"/>
              <a:gd name="T97" fmla="*/ 1005671 h 4602165"/>
              <a:gd name="T98" fmla="*/ 2797847 w 9271381"/>
              <a:gd name="T99" fmla="*/ 604112 h 4602165"/>
              <a:gd name="T100" fmla="*/ 3089315 w 9271381"/>
              <a:gd name="T101" fmla="*/ 503723 h 4602165"/>
              <a:gd name="T102" fmla="*/ 3207724 w 9271381"/>
              <a:gd name="T103" fmla="*/ 445922 h 4602165"/>
              <a:gd name="T104" fmla="*/ 3496156 w 9271381"/>
              <a:gd name="T105" fmla="*/ 348575 h 4602165"/>
              <a:gd name="T106" fmla="*/ 3778516 w 9271381"/>
              <a:gd name="T107" fmla="*/ 248185 h 4602165"/>
              <a:gd name="T108" fmla="*/ 4182320 w 9271381"/>
              <a:gd name="T109" fmla="*/ 80870 h 4602165"/>
              <a:gd name="T110" fmla="*/ 2149653 w 9271381"/>
              <a:gd name="T111" fmla="*/ 48 h 4602165"/>
              <a:gd name="T112" fmla="*/ 2621607 w 9271381"/>
              <a:gd name="T113" fmla="*/ 236247 h 4602165"/>
              <a:gd name="T114" fmla="*/ 2008276 w 9271381"/>
              <a:gd name="T115" fmla="*/ 111792 h 4602165"/>
              <a:gd name="T116" fmla="*/ 1486034 w 9271381"/>
              <a:gd name="T117" fmla="*/ 84473 h 460216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9271381" h="4602165">
                <a:moveTo>
                  <a:pt x="9227242" y="3897855"/>
                </a:moveTo>
                <a:cubicBezTo>
                  <a:pt x="9232642" y="3896447"/>
                  <a:pt x="9239375" y="3897855"/>
                  <a:pt x="9248351" y="3902360"/>
                </a:cubicBezTo>
                <a:cubicBezTo>
                  <a:pt x="9279769" y="3920382"/>
                  <a:pt x="9279769" y="3992470"/>
                  <a:pt x="9243863" y="4033020"/>
                </a:cubicBezTo>
                <a:cubicBezTo>
                  <a:pt x="9203468" y="4078075"/>
                  <a:pt x="9176539" y="4073569"/>
                  <a:pt x="9122679" y="4105108"/>
                </a:cubicBezTo>
                <a:cubicBezTo>
                  <a:pt x="9073308" y="4141152"/>
                  <a:pt x="9046379" y="4199724"/>
                  <a:pt x="8956613" y="4249284"/>
                </a:cubicBezTo>
                <a:cubicBezTo>
                  <a:pt x="8862359" y="4294339"/>
                  <a:pt x="8835430" y="4321372"/>
                  <a:pt x="8799523" y="4276317"/>
                </a:cubicBezTo>
                <a:cubicBezTo>
                  <a:pt x="8759129" y="4235768"/>
                  <a:pt x="8916219" y="4181702"/>
                  <a:pt x="8997008" y="4132141"/>
                </a:cubicBezTo>
                <a:cubicBezTo>
                  <a:pt x="8997008" y="4132141"/>
                  <a:pt x="9032914" y="4096097"/>
                  <a:pt x="9046379" y="4082580"/>
                </a:cubicBezTo>
                <a:cubicBezTo>
                  <a:pt x="9064332" y="4069064"/>
                  <a:pt x="9172050" y="4042031"/>
                  <a:pt x="9190003" y="3978954"/>
                </a:cubicBezTo>
                <a:cubicBezTo>
                  <a:pt x="9206834" y="3931646"/>
                  <a:pt x="9211042" y="3902079"/>
                  <a:pt x="9227242" y="3897855"/>
                </a:cubicBezTo>
                <a:close/>
                <a:moveTo>
                  <a:pt x="8560969" y="3078185"/>
                </a:moveTo>
                <a:cubicBezTo>
                  <a:pt x="8628347" y="3078185"/>
                  <a:pt x="8610380" y="3132260"/>
                  <a:pt x="8632839" y="3172817"/>
                </a:cubicBezTo>
                <a:cubicBezTo>
                  <a:pt x="8650806" y="3217879"/>
                  <a:pt x="8650806" y="3294486"/>
                  <a:pt x="8691233" y="3393624"/>
                </a:cubicBezTo>
                <a:cubicBezTo>
                  <a:pt x="8727168" y="3488256"/>
                  <a:pt x="8776579" y="3497268"/>
                  <a:pt x="8790054" y="3623444"/>
                </a:cubicBezTo>
                <a:cubicBezTo>
                  <a:pt x="8799038" y="3745113"/>
                  <a:pt x="8614871" y="3898326"/>
                  <a:pt x="8534018" y="3961414"/>
                </a:cubicBezTo>
                <a:cubicBezTo>
                  <a:pt x="8453164" y="4024502"/>
                  <a:pt x="8462148" y="4029008"/>
                  <a:pt x="8462148" y="4083084"/>
                </a:cubicBezTo>
                <a:cubicBezTo>
                  <a:pt x="8462148" y="4132653"/>
                  <a:pt x="8394770" y="4141665"/>
                  <a:pt x="8327392" y="4177715"/>
                </a:cubicBezTo>
                <a:cubicBezTo>
                  <a:pt x="8255522" y="4209259"/>
                  <a:pt x="8327392" y="4110121"/>
                  <a:pt x="8372310" y="4110121"/>
                </a:cubicBezTo>
                <a:cubicBezTo>
                  <a:pt x="8417229" y="4110121"/>
                  <a:pt x="8399262" y="4051540"/>
                  <a:pt x="8340867" y="4051540"/>
                </a:cubicBezTo>
                <a:cubicBezTo>
                  <a:pt x="8286965" y="4051540"/>
                  <a:pt x="8327392" y="4006477"/>
                  <a:pt x="8260014" y="3997464"/>
                </a:cubicBezTo>
                <a:cubicBezTo>
                  <a:pt x="8197128" y="3988452"/>
                  <a:pt x="8255522" y="3898326"/>
                  <a:pt x="8201619" y="3884808"/>
                </a:cubicBezTo>
                <a:cubicBezTo>
                  <a:pt x="8147717" y="3871289"/>
                  <a:pt x="8170176" y="3920858"/>
                  <a:pt x="8165684" y="3853264"/>
                </a:cubicBezTo>
                <a:cubicBezTo>
                  <a:pt x="8161193" y="3785670"/>
                  <a:pt x="8093814" y="3790176"/>
                  <a:pt x="7954567" y="3812707"/>
                </a:cubicBezTo>
                <a:cubicBezTo>
                  <a:pt x="7815319" y="3835239"/>
                  <a:pt x="7734465" y="3844251"/>
                  <a:pt x="7644628" y="3871289"/>
                </a:cubicBezTo>
                <a:cubicBezTo>
                  <a:pt x="7554790" y="3902833"/>
                  <a:pt x="7613185" y="3853264"/>
                  <a:pt x="7568266" y="3812707"/>
                </a:cubicBezTo>
                <a:cubicBezTo>
                  <a:pt x="7527839" y="3776657"/>
                  <a:pt x="7622169" y="3709063"/>
                  <a:pt x="7622169" y="3605419"/>
                </a:cubicBezTo>
                <a:cubicBezTo>
                  <a:pt x="7622169" y="3497268"/>
                  <a:pt x="7532331" y="3398130"/>
                  <a:pt x="7712006" y="3393624"/>
                </a:cubicBezTo>
                <a:cubicBezTo>
                  <a:pt x="7896172" y="3384611"/>
                  <a:pt x="7941091" y="3262942"/>
                  <a:pt x="7977026" y="3222386"/>
                </a:cubicBezTo>
                <a:cubicBezTo>
                  <a:pt x="8012961" y="3177323"/>
                  <a:pt x="8035420" y="3177323"/>
                  <a:pt x="8098306" y="3177323"/>
                </a:cubicBezTo>
                <a:cubicBezTo>
                  <a:pt x="8165684" y="3177323"/>
                  <a:pt x="8125258" y="3159298"/>
                  <a:pt x="8156701" y="3114235"/>
                </a:cubicBezTo>
                <a:cubicBezTo>
                  <a:pt x="8183652" y="3069172"/>
                  <a:pt x="8304932" y="3096210"/>
                  <a:pt x="8345359" y="3096210"/>
                </a:cubicBezTo>
                <a:cubicBezTo>
                  <a:pt x="8390278" y="3096210"/>
                  <a:pt x="8358835" y="3150285"/>
                  <a:pt x="8372310" y="3204360"/>
                </a:cubicBezTo>
                <a:cubicBezTo>
                  <a:pt x="8385786" y="3258436"/>
                  <a:pt x="8408245" y="3285473"/>
                  <a:pt x="8466640" y="3298992"/>
                </a:cubicBezTo>
                <a:cubicBezTo>
                  <a:pt x="8520542" y="3312511"/>
                  <a:pt x="8493591" y="3208867"/>
                  <a:pt x="8516050" y="3154791"/>
                </a:cubicBezTo>
                <a:cubicBezTo>
                  <a:pt x="8538510" y="3096210"/>
                  <a:pt x="8538510" y="3078185"/>
                  <a:pt x="8560969" y="3078185"/>
                </a:cubicBezTo>
                <a:close/>
                <a:moveTo>
                  <a:pt x="7953667" y="2629502"/>
                </a:moveTo>
                <a:cubicBezTo>
                  <a:pt x="7990979" y="2625496"/>
                  <a:pt x="8039041" y="2655012"/>
                  <a:pt x="8039041" y="2681997"/>
                </a:cubicBezTo>
                <a:cubicBezTo>
                  <a:pt x="8039041" y="2722476"/>
                  <a:pt x="8052532" y="2695490"/>
                  <a:pt x="8075017" y="2735969"/>
                </a:cubicBezTo>
                <a:cubicBezTo>
                  <a:pt x="8093005" y="2771949"/>
                  <a:pt x="8097502" y="2740466"/>
                  <a:pt x="8106496" y="2686495"/>
                </a:cubicBezTo>
                <a:cubicBezTo>
                  <a:pt x="8115490" y="2637021"/>
                  <a:pt x="8151466" y="2673002"/>
                  <a:pt x="8160460" y="2740466"/>
                </a:cubicBezTo>
                <a:cubicBezTo>
                  <a:pt x="8169454" y="2807930"/>
                  <a:pt x="8178448" y="2758457"/>
                  <a:pt x="8223419" y="2758457"/>
                </a:cubicBezTo>
                <a:cubicBezTo>
                  <a:pt x="8263892" y="2758457"/>
                  <a:pt x="8227916" y="2722476"/>
                  <a:pt x="8259395" y="2690993"/>
                </a:cubicBezTo>
                <a:cubicBezTo>
                  <a:pt x="8295371" y="2664007"/>
                  <a:pt x="8358329" y="2762954"/>
                  <a:pt x="8380814" y="2785442"/>
                </a:cubicBezTo>
                <a:cubicBezTo>
                  <a:pt x="8403300" y="2807930"/>
                  <a:pt x="8434779" y="2749461"/>
                  <a:pt x="8475252" y="2744964"/>
                </a:cubicBezTo>
                <a:cubicBezTo>
                  <a:pt x="8511228" y="2740466"/>
                  <a:pt x="8605666" y="2780944"/>
                  <a:pt x="8659630" y="2839413"/>
                </a:cubicBezTo>
                <a:cubicBezTo>
                  <a:pt x="8718091" y="2902380"/>
                  <a:pt x="8718091" y="2866399"/>
                  <a:pt x="8790043" y="2857404"/>
                </a:cubicBezTo>
                <a:cubicBezTo>
                  <a:pt x="8857499" y="2848408"/>
                  <a:pt x="8857499" y="2812428"/>
                  <a:pt x="8884481" y="2812428"/>
                </a:cubicBezTo>
                <a:cubicBezTo>
                  <a:pt x="8915960" y="2812428"/>
                  <a:pt x="8933948" y="2839413"/>
                  <a:pt x="8866493" y="2893384"/>
                </a:cubicBezTo>
                <a:cubicBezTo>
                  <a:pt x="8799037" y="2947356"/>
                  <a:pt x="8794540" y="2996829"/>
                  <a:pt x="8812528" y="3046303"/>
                </a:cubicBezTo>
                <a:cubicBezTo>
                  <a:pt x="8835014" y="3095776"/>
                  <a:pt x="8718091" y="3001327"/>
                  <a:pt x="8691109" y="2969844"/>
                </a:cubicBezTo>
                <a:cubicBezTo>
                  <a:pt x="8659630" y="2933863"/>
                  <a:pt x="8619157" y="2983336"/>
                  <a:pt x="8587677" y="3014820"/>
                </a:cubicBezTo>
                <a:cubicBezTo>
                  <a:pt x="8560695" y="3050800"/>
                  <a:pt x="8538210" y="2983336"/>
                  <a:pt x="8439276" y="2951853"/>
                </a:cubicBezTo>
                <a:cubicBezTo>
                  <a:pt x="8340341" y="2920370"/>
                  <a:pt x="8439276" y="2902380"/>
                  <a:pt x="8439276" y="2870896"/>
                </a:cubicBezTo>
                <a:cubicBezTo>
                  <a:pt x="8439276" y="2839413"/>
                  <a:pt x="8344838" y="2857404"/>
                  <a:pt x="8299868" y="2830418"/>
                </a:cubicBezTo>
                <a:cubicBezTo>
                  <a:pt x="8250401" y="2798935"/>
                  <a:pt x="8218922" y="2798935"/>
                  <a:pt x="8151466" y="2807930"/>
                </a:cubicBezTo>
                <a:cubicBezTo>
                  <a:pt x="8084011" y="2816925"/>
                  <a:pt x="8097502" y="2816925"/>
                  <a:pt x="8061526" y="2798935"/>
                </a:cubicBezTo>
                <a:cubicBezTo>
                  <a:pt x="8021053" y="2780944"/>
                  <a:pt x="7998568" y="2798935"/>
                  <a:pt x="7976083" y="2830418"/>
                </a:cubicBezTo>
                <a:cubicBezTo>
                  <a:pt x="7953597" y="2857404"/>
                  <a:pt x="7944603" y="2839413"/>
                  <a:pt x="7899633" y="2861901"/>
                </a:cubicBezTo>
                <a:cubicBezTo>
                  <a:pt x="7854663" y="2888887"/>
                  <a:pt x="7872651" y="2794437"/>
                  <a:pt x="7881645" y="2735969"/>
                </a:cubicBezTo>
                <a:cubicBezTo>
                  <a:pt x="7890639" y="2677500"/>
                  <a:pt x="7899633" y="2673002"/>
                  <a:pt x="7922118" y="2646017"/>
                </a:cubicBezTo>
                <a:cubicBezTo>
                  <a:pt x="7929988" y="2635897"/>
                  <a:pt x="7941230" y="2630837"/>
                  <a:pt x="7953667" y="2629502"/>
                </a:cubicBezTo>
                <a:close/>
                <a:moveTo>
                  <a:pt x="7788596" y="2433125"/>
                </a:moveTo>
                <a:cubicBezTo>
                  <a:pt x="7814519" y="2431858"/>
                  <a:pt x="7844868" y="2469873"/>
                  <a:pt x="7854984" y="2520560"/>
                </a:cubicBezTo>
                <a:cubicBezTo>
                  <a:pt x="7863977" y="2583637"/>
                  <a:pt x="7845992" y="2556604"/>
                  <a:pt x="7845992" y="2597153"/>
                </a:cubicBezTo>
                <a:cubicBezTo>
                  <a:pt x="7845992" y="2633197"/>
                  <a:pt x="7845992" y="2624186"/>
                  <a:pt x="7859480" y="2664736"/>
                </a:cubicBezTo>
                <a:cubicBezTo>
                  <a:pt x="7877465" y="2700780"/>
                  <a:pt x="7837000" y="2687264"/>
                  <a:pt x="7810023" y="2741330"/>
                </a:cubicBezTo>
                <a:cubicBezTo>
                  <a:pt x="7783046" y="2790890"/>
                  <a:pt x="7787542" y="2831440"/>
                  <a:pt x="7769558" y="2840451"/>
                </a:cubicBezTo>
                <a:cubicBezTo>
                  <a:pt x="7747077" y="2844956"/>
                  <a:pt x="7715604" y="2826934"/>
                  <a:pt x="7652659" y="2826934"/>
                </a:cubicBezTo>
                <a:cubicBezTo>
                  <a:pt x="7589713" y="2826934"/>
                  <a:pt x="7580721" y="2799901"/>
                  <a:pt x="7576225" y="2759352"/>
                </a:cubicBezTo>
                <a:cubicBezTo>
                  <a:pt x="7571729" y="2714297"/>
                  <a:pt x="7567233" y="2687264"/>
                  <a:pt x="7562736" y="2628692"/>
                </a:cubicBezTo>
                <a:cubicBezTo>
                  <a:pt x="7558240" y="2570120"/>
                  <a:pt x="7616690" y="2606164"/>
                  <a:pt x="7652659" y="2579131"/>
                </a:cubicBezTo>
                <a:cubicBezTo>
                  <a:pt x="7688628" y="2552098"/>
                  <a:pt x="7738085" y="2480010"/>
                  <a:pt x="7765062" y="2448472"/>
                </a:cubicBezTo>
                <a:cubicBezTo>
                  <a:pt x="7771806" y="2438334"/>
                  <a:pt x="7779955" y="2433547"/>
                  <a:pt x="7788596" y="2433125"/>
                </a:cubicBezTo>
                <a:close/>
                <a:moveTo>
                  <a:pt x="7893641" y="2048561"/>
                </a:moveTo>
                <a:cubicBezTo>
                  <a:pt x="7918264" y="2043763"/>
                  <a:pt x="7933001" y="2136266"/>
                  <a:pt x="7940861" y="2187438"/>
                </a:cubicBezTo>
                <a:cubicBezTo>
                  <a:pt x="7949843" y="2245920"/>
                  <a:pt x="7954335" y="2200934"/>
                  <a:pt x="8030686" y="2272912"/>
                </a:cubicBezTo>
                <a:cubicBezTo>
                  <a:pt x="8107037" y="2344890"/>
                  <a:pt x="8089072" y="2358386"/>
                  <a:pt x="8111529" y="2448359"/>
                </a:cubicBezTo>
                <a:cubicBezTo>
                  <a:pt x="8133985" y="2542830"/>
                  <a:pt x="8048651" y="2493345"/>
                  <a:pt x="7976791" y="2461855"/>
                </a:cubicBezTo>
                <a:cubicBezTo>
                  <a:pt x="7904931" y="2434863"/>
                  <a:pt x="7945352" y="2439362"/>
                  <a:pt x="7949843" y="2389877"/>
                </a:cubicBezTo>
                <a:cubicBezTo>
                  <a:pt x="7954335" y="2344890"/>
                  <a:pt x="7949843" y="2313400"/>
                  <a:pt x="7927387" y="2295405"/>
                </a:cubicBezTo>
                <a:cubicBezTo>
                  <a:pt x="7900440" y="2281909"/>
                  <a:pt x="7895948" y="2236923"/>
                  <a:pt x="7864510" y="2173942"/>
                </a:cubicBezTo>
                <a:cubicBezTo>
                  <a:pt x="7837562" y="2110961"/>
                  <a:pt x="7855527" y="2097466"/>
                  <a:pt x="7882475" y="2056978"/>
                </a:cubicBezTo>
                <a:cubicBezTo>
                  <a:pt x="7886405" y="2051917"/>
                  <a:pt x="7890124" y="2049246"/>
                  <a:pt x="7893641" y="2048561"/>
                </a:cubicBezTo>
                <a:close/>
                <a:moveTo>
                  <a:pt x="7850476" y="1834612"/>
                </a:moveTo>
                <a:cubicBezTo>
                  <a:pt x="7884442" y="1846671"/>
                  <a:pt x="7874632" y="1943149"/>
                  <a:pt x="7851089" y="1935192"/>
                </a:cubicBezTo>
                <a:cubicBezTo>
                  <a:pt x="7815215" y="1926098"/>
                  <a:pt x="7774856" y="1853349"/>
                  <a:pt x="7833152" y="1835162"/>
                </a:cubicBezTo>
                <a:cubicBezTo>
                  <a:pt x="7839879" y="1832889"/>
                  <a:pt x="7845624" y="1832889"/>
                  <a:pt x="7850476" y="1834612"/>
                </a:cubicBezTo>
                <a:close/>
                <a:moveTo>
                  <a:pt x="4639809" y="1109205"/>
                </a:moveTo>
                <a:cubicBezTo>
                  <a:pt x="4630323" y="1115960"/>
                  <a:pt x="4645501" y="1142981"/>
                  <a:pt x="4645501" y="1159869"/>
                </a:cubicBezTo>
                <a:cubicBezTo>
                  <a:pt x="4645501" y="1182387"/>
                  <a:pt x="4690471" y="1200401"/>
                  <a:pt x="4730944" y="1227422"/>
                </a:cubicBezTo>
                <a:cubicBezTo>
                  <a:pt x="4771417" y="1258946"/>
                  <a:pt x="4784908" y="1258946"/>
                  <a:pt x="4816387" y="1294974"/>
                </a:cubicBezTo>
                <a:cubicBezTo>
                  <a:pt x="4852363" y="1326499"/>
                  <a:pt x="4825381" y="1335506"/>
                  <a:pt x="4793902" y="1321995"/>
                </a:cubicBezTo>
                <a:cubicBezTo>
                  <a:pt x="4762423" y="1303981"/>
                  <a:pt x="4780411" y="1331002"/>
                  <a:pt x="4793902" y="1353520"/>
                </a:cubicBezTo>
                <a:cubicBezTo>
                  <a:pt x="4811890" y="1376037"/>
                  <a:pt x="4775914" y="1394051"/>
                  <a:pt x="4739938" y="1403058"/>
                </a:cubicBezTo>
                <a:cubicBezTo>
                  <a:pt x="4708459" y="1416569"/>
                  <a:pt x="4726447" y="1439086"/>
                  <a:pt x="4708459" y="1452597"/>
                </a:cubicBezTo>
                <a:cubicBezTo>
                  <a:pt x="4690471" y="1466107"/>
                  <a:pt x="4663489" y="1416569"/>
                  <a:pt x="4649998" y="1416569"/>
                </a:cubicBezTo>
                <a:cubicBezTo>
                  <a:pt x="4641004" y="1412065"/>
                  <a:pt x="4645501" y="1380541"/>
                  <a:pt x="4658992" y="1380541"/>
                </a:cubicBezTo>
                <a:cubicBezTo>
                  <a:pt x="4667986" y="1380541"/>
                  <a:pt x="4699465" y="1371534"/>
                  <a:pt x="4717453" y="1353520"/>
                </a:cubicBezTo>
                <a:cubicBezTo>
                  <a:pt x="4739938" y="1340009"/>
                  <a:pt x="4717453" y="1317492"/>
                  <a:pt x="4690471" y="1312988"/>
                </a:cubicBezTo>
                <a:cubicBezTo>
                  <a:pt x="4658992" y="1308485"/>
                  <a:pt x="4618519" y="1245436"/>
                  <a:pt x="4560057" y="1209408"/>
                </a:cubicBezTo>
                <a:cubicBezTo>
                  <a:pt x="4501596" y="1177883"/>
                  <a:pt x="4542069" y="1186890"/>
                  <a:pt x="4510590" y="1200401"/>
                </a:cubicBezTo>
                <a:cubicBezTo>
                  <a:pt x="4479111" y="1209408"/>
                  <a:pt x="4425147" y="1204904"/>
                  <a:pt x="4380177" y="1227422"/>
                </a:cubicBezTo>
                <a:cubicBezTo>
                  <a:pt x="4339704" y="1245436"/>
                  <a:pt x="4362189" y="1272457"/>
                  <a:pt x="4303727" y="1308485"/>
                </a:cubicBezTo>
                <a:cubicBezTo>
                  <a:pt x="4240769" y="1344513"/>
                  <a:pt x="4303727" y="1349016"/>
                  <a:pt x="4294733" y="1389548"/>
                </a:cubicBezTo>
                <a:cubicBezTo>
                  <a:pt x="4285739" y="1425576"/>
                  <a:pt x="4213787" y="1412065"/>
                  <a:pt x="4155326" y="1439086"/>
                </a:cubicBezTo>
                <a:cubicBezTo>
                  <a:pt x="4092368" y="1466107"/>
                  <a:pt x="4146332" y="1475114"/>
                  <a:pt x="4182308" y="1488625"/>
                </a:cubicBezTo>
                <a:cubicBezTo>
                  <a:pt x="4218284" y="1497632"/>
                  <a:pt x="4335207" y="1457100"/>
                  <a:pt x="4366686" y="1434583"/>
                </a:cubicBezTo>
                <a:cubicBezTo>
                  <a:pt x="4398165" y="1412065"/>
                  <a:pt x="4492602" y="1416569"/>
                  <a:pt x="4560057" y="1416569"/>
                </a:cubicBezTo>
                <a:cubicBezTo>
                  <a:pt x="4627513" y="1416569"/>
                  <a:pt x="4578045" y="1497632"/>
                  <a:pt x="4591536" y="1529157"/>
                </a:cubicBezTo>
                <a:cubicBezTo>
                  <a:pt x="4600530" y="1560681"/>
                  <a:pt x="4703962" y="1601213"/>
                  <a:pt x="4798399" y="1632737"/>
                </a:cubicBezTo>
                <a:cubicBezTo>
                  <a:pt x="4892836" y="1668765"/>
                  <a:pt x="4838872" y="1632737"/>
                  <a:pt x="4856860" y="1592206"/>
                </a:cubicBezTo>
                <a:cubicBezTo>
                  <a:pt x="4870351" y="1551674"/>
                  <a:pt x="4955795" y="1587702"/>
                  <a:pt x="5009759" y="1605716"/>
                </a:cubicBezTo>
                <a:cubicBezTo>
                  <a:pt x="5068220" y="1623730"/>
                  <a:pt x="5180645" y="1619227"/>
                  <a:pt x="5216622" y="1632737"/>
                </a:cubicBezTo>
                <a:cubicBezTo>
                  <a:pt x="5248101" y="1641744"/>
                  <a:pt x="5261592" y="1610220"/>
                  <a:pt x="5284077" y="1565185"/>
                </a:cubicBezTo>
                <a:cubicBezTo>
                  <a:pt x="5306562" y="1520150"/>
                  <a:pt x="5288574" y="1475114"/>
                  <a:pt x="5279580" y="1448093"/>
                </a:cubicBezTo>
                <a:cubicBezTo>
                  <a:pt x="5266089" y="1421072"/>
                  <a:pt x="5207627" y="1448093"/>
                  <a:pt x="5117687" y="1443590"/>
                </a:cubicBezTo>
                <a:cubicBezTo>
                  <a:pt x="5027747" y="1443590"/>
                  <a:pt x="5041238" y="1416569"/>
                  <a:pt x="5027747" y="1353520"/>
                </a:cubicBezTo>
                <a:cubicBezTo>
                  <a:pt x="5018753" y="1290471"/>
                  <a:pt x="5009759" y="1308485"/>
                  <a:pt x="4973783" y="1321995"/>
                </a:cubicBezTo>
                <a:cubicBezTo>
                  <a:pt x="4933310" y="1340009"/>
                  <a:pt x="4973783" y="1358023"/>
                  <a:pt x="4996268" y="1398555"/>
                </a:cubicBezTo>
                <a:cubicBezTo>
                  <a:pt x="5018753" y="1443590"/>
                  <a:pt x="4987274" y="1439086"/>
                  <a:pt x="4946801" y="1443590"/>
                </a:cubicBezTo>
                <a:cubicBezTo>
                  <a:pt x="4906327" y="1452597"/>
                  <a:pt x="4910824" y="1412065"/>
                  <a:pt x="4897333" y="1394051"/>
                </a:cubicBezTo>
                <a:cubicBezTo>
                  <a:pt x="4883842" y="1380541"/>
                  <a:pt x="4811890" y="1371534"/>
                  <a:pt x="4847866" y="1344513"/>
                </a:cubicBezTo>
                <a:cubicBezTo>
                  <a:pt x="4883842" y="1321995"/>
                  <a:pt x="4843369" y="1267953"/>
                  <a:pt x="4843369" y="1236429"/>
                </a:cubicBezTo>
                <a:cubicBezTo>
                  <a:pt x="4843369" y="1204904"/>
                  <a:pt x="4699465" y="1128345"/>
                  <a:pt x="4658992" y="1110331"/>
                </a:cubicBezTo>
                <a:cubicBezTo>
                  <a:pt x="4648874" y="1106953"/>
                  <a:pt x="4642971" y="1106953"/>
                  <a:pt x="4639809" y="1109205"/>
                </a:cubicBezTo>
                <a:close/>
                <a:moveTo>
                  <a:pt x="5731103" y="1082487"/>
                </a:moveTo>
                <a:cubicBezTo>
                  <a:pt x="5720676" y="1082487"/>
                  <a:pt x="5707799" y="1083051"/>
                  <a:pt x="5693242" y="1083051"/>
                </a:cubicBezTo>
                <a:cubicBezTo>
                  <a:pt x="5630538" y="1083051"/>
                  <a:pt x="5599185" y="1123695"/>
                  <a:pt x="5599185" y="1173370"/>
                </a:cubicBezTo>
                <a:cubicBezTo>
                  <a:pt x="5599185" y="1223045"/>
                  <a:pt x="5639495" y="1236593"/>
                  <a:pt x="5670848" y="1308848"/>
                </a:cubicBezTo>
                <a:cubicBezTo>
                  <a:pt x="5670848" y="1308848"/>
                  <a:pt x="5670848" y="1349492"/>
                  <a:pt x="5670848" y="1381104"/>
                </a:cubicBezTo>
                <a:cubicBezTo>
                  <a:pt x="5670848" y="1412715"/>
                  <a:pt x="5738031" y="1421747"/>
                  <a:pt x="5791778" y="1421747"/>
                </a:cubicBezTo>
                <a:cubicBezTo>
                  <a:pt x="5850004" y="1421747"/>
                  <a:pt x="5769384" y="1349492"/>
                  <a:pt x="5711158" y="1268205"/>
                </a:cubicBezTo>
                <a:cubicBezTo>
                  <a:pt x="5648453" y="1182402"/>
                  <a:pt x="5693242" y="1177886"/>
                  <a:pt x="5738031" y="1128211"/>
                </a:cubicBezTo>
                <a:cubicBezTo>
                  <a:pt x="5771623" y="1087567"/>
                  <a:pt x="5762386" y="1082487"/>
                  <a:pt x="5731103" y="1082487"/>
                </a:cubicBezTo>
                <a:close/>
                <a:moveTo>
                  <a:pt x="5318954" y="1067757"/>
                </a:moveTo>
                <a:cubicBezTo>
                  <a:pt x="5300211" y="1069030"/>
                  <a:pt x="5270726" y="1114854"/>
                  <a:pt x="5243769" y="1155586"/>
                </a:cubicBezTo>
                <a:cubicBezTo>
                  <a:pt x="5203333" y="1205370"/>
                  <a:pt x="5198840" y="1119380"/>
                  <a:pt x="5140433" y="1096751"/>
                </a:cubicBezTo>
                <a:cubicBezTo>
                  <a:pt x="5077533" y="1074122"/>
                  <a:pt x="5108983" y="1155586"/>
                  <a:pt x="5059561" y="1223474"/>
                </a:cubicBezTo>
                <a:cubicBezTo>
                  <a:pt x="5010140" y="1286835"/>
                  <a:pt x="5108983" y="1259680"/>
                  <a:pt x="5149419" y="1268732"/>
                </a:cubicBezTo>
                <a:cubicBezTo>
                  <a:pt x="5149419" y="1268732"/>
                  <a:pt x="5171883" y="1259680"/>
                  <a:pt x="5216812" y="1259680"/>
                </a:cubicBezTo>
                <a:cubicBezTo>
                  <a:pt x="5266233" y="1259680"/>
                  <a:pt x="5369569" y="1277783"/>
                  <a:pt x="5432469" y="1282309"/>
                </a:cubicBezTo>
                <a:cubicBezTo>
                  <a:pt x="5490877" y="1286835"/>
                  <a:pt x="5436962" y="1227999"/>
                  <a:pt x="5360584" y="1191793"/>
                </a:cubicBezTo>
                <a:cubicBezTo>
                  <a:pt x="5279712" y="1155586"/>
                  <a:pt x="5342612" y="1123906"/>
                  <a:pt x="5333626" y="1083173"/>
                </a:cubicBezTo>
                <a:cubicBezTo>
                  <a:pt x="5330257" y="1071859"/>
                  <a:pt x="5325202" y="1067333"/>
                  <a:pt x="5318954" y="1067757"/>
                </a:cubicBezTo>
                <a:close/>
                <a:moveTo>
                  <a:pt x="3991658" y="432697"/>
                </a:moveTo>
                <a:cubicBezTo>
                  <a:pt x="4055244" y="432018"/>
                  <a:pt x="4010027" y="468050"/>
                  <a:pt x="4033619" y="507537"/>
                </a:cubicBezTo>
                <a:cubicBezTo>
                  <a:pt x="4060580" y="557178"/>
                  <a:pt x="3943747" y="575230"/>
                  <a:pt x="3840395" y="606820"/>
                </a:cubicBezTo>
                <a:cubicBezTo>
                  <a:pt x="3781978" y="629384"/>
                  <a:pt x="3777484" y="534614"/>
                  <a:pt x="3759510" y="475947"/>
                </a:cubicBezTo>
                <a:cubicBezTo>
                  <a:pt x="3737042" y="412768"/>
                  <a:pt x="3844888" y="453384"/>
                  <a:pt x="3957228" y="435332"/>
                </a:cubicBezTo>
                <a:cubicBezTo>
                  <a:pt x="3971270" y="433639"/>
                  <a:pt x="3982574" y="432794"/>
                  <a:pt x="3991658" y="432697"/>
                </a:cubicBezTo>
                <a:close/>
                <a:moveTo>
                  <a:pt x="2501134" y="159836"/>
                </a:moveTo>
                <a:cubicBezTo>
                  <a:pt x="2548753" y="156881"/>
                  <a:pt x="2615336" y="170391"/>
                  <a:pt x="2659162" y="173769"/>
                </a:cubicBezTo>
                <a:cubicBezTo>
                  <a:pt x="2713102" y="173769"/>
                  <a:pt x="2762548" y="173769"/>
                  <a:pt x="2744568" y="209795"/>
                </a:cubicBezTo>
                <a:cubicBezTo>
                  <a:pt x="2726588" y="245821"/>
                  <a:pt x="2596232" y="218801"/>
                  <a:pt x="2537797" y="218801"/>
                </a:cubicBezTo>
                <a:cubicBezTo>
                  <a:pt x="2483856" y="218801"/>
                  <a:pt x="2465876" y="209795"/>
                  <a:pt x="2420925" y="218801"/>
                </a:cubicBezTo>
                <a:cubicBezTo>
                  <a:pt x="2380470" y="223305"/>
                  <a:pt x="2452391" y="218801"/>
                  <a:pt x="2443401" y="254827"/>
                </a:cubicBezTo>
                <a:cubicBezTo>
                  <a:pt x="2438905" y="290853"/>
                  <a:pt x="2429916" y="281847"/>
                  <a:pt x="2384966" y="290853"/>
                </a:cubicBezTo>
                <a:cubicBezTo>
                  <a:pt x="2340015" y="304363"/>
                  <a:pt x="2371480" y="335886"/>
                  <a:pt x="2389461" y="362906"/>
                </a:cubicBezTo>
                <a:cubicBezTo>
                  <a:pt x="2402945" y="394429"/>
                  <a:pt x="2438905" y="362906"/>
                  <a:pt x="2456886" y="362906"/>
                </a:cubicBezTo>
                <a:cubicBezTo>
                  <a:pt x="2474866" y="362906"/>
                  <a:pt x="2452391" y="322377"/>
                  <a:pt x="2470371" y="290853"/>
                </a:cubicBezTo>
                <a:cubicBezTo>
                  <a:pt x="2492846" y="263834"/>
                  <a:pt x="2515321" y="290853"/>
                  <a:pt x="2551281" y="272840"/>
                </a:cubicBezTo>
                <a:cubicBezTo>
                  <a:pt x="2587242" y="254827"/>
                  <a:pt x="2695123" y="254827"/>
                  <a:pt x="2753558" y="254827"/>
                </a:cubicBezTo>
                <a:cubicBezTo>
                  <a:pt x="2807498" y="254827"/>
                  <a:pt x="2740073" y="268337"/>
                  <a:pt x="2856944" y="290853"/>
                </a:cubicBezTo>
                <a:cubicBezTo>
                  <a:pt x="2973814" y="308867"/>
                  <a:pt x="2883913" y="331383"/>
                  <a:pt x="2892903" y="371912"/>
                </a:cubicBezTo>
                <a:cubicBezTo>
                  <a:pt x="2897399" y="412442"/>
                  <a:pt x="2960330" y="434958"/>
                  <a:pt x="2969319" y="466480"/>
                </a:cubicBezTo>
                <a:cubicBezTo>
                  <a:pt x="2973814" y="502507"/>
                  <a:pt x="2888408" y="516016"/>
                  <a:pt x="2825479" y="543036"/>
                </a:cubicBezTo>
                <a:cubicBezTo>
                  <a:pt x="2767043" y="570056"/>
                  <a:pt x="2803003" y="574559"/>
                  <a:pt x="2753558" y="601579"/>
                </a:cubicBezTo>
                <a:cubicBezTo>
                  <a:pt x="2708607" y="628598"/>
                  <a:pt x="2686132" y="574559"/>
                  <a:pt x="2668152" y="556546"/>
                </a:cubicBezTo>
                <a:cubicBezTo>
                  <a:pt x="2650172" y="543036"/>
                  <a:pt x="2591737" y="538533"/>
                  <a:pt x="2569262" y="511513"/>
                </a:cubicBezTo>
                <a:cubicBezTo>
                  <a:pt x="2546786" y="484493"/>
                  <a:pt x="2533301" y="479990"/>
                  <a:pt x="2582746" y="470984"/>
                </a:cubicBezTo>
                <a:cubicBezTo>
                  <a:pt x="2632192" y="461978"/>
                  <a:pt x="2654667" y="461978"/>
                  <a:pt x="2686132" y="430455"/>
                </a:cubicBezTo>
                <a:cubicBezTo>
                  <a:pt x="2722093" y="394429"/>
                  <a:pt x="2699618" y="412442"/>
                  <a:pt x="2654667" y="434958"/>
                </a:cubicBezTo>
                <a:cubicBezTo>
                  <a:pt x="2609716" y="457475"/>
                  <a:pt x="2618707" y="434958"/>
                  <a:pt x="2636687" y="398932"/>
                </a:cubicBezTo>
                <a:cubicBezTo>
                  <a:pt x="2650172" y="362906"/>
                  <a:pt x="2654667" y="353899"/>
                  <a:pt x="2627697" y="353899"/>
                </a:cubicBezTo>
                <a:cubicBezTo>
                  <a:pt x="2600727" y="353899"/>
                  <a:pt x="2587242" y="371912"/>
                  <a:pt x="2537797" y="389925"/>
                </a:cubicBezTo>
                <a:cubicBezTo>
                  <a:pt x="2492846" y="412442"/>
                  <a:pt x="2528807" y="425952"/>
                  <a:pt x="2479361" y="448468"/>
                </a:cubicBezTo>
                <a:cubicBezTo>
                  <a:pt x="2429916" y="470984"/>
                  <a:pt x="2420925" y="475487"/>
                  <a:pt x="2438905" y="498003"/>
                </a:cubicBezTo>
                <a:cubicBezTo>
                  <a:pt x="2456886" y="520520"/>
                  <a:pt x="2465876" y="520520"/>
                  <a:pt x="2402945" y="534029"/>
                </a:cubicBezTo>
                <a:cubicBezTo>
                  <a:pt x="2340015" y="543036"/>
                  <a:pt x="2398450" y="570056"/>
                  <a:pt x="2349005" y="574559"/>
                </a:cubicBezTo>
                <a:cubicBezTo>
                  <a:pt x="2295065" y="579062"/>
                  <a:pt x="2340015" y="525023"/>
                  <a:pt x="2277084" y="534029"/>
                </a:cubicBezTo>
                <a:cubicBezTo>
                  <a:pt x="2209659" y="538533"/>
                  <a:pt x="2142233" y="601579"/>
                  <a:pt x="2074809" y="633101"/>
                </a:cubicBezTo>
                <a:cubicBezTo>
                  <a:pt x="2007382" y="669128"/>
                  <a:pt x="2038848" y="705154"/>
                  <a:pt x="2047838" y="745683"/>
                </a:cubicBezTo>
                <a:cubicBezTo>
                  <a:pt x="2061323" y="790716"/>
                  <a:pt x="2110768" y="772703"/>
                  <a:pt x="2182689" y="795219"/>
                </a:cubicBezTo>
                <a:cubicBezTo>
                  <a:pt x="2250114" y="813232"/>
                  <a:pt x="2200669" y="880781"/>
                  <a:pt x="2209659" y="925814"/>
                </a:cubicBezTo>
                <a:cubicBezTo>
                  <a:pt x="2223144" y="970847"/>
                  <a:pt x="2268095" y="903298"/>
                  <a:pt x="2277084" y="876278"/>
                </a:cubicBezTo>
                <a:cubicBezTo>
                  <a:pt x="2290569" y="849258"/>
                  <a:pt x="2371480" y="813232"/>
                  <a:pt x="2402945" y="786213"/>
                </a:cubicBezTo>
                <a:cubicBezTo>
                  <a:pt x="2434411" y="759193"/>
                  <a:pt x="2398450" y="705154"/>
                  <a:pt x="2407440" y="691644"/>
                </a:cubicBezTo>
                <a:cubicBezTo>
                  <a:pt x="2416431" y="673631"/>
                  <a:pt x="2438905" y="633101"/>
                  <a:pt x="2461381" y="583565"/>
                </a:cubicBezTo>
                <a:cubicBezTo>
                  <a:pt x="2483856" y="534029"/>
                  <a:pt x="2524311" y="570056"/>
                  <a:pt x="2564767" y="565552"/>
                </a:cubicBezTo>
                <a:cubicBezTo>
                  <a:pt x="2609716" y="561049"/>
                  <a:pt x="2609716" y="597075"/>
                  <a:pt x="2645677" y="619592"/>
                </a:cubicBezTo>
                <a:cubicBezTo>
                  <a:pt x="2681637" y="642108"/>
                  <a:pt x="2659162" y="673631"/>
                  <a:pt x="2672647" y="687141"/>
                </a:cubicBezTo>
                <a:cubicBezTo>
                  <a:pt x="2686132" y="700651"/>
                  <a:pt x="2722093" y="682637"/>
                  <a:pt x="2762548" y="651115"/>
                </a:cubicBezTo>
                <a:cubicBezTo>
                  <a:pt x="2803003" y="624095"/>
                  <a:pt x="2798508" y="687141"/>
                  <a:pt x="2798508" y="718664"/>
                </a:cubicBezTo>
                <a:cubicBezTo>
                  <a:pt x="2798508" y="745683"/>
                  <a:pt x="2798508" y="786213"/>
                  <a:pt x="2838963" y="817736"/>
                </a:cubicBezTo>
                <a:cubicBezTo>
                  <a:pt x="2879419" y="844755"/>
                  <a:pt x="2870429" y="930317"/>
                  <a:pt x="2874924" y="975350"/>
                </a:cubicBezTo>
                <a:cubicBezTo>
                  <a:pt x="2874924" y="1020383"/>
                  <a:pt x="2924369" y="1033893"/>
                  <a:pt x="2883913" y="1065415"/>
                </a:cubicBezTo>
                <a:cubicBezTo>
                  <a:pt x="2847954" y="1101442"/>
                  <a:pt x="2825479" y="1065415"/>
                  <a:pt x="2762548" y="1051906"/>
                </a:cubicBezTo>
                <a:cubicBezTo>
                  <a:pt x="2699618" y="1033893"/>
                  <a:pt x="2713102" y="1047402"/>
                  <a:pt x="2762548" y="1011376"/>
                </a:cubicBezTo>
                <a:cubicBezTo>
                  <a:pt x="2811993" y="979853"/>
                  <a:pt x="2798508" y="943827"/>
                  <a:pt x="2758053" y="952834"/>
                </a:cubicBezTo>
                <a:cubicBezTo>
                  <a:pt x="2722093" y="961840"/>
                  <a:pt x="2686132" y="1002370"/>
                  <a:pt x="2636687" y="1006873"/>
                </a:cubicBezTo>
                <a:cubicBezTo>
                  <a:pt x="2582746" y="1011376"/>
                  <a:pt x="2636687" y="952834"/>
                  <a:pt x="2569262" y="961840"/>
                </a:cubicBezTo>
                <a:cubicBezTo>
                  <a:pt x="2506331" y="975350"/>
                  <a:pt x="2506331" y="1015879"/>
                  <a:pt x="2524311" y="1011376"/>
                </a:cubicBezTo>
                <a:cubicBezTo>
                  <a:pt x="2542291" y="1011376"/>
                  <a:pt x="2609716" y="1020383"/>
                  <a:pt x="2587242" y="1047402"/>
                </a:cubicBezTo>
                <a:cubicBezTo>
                  <a:pt x="2569262" y="1074422"/>
                  <a:pt x="2609716" y="1092435"/>
                  <a:pt x="2681637" y="1092435"/>
                </a:cubicBezTo>
                <a:cubicBezTo>
                  <a:pt x="2749063" y="1092435"/>
                  <a:pt x="2668152" y="1150978"/>
                  <a:pt x="2605222" y="1173494"/>
                </a:cubicBezTo>
                <a:cubicBezTo>
                  <a:pt x="2537797" y="1196010"/>
                  <a:pt x="2488351" y="1187004"/>
                  <a:pt x="2474866" y="1159984"/>
                </a:cubicBezTo>
                <a:cubicBezTo>
                  <a:pt x="2465876" y="1132965"/>
                  <a:pt x="2407440" y="1187004"/>
                  <a:pt x="2371480" y="1223030"/>
                </a:cubicBezTo>
                <a:cubicBezTo>
                  <a:pt x="2340015" y="1254553"/>
                  <a:pt x="2268095" y="1304089"/>
                  <a:pt x="2205164" y="1344618"/>
                </a:cubicBezTo>
                <a:cubicBezTo>
                  <a:pt x="2146729" y="1380644"/>
                  <a:pt x="2146729" y="1394154"/>
                  <a:pt x="2119759" y="1443690"/>
                </a:cubicBezTo>
                <a:cubicBezTo>
                  <a:pt x="2092788" y="1488723"/>
                  <a:pt x="1989403" y="1560775"/>
                  <a:pt x="1935462" y="1601305"/>
                </a:cubicBezTo>
                <a:cubicBezTo>
                  <a:pt x="1881522" y="1637331"/>
                  <a:pt x="1939957" y="1731900"/>
                  <a:pt x="1962432" y="1767926"/>
                </a:cubicBezTo>
                <a:cubicBezTo>
                  <a:pt x="1984908" y="1803952"/>
                  <a:pt x="1975918" y="1839978"/>
                  <a:pt x="1980413" y="1885011"/>
                </a:cubicBezTo>
                <a:cubicBezTo>
                  <a:pt x="1984908" y="1930044"/>
                  <a:pt x="2020868" y="1970573"/>
                  <a:pt x="2079303" y="1979580"/>
                </a:cubicBezTo>
                <a:cubicBezTo>
                  <a:pt x="2133244" y="1993089"/>
                  <a:pt x="2218649" y="2051632"/>
                  <a:pt x="2326530" y="2051632"/>
                </a:cubicBezTo>
                <a:cubicBezTo>
                  <a:pt x="2429916" y="2051632"/>
                  <a:pt x="2384966" y="2123684"/>
                  <a:pt x="2375975" y="2110174"/>
                </a:cubicBezTo>
                <a:cubicBezTo>
                  <a:pt x="2371480" y="2092161"/>
                  <a:pt x="2326530" y="2087658"/>
                  <a:pt x="2259105" y="2087658"/>
                </a:cubicBezTo>
                <a:cubicBezTo>
                  <a:pt x="2196174" y="2083155"/>
                  <a:pt x="2119759" y="2065142"/>
                  <a:pt x="2007382" y="2065142"/>
                </a:cubicBezTo>
                <a:cubicBezTo>
                  <a:pt x="1895007" y="2060638"/>
                  <a:pt x="1971423" y="1993089"/>
                  <a:pt x="1953443" y="1966070"/>
                </a:cubicBezTo>
                <a:cubicBezTo>
                  <a:pt x="1935462" y="1934547"/>
                  <a:pt x="1845561" y="1952560"/>
                  <a:pt x="1796116" y="1930044"/>
                </a:cubicBezTo>
                <a:cubicBezTo>
                  <a:pt x="1751167" y="1907527"/>
                  <a:pt x="1872532" y="1871501"/>
                  <a:pt x="1890512" y="1871501"/>
                </a:cubicBezTo>
                <a:cubicBezTo>
                  <a:pt x="1903997" y="1871501"/>
                  <a:pt x="1939957" y="1853488"/>
                  <a:pt x="1935462" y="1835475"/>
                </a:cubicBezTo>
                <a:cubicBezTo>
                  <a:pt x="1930967" y="1817462"/>
                  <a:pt x="1908492" y="1835475"/>
                  <a:pt x="1868037" y="1790442"/>
                </a:cubicBezTo>
                <a:cubicBezTo>
                  <a:pt x="1832077" y="1745409"/>
                  <a:pt x="1863542" y="1704880"/>
                  <a:pt x="1845561" y="1682364"/>
                </a:cubicBezTo>
                <a:cubicBezTo>
                  <a:pt x="1832077" y="1659847"/>
                  <a:pt x="1755661" y="1641834"/>
                  <a:pt x="1697226" y="1646337"/>
                </a:cubicBezTo>
                <a:cubicBezTo>
                  <a:pt x="1634295" y="1650841"/>
                  <a:pt x="1643285" y="1668854"/>
                  <a:pt x="1584850" y="1664351"/>
                </a:cubicBezTo>
                <a:cubicBezTo>
                  <a:pt x="1521920" y="1659847"/>
                  <a:pt x="1441010" y="1704880"/>
                  <a:pt x="1391564" y="1790442"/>
                </a:cubicBezTo>
                <a:cubicBezTo>
                  <a:pt x="1342118" y="1876004"/>
                  <a:pt x="1405048" y="2033619"/>
                  <a:pt x="1432019" y="2060638"/>
                </a:cubicBezTo>
                <a:cubicBezTo>
                  <a:pt x="1458989" y="2087658"/>
                  <a:pt x="1508434" y="2087658"/>
                  <a:pt x="1557880" y="2015606"/>
                </a:cubicBezTo>
                <a:cubicBezTo>
                  <a:pt x="1611820" y="1943553"/>
                  <a:pt x="1674751" y="1934547"/>
                  <a:pt x="1701721" y="1952560"/>
                </a:cubicBezTo>
                <a:cubicBezTo>
                  <a:pt x="1733186" y="1970573"/>
                  <a:pt x="1629800" y="2087658"/>
                  <a:pt x="1629800" y="2105671"/>
                </a:cubicBezTo>
                <a:cubicBezTo>
                  <a:pt x="1629800" y="2123684"/>
                  <a:pt x="1697226" y="2146201"/>
                  <a:pt x="1746671" y="2146201"/>
                </a:cubicBezTo>
                <a:cubicBezTo>
                  <a:pt x="1796116" y="2146201"/>
                  <a:pt x="1742176" y="2281299"/>
                  <a:pt x="1760156" y="2303815"/>
                </a:cubicBezTo>
                <a:cubicBezTo>
                  <a:pt x="1778136" y="2330835"/>
                  <a:pt x="1809602" y="2362358"/>
                  <a:pt x="1836571" y="2357854"/>
                </a:cubicBezTo>
                <a:cubicBezTo>
                  <a:pt x="1863542" y="2353351"/>
                  <a:pt x="1908492" y="2380371"/>
                  <a:pt x="1935462" y="2366861"/>
                </a:cubicBezTo>
                <a:cubicBezTo>
                  <a:pt x="1962432" y="2353351"/>
                  <a:pt x="2011878" y="2294808"/>
                  <a:pt x="2056828" y="2263286"/>
                </a:cubicBezTo>
                <a:cubicBezTo>
                  <a:pt x="2097283" y="2231763"/>
                  <a:pt x="2151224" y="2258782"/>
                  <a:pt x="2227639" y="2303815"/>
                </a:cubicBezTo>
                <a:cubicBezTo>
                  <a:pt x="2308550" y="2344344"/>
                  <a:pt x="2317540" y="2308318"/>
                  <a:pt x="2402945" y="2299312"/>
                </a:cubicBezTo>
                <a:cubicBezTo>
                  <a:pt x="2492846" y="2285802"/>
                  <a:pt x="2470371" y="2420900"/>
                  <a:pt x="2533301" y="2452423"/>
                </a:cubicBezTo>
                <a:cubicBezTo>
                  <a:pt x="2591737" y="2488449"/>
                  <a:pt x="2686132" y="2497456"/>
                  <a:pt x="2731082" y="2560501"/>
                </a:cubicBezTo>
                <a:cubicBezTo>
                  <a:pt x="2780527" y="2619044"/>
                  <a:pt x="2767043" y="2686593"/>
                  <a:pt x="2789518" y="2691096"/>
                </a:cubicBezTo>
                <a:cubicBezTo>
                  <a:pt x="2811993" y="2700103"/>
                  <a:pt x="2883913" y="2704606"/>
                  <a:pt x="2919874" y="2736129"/>
                </a:cubicBezTo>
                <a:cubicBezTo>
                  <a:pt x="2951339" y="2763149"/>
                  <a:pt x="2969319" y="2767652"/>
                  <a:pt x="3009775" y="2767652"/>
                </a:cubicBezTo>
                <a:cubicBezTo>
                  <a:pt x="3050230" y="2767652"/>
                  <a:pt x="3095180" y="2767652"/>
                  <a:pt x="3104170" y="2808181"/>
                </a:cubicBezTo>
                <a:cubicBezTo>
                  <a:pt x="3113160" y="2844208"/>
                  <a:pt x="3113160" y="2821691"/>
                  <a:pt x="3185081" y="2839704"/>
                </a:cubicBezTo>
                <a:cubicBezTo>
                  <a:pt x="3252506" y="2857717"/>
                  <a:pt x="3234526" y="2925266"/>
                  <a:pt x="3234526" y="2970299"/>
                </a:cubicBezTo>
                <a:cubicBezTo>
                  <a:pt x="3234526" y="3015332"/>
                  <a:pt x="3180586" y="3055861"/>
                  <a:pt x="3135635" y="3105397"/>
                </a:cubicBezTo>
                <a:cubicBezTo>
                  <a:pt x="3095180" y="3154933"/>
                  <a:pt x="3099675" y="3190959"/>
                  <a:pt x="3108665" y="3254005"/>
                </a:cubicBezTo>
                <a:cubicBezTo>
                  <a:pt x="3113160" y="3312548"/>
                  <a:pt x="3095180" y="3375594"/>
                  <a:pt x="3077200" y="3429633"/>
                </a:cubicBezTo>
                <a:cubicBezTo>
                  <a:pt x="3059220" y="3488175"/>
                  <a:pt x="2924369" y="3510692"/>
                  <a:pt x="2879419" y="3528705"/>
                </a:cubicBezTo>
                <a:cubicBezTo>
                  <a:pt x="2838963" y="3551221"/>
                  <a:pt x="2852449" y="3578241"/>
                  <a:pt x="2852449" y="3609764"/>
                </a:cubicBezTo>
                <a:cubicBezTo>
                  <a:pt x="2852449" y="3641287"/>
                  <a:pt x="2852449" y="3672809"/>
                  <a:pt x="2820983" y="3717842"/>
                </a:cubicBezTo>
                <a:cubicBezTo>
                  <a:pt x="2789518" y="3758372"/>
                  <a:pt x="2803003" y="3767378"/>
                  <a:pt x="2776033" y="3821417"/>
                </a:cubicBezTo>
                <a:cubicBezTo>
                  <a:pt x="2749063" y="3875457"/>
                  <a:pt x="2708607" y="3879960"/>
                  <a:pt x="2663657" y="3879960"/>
                </a:cubicBezTo>
                <a:cubicBezTo>
                  <a:pt x="2623202" y="3879960"/>
                  <a:pt x="2659162" y="3902476"/>
                  <a:pt x="2681637" y="3952012"/>
                </a:cubicBezTo>
                <a:cubicBezTo>
                  <a:pt x="2699618" y="4001548"/>
                  <a:pt x="2645677" y="4015058"/>
                  <a:pt x="2632192" y="4028568"/>
                </a:cubicBezTo>
                <a:cubicBezTo>
                  <a:pt x="2614212" y="4037574"/>
                  <a:pt x="2582746" y="4033071"/>
                  <a:pt x="2569262" y="4073601"/>
                </a:cubicBezTo>
                <a:cubicBezTo>
                  <a:pt x="2560271" y="4109627"/>
                  <a:pt x="2555776" y="4100620"/>
                  <a:pt x="2528807" y="4105123"/>
                </a:cubicBezTo>
                <a:cubicBezTo>
                  <a:pt x="2501836" y="4114130"/>
                  <a:pt x="2497341" y="4118633"/>
                  <a:pt x="2515321" y="4132143"/>
                </a:cubicBezTo>
                <a:cubicBezTo>
                  <a:pt x="2537797" y="4150156"/>
                  <a:pt x="2537797" y="4163666"/>
                  <a:pt x="2528807" y="4177176"/>
                </a:cubicBezTo>
                <a:cubicBezTo>
                  <a:pt x="2519817" y="4195189"/>
                  <a:pt x="2492846" y="4226712"/>
                  <a:pt x="2492846" y="4262738"/>
                </a:cubicBezTo>
                <a:cubicBezTo>
                  <a:pt x="2488351" y="4294261"/>
                  <a:pt x="2533301" y="4294261"/>
                  <a:pt x="2542291" y="4330287"/>
                </a:cubicBezTo>
                <a:cubicBezTo>
                  <a:pt x="2555776" y="4366313"/>
                  <a:pt x="2519817" y="4379823"/>
                  <a:pt x="2528807" y="4411346"/>
                </a:cubicBezTo>
                <a:cubicBezTo>
                  <a:pt x="2537797" y="4447372"/>
                  <a:pt x="2551281" y="4438366"/>
                  <a:pt x="2564767" y="4487902"/>
                </a:cubicBezTo>
                <a:cubicBezTo>
                  <a:pt x="2573757" y="4537438"/>
                  <a:pt x="2609716" y="4514921"/>
                  <a:pt x="2677143" y="4564457"/>
                </a:cubicBezTo>
                <a:cubicBezTo>
                  <a:pt x="2740073" y="4613993"/>
                  <a:pt x="2677143" y="4600483"/>
                  <a:pt x="2569262" y="4600483"/>
                </a:cubicBezTo>
                <a:cubicBezTo>
                  <a:pt x="2465876" y="4600483"/>
                  <a:pt x="2519817" y="4541941"/>
                  <a:pt x="2519817" y="4523928"/>
                </a:cubicBezTo>
                <a:cubicBezTo>
                  <a:pt x="2519817" y="4505915"/>
                  <a:pt x="2488351" y="4537438"/>
                  <a:pt x="2479361" y="4528431"/>
                </a:cubicBezTo>
                <a:cubicBezTo>
                  <a:pt x="2470371" y="4514921"/>
                  <a:pt x="2465876" y="4510418"/>
                  <a:pt x="2362490" y="4447372"/>
                </a:cubicBezTo>
                <a:cubicBezTo>
                  <a:pt x="2259105" y="4384326"/>
                  <a:pt x="2308550" y="4316777"/>
                  <a:pt x="2286075" y="4294261"/>
                </a:cubicBezTo>
                <a:cubicBezTo>
                  <a:pt x="2263600" y="4276248"/>
                  <a:pt x="2281580" y="4222209"/>
                  <a:pt x="2281580" y="4181679"/>
                </a:cubicBezTo>
                <a:cubicBezTo>
                  <a:pt x="2281580" y="4145653"/>
                  <a:pt x="2236629" y="4172673"/>
                  <a:pt x="2232134" y="4132143"/>
                </a:cubicBezTo>
                <a:cubicBezTo>
                  <a:pt x="2227639" y="4091614"/>
                  <a:pt x="2232134" y="4051084"/>
                  <a:pt x="2218649" y="4028568"/>
                </a:cubicBezTo>
                <a:cubicBezTo>
                  <a:pt x="2205164" y="4010555"/>
                  <a:pt x="2191679" y="3970025"/>
                  <a:pt x="2205164" y="3920489"/>
                </a:cubicBezTo>
                <a:cubicBezTo>
                  <a:pt x="2214154" y="3870953"/>
                  <a:pt x="2182689" y="3807908"/>
                  <a:pt x="2182689" y="3740359"/>
                </a:cubicBezTo>
                <a:cubicBezTo>
                  <a:pt x="2182689" y="3677313"/>
                  <a:pt x="2182689" y="3456652"/>
                  <a:pt x="2182689" y="3393607"/>
                </a:cubicBezTo>
                <a:cubicBezTo>
                  <a:pt x="2182689" y="3330561"/>
                  <a:pt x="2133244" y="3285528"/>
                  <a:pt x="2070313" y="3258509"/>
                </a:cubicBezTo>
                <a:cubicBezTo>
                  <a:pt x="2007382" y="3231489"/>
                  <a:pt x="1966928" y="3199966"/>
                  <a:pt x="1939957" y="3118907"/>
                </a:cubicBezTo>
                <a:cubicBezTo>
                  <a:pt x="1917482" y="3033345"/>
                  <a:pt x="1872532" y="2983809"/>
                  <a:pt x="1845561" y="2943280"/>
                </a:cubicBezTo>
                <a:cubicBezTo>
                  <a:pt x="1814097" y="2902750"/>
                  <a:pt x="1787126" y="2880234"/>
                  <a:pt x="1800611" y="2853214"/>
                </a:cubicBezTo>
                <a:cubicBezTo>
                  <a:pt x="1818592" y="2826194"/>
                  <a:pt x="1845561" y="2790168"/>
                  <a:pt x="1814097" y="2758645"/>
                </a:cubicBezTo>
                <a:cubicBezTo>
                  <a:pt x="1782631" y="2722619"/>
                  <a:pt x="1809602" y="2686593"/>
                  <a:pt x="1868037" y="2632554"/>
                </a:cubicBezTo>
                <a:cubicBezTo>
                  <a:pt x="1921977" y="2578515"/>
                  <a:pt x="1908492" y="2497456"/>
                  <a:pt x="1908492" y="2461430"/>
                </a:cubicBezTo>
                <a:cubicBezTo>
                  <a:pt x="1908492" y="2425403"/>
                  <a:pt x="1863542" y="2443416"/>
                  <a:pt x="1827582" y="2447920"/>
                </a:cubicBezTo>
                <a:cubicBezTo>
                  <a:pt x="1796116" y="2447920"/>
                  <a:pt x="1782631" y="2402887"/>
                  <a:pt x="1737681" y="2384874"/>
                </a:cubicBezTo>
                <a:cubicBezTo>
                  <a:pt x="1692731" y="2371364"/>
                  <a:pt x="1661266" y="2362358"/>
                  <a:pt x="1656771" y="2317325"/>
                </a:cubicBezTo>
                <a:cubicBezTo>
                  <a:pt x="1647781" y="2272292"/>
                  <a:pt x="1629800" y="2240769"/>
                  <a:pt x="1584850" y="2240769"/>
                </a:cubicBezTo>
                <a:cubicBezTo>
                  <a:pt x="1539899" y="2240769"/>
                  <a:pt x="1499444" y="2195737"/>
                  <a:pt x="1481464" y="2159710"/>
                </a:cubicBezTo>
                <a:cubicBezTo>
                  <a:pt x="1463484" y="2128188"/>
                  <a:pt x="1432019" y="2159710"/>
                  <a:pt x="1382574" y="2164214"/>
                </a:cubicBezTo>
                <a:cubicBezTo>
                  <a:pt x="1333128" y="2173220"/>
                  <a:pt x="1270198" y="2101168"/>
                  <a:pt x="1189287" y="2065142"/>
                </a:cubicBezTo>
                <a:cubicBezTo>
                  <a:pt x="1103882" y="2033619"/>
                  <a:pt x="1148832" y="1984083"/>
                  <a:pt x="1148832" y="1930044"/>
                </a:cubicBezTo>
                <a:cubicBezTo>
                  <a:pt x="1148832" y="1876004"/>
                  <a:pt x="1103882" y="1885011"/>
                  <a:pt x="1072417" y="1812959"/>
                </a:cubicBezTo>
                <a:cubicBezTo>
                  <a:pt x="1036457" y="1740906"/>
                  <a:pt x="1009486" y="1637331"/>
                  <a:pt x="987011" y="1605808"/>
                </a:cubicBezTo>
                <a:cubicBezTo>
                  <a:pt x="960041" y="1569782"/>
                  <a:pt x="973526" y="1682364"/>
                  <a:pt x="991506" y="1740906"/>
                </a:cubicBezTo>
                <a:cubicBezTo>
                  <a:pt x="1009486" y="1799449"/>
                  <a:pt x="1022971" y="1835475"/>
                  <a:pt x="1040952" y="1876004"/>
                </a:cubicBezTo>
                <a:cubicBezTo>
                  <a:pt x="1058932" y="1921037"/>
                  <a:pt x="1018476" y="1898521"/>
                  <a:pt x="982516" y="1871501"/>
                </a:cubicBezTo>
                <a:cubicBezTo>
                  <a:pt x="942061" y="1848985"/>
                  <a:pt x="964536" y="1830972"/>
                  <a:pt x="960041" y="1799449"/>
                </a:cubicBezTo>
                <a:cubicBezTo>
                  <a:pt x="960041" y="1763423"/>
                  <a:pt x="933071" y="1785939"/>
                  <a:pt x="933071" y="1745409"/>
                </a:cubicBezTo>
                <a:cubicBezTo>
                  <a:pt x="933071" y="1704880"/>
                  <a:pt x="942061" y="1704880"/>
                  <a:pt x="919586" y="1682364"/>
                </a:cubicBezTo>
                <a:cubicBezTo>
                  <a:pt x="897111" y="1655344"/>
                  <a:pt x="897111" y="1610311"/>
                  <a:pt x="897111" y="1569782"/>
                </a:cubicBezTo>
                <a:cubicBezTo>
                  <a:pt x="897111" y="1533756"/>
                  <a:pt x="892615" y="1524749"/>
                  <a:pt x="852160" y="1511239"/>
                </a:cubicBezTo>
                <a:cubicBezTo>
                  <a:pt x="811705" y="1493226"/>
                  <a:pt x="825190" y="1443690"/>
                  <a:pt x="825190" y="1398658"/>
                </a:cubicBezTo>
                <a:cubicBezTo>
                  <a:pt x="825190" y="1358128"/>
                  <a:pt x="816200" y="1304089"/>
                  <a:pt x="834180" y="1268063"/>
                </a:cubicBezTo>
                <a:cubicBezTo>
                  <a:pt x="847665" y="1227533"/>
                  <a:pt x="960041" y="1114951"/>
                  <a:pt x="964536" y="1074422"/>
                </a:cubicBezTo>
                <a:cubicBezTo>
                  <a:pt x="969031" y="1033893"/>
                  <a:pt x="982516" y="1020383"/>
                  <a:pt x="960041" y="1002370"/>
                </a:cubicBezTo>
                <a:cubicBezTo>
                  <a:pt x="942061" y="984357"/>
                  <a:pt x="937566" y="984357"/>
                  <a:pt x="937566" y="961840"/>
                </a:cubicBezTo>
                <a:cubicBezTo>
                  <a:pt x="942061" y="939324"/>
                  <a:pt x="969031" y="939324"/>
                  <a:pt x="969031" y="916808"/>
                </a:cubicBezTo>
                <a:cubicBezTo>
                  <a:pt x="969031" y="894291"/>
                  <a:pt x="987011" y="867272"/>
                  <a:pt x="996001" y="835749"/>
                </a:cubicBezTo>
                <a:cubicBezTo>
                  <a:pt x="1004991" y="804226"/>
                  <a:pt x="955546" y="844755"/>
                  <a:pt x="951051" y="867272"/>
                </a:cubicBezTo>
                <a:cubicBezTo>
                  <a:pt x="946556" y="889788"/>
                  <a:pt x="933071" y="903298"/>
                  <a:pt x="910596" y="907801"/>
                </a:cubicBezTo>
                <a:cubicBezTo>
                  <a:pt x="888121" y="912304"/>
                  <a:pt x="879130" y="867272"/>
                  <a:pt x="915091" y="858265"/>
                </a:cubicBezTo>
                <a:cubicBezTo>
                  <a:pt x="955546" y="849258"/>
                  <a:pt x="937566" y="822239"/>
                  <a:pt x="937566" y="795219"/>
                </a:cubicBezTo>
                <a:cubicBezTo>
                  <a:pt x="933071" y="763696"/>
                  <a:pt x="937566" y="745683"/>
                  <a:pt x="955546" y="741180"/>
                </a:cubicBezTo>
                <a:cubicBezTo>
                  <a:pt x="973526" y="736677"/>
                  <a:pt x="964536" y="700651"/>
                  <a:pt x="946556" y="687141"/>
                </a:cubicBezTo>
                <a:cubicBezTo>
                  <a:pt x="928576" y="673631"/>
                  <a:pt x="861150" y="655618"/>
                  <a:pt x="834180" y="642108"/>
                </a:cubicBezTo>
                <a:cubicBezTo>
                  <a:pt x="807210" y="628598"/>
                  <a:pt x="775745" y="646611"/>
                  <a:pt x="744280" y="651115"/>
                </a:cubicBezTo>
                <a:cubicBezTo>
                  <a:pt x="717310" y="660121"/>
                  <a:pt x="694834" y="682637"/>
                  <a:pt x="654379" y="660121"/>
                </a:cubicBezTo>
                <a:cubicBezTo>
                  <a:pt x="618419" y="637605"/>
                  <a:pt x="618419" y="705154"/>
                  <a:pt x="573468" y="741180"/>
                </a:cubicBezTo>
                <a:cubicBezTo>
                  <a:pt x="528518" y="772703"/>
                  <a:pt x="470083" y="813232"/>
                  <a:pt x="474578" y="786213"/>
                </a:cubicBezTo>
                <a:cubicBezTo>
                  <a:pt x="479073" y="759193"/>
                  <a:pt x="461093" y="745683"/>
                  <a:pt x="411647" y="763696"/>
                </a:cubicBezTo>
                <a:cubicBezTo>
                  <a:pt x="366697" y="781709"/>
                  <a:pt x="123965" y="858265"/>
                  <a:pt x="29570" y="889788"/>
                </a:cubicBezTo>
                <a:cubicBezTo>
                  <a:pt x="-42351" y="916808"/>
                  <a:pt x="29570" y="826742"/>
                  <a:pt x="110480" y="808729"/>
                </a:cubicBezTo>
                <a:cubicBezTo>
                  <a:pt x="195886" y="790716"/>
                  <a:pt x="389172" y="714160"/>
                  <a:pt x="425132" y="709657"/>
                </a:cubicBezTo>
                <a:cubicBezTo>
                  <a:pt x="461093" y="705154"/>
                  <a:pt x="375687" y="673631"/>
                  <a:pt x="321747" y="655618"/>
                </a:cubicBezTo>
                <a:cubicBezTo>
                  <a:pt x="267806" y="642108"/>
                  <a:pt x="353212" y="624095"/>
                  <a:pt x="375687" y="588069"/>
                </a:cubicBezTo>
                <a:cubicBezTo>
                  <a:pt x="398162" y="556546"/>
                  <a:pt x="461093" y="552043"/>
                  <a:pt x="506043" y="543036"/>
                </a:cubicBezTo>
                <a:cubicBezTo>
                  <a:pt x="550993" y="534029"/>
                  <a:pt x="510538" y="534029"/>
                  <a:pt x="483568" y="493500"/>
                </a:cubicBezTo>
                <a:cubicBezTo>
                  <a:pt x="452103" y="457475"/>
                  <a:pt x="595944" y="461978"/>
                  <a:pt x="654379" y="457475"/>
                </a:cubicBezTo>
                <a:cubicBezTo>
                  <a:pt x="717310" y="452971"/>
                  <a:pt x="649884" y="430455"/>
                  <a:pt x="681349" y="407939"/>
                </a:cubicBezTo>
                <a:cubicBezTo>
                  <a:pt x="717310" y="385422"/>
                  <a:pt x="856655" y="344893"/>
                  <a:pt x="969031" y="322377"/>
                </a:cubicBezTo>
                <a:cubicBezTo>
                  <a:pt x="1081407" y="299860"/>
                  <a:pt x="1225248" y="353899"/>
                  <a:pt x="1297168" y="376416"/>
                </a:cubicBezTo>
                <a:cubicBezTo>
                  <a:pt x="1364594" y="398932"/>
                  <a:pt x="1346614" y="376416"/>
                  <a:pt x="1449999" y="349396"/>
                </a:cubicBezTo>
                <a:cubicBezTo>
                  <a:pt x="1553385" y="322377"/>
                  <a:pt x="1611820" y="353899"/>
                  <a:pt x="1710711" y="358402"/>
                </a:cubicBezTo>
                <a:cubicBezTo>
                  <a:pt x="1809602" y="362906"/>
                  <a:pt x="1778136" y="389925"/>
                  <a:pt x="1845561" y="403435"/>
                </a:cubicBezTo>
                <a:cubicBezTo>
                  <a:pt x="1908492" y="416945"/>
                  <a:pt x="1859047" y="389925"/>
                  <a:pt x="1832077" y="376416"/>
                </a:cubicBezTo>
                <a:cubicBezTo>
                  <a:pt x="1805106" y="362906"/>
                  <a:pt x="1823087" y="344893"/>
                  <a:pt x="1814097" y="322377"/>
                </a:cubicBezTo>
                <a:cubicBezTo>
                  <a:pt x="1805106" y="299860"/>
                  <a:pt x="1773641" y="317873"/>
                  <a:pt x="1724196" y="308867"/>
                </a:cubicBezTo>
                <a:cubicBezTo>
                  <a:pt x="1679246" y="299860"/>
                  <a:pt x="1773641" y="205291"/>
                  <a:pt x="1845561" y="200788"/>
                </a:cubicBezTo>
                <a:cubicBezTo>
                  <a:pt x="1917482" y="196285"/>
                  <a:pt x="1948947" y="232311"/>
                  <a:pt x="2020868" y="254827"/>
                </a:cubicBezTo>
                <a:cubicBezTo>
                  <a:pt x="2092788" y="277344"/>
                  <a:pt x="2182689" y="227808"/>
                  <a:pt x="2182689" y="245821"/>
                </a:cubicBezTo>
                <a:cubicBezTo>
                  <a:pt x="2182689" y="259330"/>
                  <a:pt x="2142233" y="272840"/>
                  <a:pt x="2146729" y="317873"/>
                </a:cubicBezTo>
                <a:cubicBezTo>
                  <a:pt x="2151224" y="362906"/>
                  <a:pt x="2110768" y="362906"/>
                  <a:pt x="2079303" y="385422"/>
                </a:cubicBezTo>
                <a:cubicBezTo>
                  <a:pt x="2043343" y="403435"/>
                  <a:pt x="2115263" y="407939"/>
                  <a:pt x="2142233" y="407939"/>
                </a:cubicBezTo>
                <a:cubicBezTo>
                  <a:pt x="2169204" y="407939"/>
                  <a:pt x="2182689" y="367409"/>
                  <a:pt x="2218649" y="367409"/>
                </a:cubicBezTo>
                <a:cubicBezTo>
                  <a:pt x="2254610" y="367409"/>
                  <a:pt x="2254610" y="340390"/>
                  <a:pt x="2223144" y="317873"/>
                </a:cubicBezTo>
                <a:cubicBezTo>
                  <a:pt x="2187184" y="295357"/>
                  <a:pt x="2254610" y="254827"/>
                  <a:pt x="2290569" y="245821"/>
                </a:cubicBezTo>
                <a:cubicBezTo>
                  <a:pt x="2326530" y="241317"/>
                  <a:pt x="2326530" y="277344"/>
                  <a:pt x="2349005" y="245821"/>
                </a:cubicBezTo>
                <a:cubicBezTo>
                  <a:pt x="2366985" y="218801"/>
                  <a:pt x="2420925" y="187278"/>
                  <a:pt x="2461381" y="169265"/>
                </a:cubicBezTo>
                <a:cubicBezTo>
                  <a:pt x="2471494" y="163636"/>
                  <a:pt x="2485261" y="160822"/>
                  <a:pt x="2501134" y="159836"/>
                </a:cubicBezTo>
                <a:close/>
                <a:moveTo>
                  <a:pt x="4758437" y="48789"/>
                </a:moveTo>
                <a:cubicBezTo>
                  <a:pt x="4784525" y="47734"/>
                  <a:pt x="4810402" y="48578"/>
                  <a:pt x="4834028" y="51958"/>
                </a:cubicBezTo>
                <a:cubicBezTo>
                  <a:pt x="4933036" y="69982"/>
                  <a:pt x="5050045" y="56464"/>
                  <a:pt x="4996041" y="83501"/>
                </a:cubicBezTo>
                <a:cubicBezTo>
                  <a:pt x="4942037" y="110537"/>
                  <a:pt x="4879032" y="155598"/>
                  <a:pt x="4834028" y="173622"/>
                </a:cubicBezTo>
                <a:cubicBezTo>
                  <a:pt x="4789025" y="196153"/>
                  <a:pt x="4802526" y="83501"/>
                  <a:pt x="4762023" y="146586"/>
                </a:cubicBezTo>
                <a:cubicBezTo>
                  <a:pt x="4757522" y="173622"/>
                  <a:pt x="4730520" y="196153"/>
                  <a:pt x="4690017" y="182634"/>
                </a:cubicBezTo>
                <a:cubicBezTo>
                  <a:pt x="4690017" y="182634"/>
                  <a:pt x="4685517" y="182634"/>
                  <a:pt x="4681016" y="178128"/>
                </a:cubicBezTo>
                <a:cubicBezTo>
                  <a:pt x="4627012" y="164610"/>
                  <a:pt x="4537005" y="115043"/>
                  <a:pt x="4573008" y="92513"/>
                </a:cubicBezTo>
                <a:cubicBezTo>
                  <a:pt x="4600010" y="72235"/>
                  <a:pt x="4680173" y="51958"/>
                  <a:pt x="4758437" y="48789"/>
                </a:cubicBezTo>
                <a:close/>
                <a:moveTo>
                  <a:pt x="6095124" y="37290"/>
                </a:moveTo>
                <a:cubicBezTo>
                  <a:pt x="6102735" y="36604"/>
                  <a:pt x="6112286" y="36956"/>
                  <a:pt x="6124085" y="38644"/>
                </a:cubicBezTo>
                <a:cubicBezTo>
                  <a:pt x="6213978" y="52151"/>
                  <a:pt x="6276904" y="56653"/>
                  <a:pt x="6317356" y="83666"/>
                </a:cubicBezTo>
                <a:cubicBezTo>
                  <a:pt x="6362303" y="110679"/>
                  <a:pt x="6407249" y="151199"/>
                  <a:pt x="6488154" y="151199"/>
                </a:cubicBezTo>
                <a:cubicBezTo>
                  <a:pt x="6573553" y="151199"/>
                  <a:pt x="6636478" y="124186"/>
                  <a:pt x="6667941" y="178212"/>
                </a:cubicBezTo>
                <a:cubicBezTo>
                  <a:pt x="6699404" y="236740"/>
                  <a:pt x="6699404" y="232238"/>
                  <a:pt x="6780308" y="236740"/>
                </a:cubicBezTo>
                <a:cubicBezTo>
                  <a:pt x="6861212" y="241243"/>
                  <a:pt x="7000547" y="218732"/>
                  <a:pt x="7058978" y="254749"/>
                </a:cubicBezTo>
                <a:cubicBezTo>
                  <a:pt x="7112914" y="290766"/>
                  <a:pt x="7108420" y="317780"/>
                  <a:pt x="7157861" y="317780"/>
                </a:cubicBezTo>
                <a:cubicBezTo>
                  <a:pt x="7207303" y="313278"/>
                  <a:pt x="7324164" y="326784"/>
                  <a:pt x="7283712" y="290766"/>
                </a:cubicBezTo>
                <a:cubicBezTo>
                  <a:pt x="7243260" y="250247"/>
                  <a:pt x="7180334" y="232238"/>
                  <a:pt x="7157861" y="223234"/>
                </a:cubicBezTo>
                <a:cubicBezTo>
                  <a:pt x="7135388" y="218732"/>
                  <a:pt x="7076957" y="173710"/>
                  <a:pt x="7189324" y="173710"/>
                </a:cubicBezTo>
                <a:cubicBezTo>
                  <a:pt x="7301691" y="173710"/>
                  <a:pt x="7324164" y="160203"/>
                  <a:pt x="7360122" y="200723"/>
                </a:cubicBezTo>
                <a:cubicBezTo>
                  <a:pt x="7396079" y="245745"/>
                  <a:pt x="7369111" y="277260"/>
                  <a:pt x="7459005" y="277260"/>
                </a:cubicBezTo>
                <a:cubicBezTo>
                  <a:pt x="7548898" y="277260"/>
                  <a:pt x="7539909" y="317780"/>
                  <a:pt x="7629802" y="317780"/>
                </a:cubicBezTo>
                <a:cubicBezTo>
                  <a:pt x="7715201" y="322282"/>
                  <a:pt x="7751159" y="322282"/>
                  <a:pt x="7854536" y="340291"/>
                </a:cubicBezTo>
                <a:cubicBezTo>
                  <a:pt x="7957914" y="362802"/>
                  <a:pt x="8020840" y="362802"/>
                  <a:pt x="8110733" y="362802"/>
                </a:cubicBezTo>
                <a:cubicBezTo>
                  <a:pt x="8196132" y="362802"/>
                  <a:pt x="8151186" y="358300"/>
                  <a:pt x="8160174" y="322282"/>
                </a:cubicBezTo>
                <a:cubicBezTo>
                  <a:pt x="8173658" y="290766"/>
                  <a:pt x="8200627" y="277260"/>
                  <a:pt x="8232090" y="290766"/>
                </a:cubicBezTo>
                <a:cubicBezTo>
                  <a:pt x="8259058" y="308775"/>
                  <a:pt x="8268047" y="335789"/>
                  <a:pt x="8236584" y="335789"/>
                </a:cubicBezTo>
                <a:cubicBezTo>
                  <a:pt x="8205122" y="335789"/>
                  <a:pt x="8178154" y="362802"/>
                  <a:pt x="8218606" y="362802"/>
                </a:cubicBezTo>
                <a:cubicBezTo>
                  <a:pt x="8259058" y="362802"/>
                  <a:pt x="8393898" y="389815"/>
                  <a:pt x="8515254" y="434837"/>
                </a:cubicBezTo>
                <a:cubicBezTo>
                  <a:pt x="8636611" y="479858"/>
                  <a:pt x="8677063" y="443841"/>
                  <a:pt x="8686052" y="488862"/>
                </a:cubicBezTo>
                <a:cubicBezTo>
                  <a:pt x="8690547" y="533884"/>
                  <a:pt x="8704031" y="551893"/>
                  <a:pt x="8654590" y="533884"/>
                </a:cubicBezTo>
                <a:cubicBezTo>
                  <a:pt x="8605148" y="511373"/>
                  <a:pt x="8501770" y="484360"/>
                  <a:pt x="8483792" y="502369"/>
                </a:cubicBezTo>
                <a:cubicBezTo>
                  <a:pt x="8465813" y="520378"/>
                  <a:pt x="8519749" y="511373"/>
                  <a:pt x="8542222" y="542889"/>
                </a:cubicBezTo>
                <a:cubicBezTo>
                  <a:pt x="8569190" y="574404"/>
                  <a:pt x="8605148" y="596915"/>
                  <a:pt x="8546717" y="596915"/>
                </a:cubicBezTo>
                <a:cubicBezTo>
                  <a:pt x="8492781" y="596915"/>
                  <a:pt x="8479297" y="601417"/>
                  <a:pt x="8465813" y="619426"/>
                </a:cubicBezTo>
                <a:cubicBezTo>
                  <a:pt x="8447834" y="637435"/>
                  <a:pt x="8447834" y="659946"/>
                  <a:pt x="8380414" y="659946"/>
                </a:cubicBezTo>
                <a:cubicBezTo>
                  <a:pt x="8317488" y="659946"/>
                  <a:pt x="8295015" y="632932"/>
                  <a:pt x="8326478" y="695963"/>
                </a:cubicBezTo>
                <a:cubicBezTo>
                  <a:pt x="8362436" y="754492"/>
                  <a:pt x="8407382" y="745487"/>
                  <a:pt x="8407382" y="813020"/>
                </a:cubicBezTo>
                <a:cubicBezTo>
                  <a:pt x="8407382" y="876051"/>
                  <a:pt x="8443340" y="966094"/>
                  <a:pt x="8393898" y="934579"/>
                </a:cubicBezTo>
                <a:cubicBezTo>
                  <a:pt x="8344456" y="898562"/>
                  <a:pt x="8259058" y="799513"/>
                  <a:pt x="8218606" y="777002"/>
                </a:cubicBezTo>
                <a:cubicBezTo>
                  <a:pt x="8178154" y="754492"/>
                  <a:pt x="8200627" y="686959"/>
                  <a:pt x="8200627" y="686959"/>
                </a:cubicBezTo>
                <a:cubicBezTo>
                  <a:pt x="8200627" y="686959"/>
                  <a:pt x="8272542" y="623928"/>
                  <a:pt x="8245574" y="592413"/>
                </a:cubicBezTo>
                <a:cubicBezTo>
                  <a:pt x="8218606" y="560897"/>
                  <a:pt x="8187142" y="569902"/>
                  <a:pt x="8187142" y="601417"/>
                </a:cubicBezTo>
                <a:cubicBezTo>
                  <a:pt x="8187142" y="637435"/>
                  <a:pt x="8178154" y="632932"/>
                  <a:pt x="8142196" y="619426"/>
                </a:cubicBezTo>
                <a:cubicBezTo>
                  <a:pt x="8110733" y="601417"/>
                  <a:pt x="8083765" y="578906"/>
                  <a:pt x="8070281" y="623928"/>
                </a:cubicBezTo>
                <a:cubicBezTo>
                  <a:pt x="8061292" y="664448"/>
                  <a:pt x="8088260" y="718474"/>
                  <a:pt x="8025334" y="700465"/>
                </a:cubicBezTo>
                <a:cubicBezTo>
                  <a:pt x="7966904" y="686959"/>
                  <a:pt x="7944430" y="682457"/>
                  <a:pt x="7903978" y="682457"/>
                </a:cubicBezTo>
                <a:cubicBezTo>
                  <a:pt x="7863526" y="682457"/>
                  <a:pt x="7809590" y="650941"/>
                  <a:pt x="7791611" y="704967"/>
                </a:cubicBezTo>
                <a:cubicBezTo>
                  <a:pt x="7773632" y="758994"/>
                  <a:pt x="7724191" y="835531"/>
                  <a:pt x="7769138" y="840033"/>
                </a:cubicBezTo>
                <a:cubicBezTo>
                  <a:pt x="7814084" y="844535"/>
                  <a:pt x="7823074" y="831029"/>
                  <a:pt x="7877010" y="835531"/>
                </a:cubicBezTo>
                <a:cubicBezTo>
                  <a:pt x="7930946" y="840033"/>
                  <a:pt x="7953420" y="858042"/>
                  <a:pt x="7953420" y="844535"/>
                </a:cubicBezTo>
                <a:cubicBezTo>
                  <a:pt x="7953420" y="826527"/>
                  <a:pt x="7975893" y="849037"/>
                  <a:pt x="8016345" y="885055"/>
                </a:cubicBezTo>
                <a:cubicBezTo>
                  <a:pt x="8052302" y="916570"/>
                  <a:pt x="8106238" y="961592"/>
                  <a:pt x="8110733" y="997610"/>
                </a:cubicBezTo>
                <a:cubicBezTo>
                  <a:pt x="8110733" y="1033627"/>
                  <a:pt x="8133206" y="1074147"/>
                  <a:pt x="8146690" y="1092156"/>
                </a:cubicBezTo>
                <a:cubicBezTo>
                  <a:pt x="8160174" y="1110164"/>
                  <a:pt x="8146690" y="1159688"/>
                  <a:pt x="8205122" y="1164191"/>
                </a:cubicBezTo>
                <a:cubicBezTo>
                  <a:pt x="8268047" y="1168693"/>
                  <a:pt x="8290520" y="1150684"/>
                  <a:pt x="8317488" y="1150684"/>
                </a:cubicBezTo>
                <a:cubicBezTo>
                  <a:pt x="8344456" y="1150684"/>
                  <a:pt x="8348951" y="1195706"/>
                  <a:pt x="8304004" y="1218217"/>
                </a:cubicBezTo>
                <a:cubicBezTo>
                  <a:pt x="8254563" y="1240728"/>
                  <a:pt x="8227595" y="1240728"/>
                  <a:pt x="8241079" y="1272243"/>
                </a:cubicBezTo>
                <a:cubicBezTo>
                  <a:pt x="8254563" y="1308261"/>
                  <a:pt x="8259058" y="1339776"/>
                  <a:pt x="8263552" y="1384798"/>
                </a:cubicBezTo>
                <a:cubicBezTo>
                  <a:pt x="8268047" y="1429820"/>
                  <a:pt x="8348951" y="1515361"/>
                  <a:pt x="8286026" y="1515361"/>
                </a:cubicBezTo>
                <a:cubicBezTo>
                  <a:pt x="8223100" y="1515361"/>
                  <a:pt x="8182648" y="1537872"/>
                  <a:pt x="8142196" y="1560383"/>
                </a:cubicBezTo>
                <a:cubicBezTo>
                  <a:pt x="8106238" y="1587396"/>
                  <a:pt x="8088260" y="1645925"/>
                  <a:pt x="8061292" y="1632418"/>
                </a:cubicBezTo>
                <a:cubicBezTo>
                  <a:pt x="8029829" y="1614409"/>
                  <a:pt x="7975893" y="1609907"/>
                  <a:pt x="8011850" y="1555881"/>
                </a:cubicBezTo>
                <a:cubicBezTo>
                  <a:pt x="8043313" y="1497353"/>
                  <a:pt x="8025334" y="1488348"/>
                  <a:pt x="8083765" y="1470339"/>
                </a:cubicBezTo>
                <a:cubicBezTo>
                  <a:pt x="8137702" y="1456833"/>
                  <a:pt x="8178154" y="1443326"/>
                  <a:pt x="8191638" y="1384798"/>
                </a:cubicBezTo>
                <a:cubicBezTo>
                  <a:pt x="8205122" y="1326269"/>
                  <a:pt x="8223100" y="1335274"/>
                  <a:pt x="8178154" y="1285750"/>
                </a:cubicBezTo>
                <a:cubicBezTo>
                  <a:pt x="8133206" y="1236226"/>
                  <a:pt x="8137702" y="1236226"/>
                  <a:pt x="8128712" y="1177697"/>
                </a:cubicBezTo>
                <a:cubicBezTo>
                  <a:pt x="8115228" y="1123671"/>
                  <a:pt x="8065786" y="979601"/>
                  <a:pt x="8029829" y="952588"/>
                </a:cubicBezTo>
                <a:cubicBezTo>
                  <a:pt x="7993872" y="925575"/>
                  <a:pt x="7953420" y="916570"/>
                  <a:pt x="7971398" y="939081"/>
                </a:cubicBezTo>
                <a:cubicBezTo>
                  <a:pt x="7993872" y="961592"/>
                  <a:pt x="8025334" y="988605"/>
                  <a:pt x="8025334" y="1060640"/>
                </a:cubicBezTo>
                <a:cubicBezTo>
                  <a:pt x="8025334" y="1128173"/>
                  <a:pt x="8020840" y="1191204"/>
                  <a:pt x="7980388" y="1209213"/>
                </a:cubicBezTo>
                <a:cubicBezTo>
                  <a:pt x="7939936" y="1227221"/>
                  <a:pt x="7894988" y="1213715"/>
                  <a:pt x="7885999" y="1240728"/>
                </a:cubicBezTo>
                <a:cubicBezTo>
                  <a:pt x="7872515" y="1267741"/>
                  <a:pt x="7894988" y="1299256"/>
                  <a:pt x="7872515" y="1321767"/>
                </a:cubicBezTo>
                <a:cubicBezTo>
                  <a:pt x="7850042" y="1344278"/>
                  <a:pt x="7872515" y="1344278"/>
                  <a:pt x="7899483" y="1371291"/>
                </a:cubicBezTo>
                <a:cubicBezTo>
                  <a:pt x="7926452" y="1398304"/>
                  <a:pt x="7984882" y="1429820"/>
                  <a:pt x="7966904" y="1465837"/>
                </a:cubicBezTo>
                <a:cubicBezTo>
                  <a:pt x="7953420" y="1497353"/>
                  <a:pt x="7953420" y="1515361"/>
                  <a:pt x="7921956" y="1515361"/>
                </a:cubicBezTo>
                <a:cubicBezTo>
                  <a:pt x="7885999" y="1519863"/>
                  <a:pt x="7885999" y="1465837"/>
                  <a:pt x="7850042" y="1420815"/>
                </a:cubicBezTo>
                <a:cubicBezTo>
                  <a:pt x="7818579" y="1375793"/>
                  <a:pt x="7773632" y="1353283"/>
                  <a:pt x="7751159" y="1344278"/>
                </a:cubicBezTo>
                <a:cubicBezTo>
                  <a:pt x="7728685" y="1330772"/>
                  <a:pt x="7719696" y="1371291"/>
                  <a:pt x="7688233" y="1348780"/>
                </a:cubicBezTo>
                <a:cubicBezTo>
                  <a:pt x="7656770" y="1326269"/>
                  <a:pt x="7679244" y="1263239"/>
                  <a:pt x="7634297" y="1317265"/>
                </a:cubicBezTo>
                <a:cubicBezTo>
                  <a:pt x="7589350" y="1371291"/>
                  <a:pt x="7566877" y="1398304"/>
                  <a:pt x="7607329" y="1407309"/>
                </a:cubicBezTo>
                <a:cubicBezTo>
                  <a:pt x="7652276" y="1416313"/>
                  <a:pt x="7643287" y="1384798"/>
                  <a:pt x="7688233" y="1398304"/>
                </a:cubicBezTo>
                <a:cubicBezTo>
                  <a:pt x="7733180" y="1416313"/>
                  <a:pt x="7751159" y="1443326"/>
                  <a:pt x="7728685" y="1452331"/>
                </a:cubicBezTo>
                <a:cubicBezTo>
                  <a:pt x="7710706" y="1465837"/>
                  <a:pt x="7688233" y="1456833"/>
                  <a:pt x="7715201" y="1488348"/>
                </a:cubicBezTo>
                <a:cubicBezTo>
                  <a:pt x="7742170" y="1524366"/>
                  <a:pt x="7787116" y="1582894"/>
                  <a:pt x="7800600" y="1614409"/>
                </a:cubicBezTo>
                <a:cubicBezTo>
                  <a:pt x="7818579" y="1650427"/>
                  <a:pt x="7854536" y="1645925"/>
                  <a:pt x="7823074" y="1740471"/>
                </a:cubicBezTo>
                <a:cubicBezTo>
                  <a:pt x="7787116" y="1835017"/>
                  <a:pt x="7769138" y="1866532"/>
                  <a:pt x="7742170" y="1893545"/>
                </a:cubicBezTo>
                <a:cubicBezTo>
                  <a:pt x="7715201" y="1920558"/>
                  <a:pt x="7611824" y="1947571"/>
                  <a:pt x="7584856" y="1970082"/>
                </a:cubicBezTo>
                <a:cubicBezTo>
                  <a:pt x="7562382" y="1992593"/>
                  <a:pt x="7571372" y="2006100"/>
                  <a:pt x="7557888" y="2042117"/>
                </a:cubicBezTo>
                <a:cubicBezTo>
                  <a:pt x="7539909" y="2073633"/>
                  <a:pt x="7539909" y="2100646"/>
                  <a:pt x="7526425" y="2073633"/>
                </a:cubicBezTo>
                <a:cubicBezTo>
                  <a:pt x="7512941" y="2046619"/>
                  <a:pt x="7490467" y="2033113"/>
                  <a:pt x="7508446" y="2006100"/>
                </a:cubicBezTo>
                <a:cubicBezTo>
                  <a:pt x="7521930" y="1979087"/>
                  <a:pt x="7494962" y="1925060"/>
                  <a:pt x="7472489" y="1965580"/>
                </a:cubicBezTo>
                <a:cubicBezTo>
                  <a:pt x="7450015" y="2001598"/>
                  <a:pt x="7405068" y="1970082"/>
                  <a:pt x="7423047" y="2024108"/>
                </a:cubicBezTo>
                <a:cubicBezTo>
                  <a:pt x="7441026" y="2082637"/>
                  <a:pt x="7580361" y="2204196"/>
                  <a:pt x="7562382" y="2262724"/>
                </a:cubicBezTo>
                <a:cubicBezTo>
                  <a:pt x="7548898" y="2325755"/>
                  <a:pt x="7481478" y="2361772"/>
                  <a:pt x="7459005" y="2375279"/>
                </a:cubicBezTo>
                <a:cubicBezTo>
                  <a:pt x="7436531" y="2384283"/>
                  <a:pt x="7436531" y="2384283"/>
                  <a:pt x="7396079" y="2334759"/>
                </a:cubicBezTo>
                <a:cubicBezTo>
                  <a:pt x="7351132" y="2285235"/>
                  <a:pt x="7274723" y="2222205"/>
                  <a:pt x="7270228" y="2258222"/>
                </a:cubicBezTo>
                <a:cubicBezTo>
                  <a:pt x="7265733" y="2289737"/>
                  <a:pt x="7256744" y="2330257"/>
                  <a:pt x="7301691" y="2397790"/>
                </a:cubicBezTo>
                <a:cubicBezTo>
                  <a:pt x="7346638" y="2465323"/>
                  <a:pt x="7418553" y="2519349"/>
                  <a:pt x="7418553" y="2595886"/>
                </a:cubicBezTo>
                <a:cubicBezTo>
                  <a:pt x="7418553" y="2676926"/>
                  <a:pt x="7418553" y="2658917"/>
                  <a:pt x="7400574" y="2640908"/>
                </a:cubicBezTo>
                <a:cubicBezTo>
                  <a:pt x="7387090" y="2627402"/>
                  <a:pt x="7373606" y="2676926"/>
                  <a:pt x="7409563" y="2699437"/>
                </a:cubicBezTo>
                <a:cubicBezTo>
                  <a:pt x="7441026" y="2721947"/>
                  <a:pt x="7485973" y="2694934"/>
                  <a:pt x="7490467" y="2757965"/>
                </a:cubicBezTo>
                <a:cubicBezTo>
                  <a:pt x="7490467" y="2825498"/>
                  <a:pt x="7450015" y="2852511"/>
                  <a:pt x="7494962" y="2866017"/>
                </a:cubicBezTo>
                <a:cubicBezTo>
                  <a:pt x="7539909" y="2879524"/>
                  <a:pt x="7575866" y="2902035"/>
                  <a:pt x="7638792" y="2924546"/>
                </a:cubicBezTo>
                <a:cubicBezTo>
                  <a:pt x="7706212" y="2947057"/>
                  <a:pt x="7760148" y="2956061"/>
                  <a:pt x="7818579" y="2960563"/>
                </a:cubicBezTo>
                <a:cubicBezTo>
                  <a:pt x="7872515" y="2965066"/>
                  <a:pt x="7841052" y="2987577"/>
                  <a:pt x="7894988" y="2983074"/>
                </a:cubicBezTo>
                <a:cubicBezTo>
                  <a:pt x="7944430" y="2978572"/>
                  <a:pt x="7957914" y="2978572"/>
                  <a:pt x="7998366" y="2974070"/>
                </a:cubicBezTo>
                <a:cubicBezTo>
                  <a:pt x="8038818" y="2965066"/>
                  <a:pt x="8070281" y="2942555"/>
                  <a:pt x="8074776" y="2951559"/>
                </a:cubicBezTo>
                <a:cubicBezTo>
                  <a:pt x="8079270" y="2965066"/>
                  <a:pt x="8097249" y="2992079"/>
                  <a:pt x="8056797" y="3014590"/>
                </a:cubicBezTo>
                <a:cubicBezTo>
                  <a:pt x="8016345" y="3037101"/>
                  <a:pt x="7966904" y="3046105"/>
                  <a:pt x="7908472" y="3037101"/>
                </a:cubicBezTo>
                <a:cubicBezTo>
                  <a:pt x="7850042" y="3028096"/>
                  <a:pt x="7728685" y="2974070"/>
                  <a:pt x="7665760" y="2974070"/>
                </a:cubicBezTo>
                <a:cubicBezTo>
                  <a:pt x="7607329" y="2974070"/>
                  <a:pt x="7445521" y="2947057"/>
                  <a:pt x="7396079" y="2879524"/>
                </a:cubicBezTo>
                <a:cubicBezTo>
                  <a:pt x="7346638" y="2807489"/>
                  <a:pt x="7274723" y="2735454"/>
                  <a:pt x="7243260" y="2667921"/>
                </a:cubicBezTo>
                <a:cubicBezTo>
                  <a:pt x="7207303" y="2604891"/>
                  <a:pt x="7189324" y="2541860"/>
                  <a:pt x="7157861" y="2510345"/>
                </a:cubicBezTo>
                <a:cubicBezTo>
                  <a:pt x="7130893" y="2474327"/>
                  <a:pt x="7175840" y="2456318"/>
                  <a:pt x="7202808" y="2487834"/>
                </a:cubicBezTo>
                <a:cubicBezTo>
                  <a:pt x="7234271" y="2519349"/>
                  <a:pt x="7274723" y="2568873"/>
                  <a:pt x="7292701" y="2555367"/>
                </a:cubicBezTo>
                <a:cubicBezTo>
                  <a:pt x="7310680" y="2541860"/>
                  <a:pt x="7324164" y="2519349"/>
                  <a:pt x="7292701" y="2483332"/>
                </a:cubicBezTo>
                <a:cubicBezTo>
                  <a:pt x="7261239" y="2447314"/>
                  <a:pt x="7211797" y="2402292"/>
                  <a:pt x="7211797" y="2361772"/>
                </a:cubicBezTo>
                <a:cubicBezTo>
                  <a:pt x="7211797" y="2321253"/>
                  <a:pt x="7225281" y="2258222"/>
                  <a:pt x="7202808" y="2213200"/>
                </a:cubicBezTo>
                <a:cubicBezTo>
                  <a:pt x="7180334" y="2168178"/>
                  <a:pt x="7202808" y="2109650"/>
                  <a:pt x="7171345" y="2123157"/>
                </a:cubicBezTo>
                <a:cubicBezTo>
                  <a:pt x="7139882" y="2136663"/>
                  <a:pt x="7135388" y="2190689"/>
                  <a:pt x="7099430" y="2145667"/>
                </a:cubicBezTo>
                <a:cubicBezTo>
                  <a:pt x="7058978" y="2100646"/>
                  <a:pt x="7054483" y="2037615"/>
                  <a:pt x="7018526" y="1992593"/>
                </a:cubicBezTo>
                <a:cubicBezTo>
                  <a:pt x="6987063" y="1943069"/>
                  <a:pt x="7032010" y="1938567"/>
                  <a:pt x="6973579" y="1934065"/>
                </a:cubicBezTo>
                <a:cubicBezTo>
                  <a:pt x="6915148" y="1929563"/>
                  <a:pt x="6883686" y="1938567"/>
                  <a:pt x="6843233" y="1988091"/>
                </a:cubicBezTo>
                <a:cubicBezTo>
                  <a:pt x="6798287" y="2037615"/>
                  <a:pt x="6730866" y="2105148"/>
                  <a:pt x="6712888" y="2123157"/>
                </a:cubicBezTo>
                <a:cubicBezTo>
                  <a:pt x="6694909" y="2141165"/>
                  <a:pt x="6690414" y="2172681"/>
                  <a:pt x="6690414" y="2213200"/>
                </a:cubicBezTo>
                <a:cubicBezTo>
                  <a:pt x="6690414" y="2258222"/>
                  <a:pt x="6712888" y="2285235"/>
                  <a:pt x="6685920" y="2316751"/>
                </a:cubicBezTo>
                <a:cubicBezTo>
                  <a:pt x="6658952" y="2348266"/>
                  <a:pt x="6690414" y="2343764"/>
                  <a:pt x="6712888" y="2361772"/>
                </a:cubicBezTo>
                <a:cubicBezTo>
                  <a:pt x="6735361" y="2379781"/>
                  <a:pt x="6757834" y="2438310"/>
                  <a:pt x="6757834" y="2460821"/>
                </a:cubicBezTo>
                <a:cubicBezTo>
                  <a:pt x="6757834" y="2483332"/>
                  <a:pt x="6730866" y="2564371"/>
                  <a:pt x="6694909" y="2501340"/>
                </a:cubicBezTo>
                <a:cubicBezTo>
                  <a:pt x="6654457" y="2442812"/>
                  <a:pt x="6699404" y="2402292"/>
                  <a:pt x="6654457" y="2402292"/>
                </a:cubicBezTo>
                <a:cubicBezTo>
                  <a:pt x="6605015" y="2402292"/>
                  <a:pt x="6573553" y="2460821"/>
                  <a:pt x="6555574" y="2402292"/>
                </a:cubicBezTo>
                <a:cubicBezTo>
                  <a:pt x="6542090" y="2339262"/>
                  <a:pt x="6524111" y="2217702"/>
                  <a:pt x="6474670" y="2154672"/>
                </a:cubicBezTo>
                <a:cubicBezTo>
                  <a:pt x="6425228" y="2087139"/>
                  <a:pt x="6416239" y="2069130"/>
                  <a:pt x="6416239" y="2015104"/>
                </a:cubicBezTo>
                <a:cubicBezTo>
                  <a:pt x="6416239" y="1965580"/>
                  <a:pt x="6479164" y="1970082"/>
                  <a:pt x="6393765" y="1965580"/>
                </a:cubicBezTo>
                <a:cubicBezTo>
                  <a:pt x="6312861" y="1956576"/>
                  <a:pt x="6326345" y="1974584"/>
                  <a:pt x="6290388" y="1916056"/>
                </a:cubicBezTo>
                <a:cubicBezTo>
                  <a:pt x="6249936" y="1853025"/>
                  <a:pt x="6258925" y="1826012"/>
                  <a:pt x="6204989" y="1821510"/>
                </a:cubicBezTo>
                <a:cubicBezTo>
                  <a:pt x="6151053" y="1817008"/>
                  <a:pt x="6115095" y="1844021"/>
                  <a:pt x="6052170" y="1826012"/>
                </a:cubicBezTo>
                <a:cubicBezTo>
                  <a:pt x="5984749" y="1803501"/>
                  <a:pt x="5975760" y="1780990"/>
                  <a:pt x="5926319" y="1780990"/>
                </a:cubicBezTo>
                <a:cubicBezTo>
                  <a:pt x="5876877" y="1780990"/>
                  <a:pt x="5867888" y="1798999"/>
                  <a:pt x="5827436" y="1753977"/>
                </a:cubicBezTo>
                <a:cubicBezTo>
                  <a:pt x="5786984" y="1704453"/>
                  <a:pt x="5715069" y="1654929"/>
                  <a:pt x="5697090" y="1668436"/>
                </a:cubicBezTo>
                <a:cubicBezTo>
                  <a:pt x="5683606" y="1681942"/>
                  <a:pt x="5638659" y="1659431"/>
                  <a:pt x="5710574" y="1731466"/>
                </a:cubicBezTo>
                <a:cubicBezTo>
                  <a:pt x="5782489" y="1798999"/>
                  <a:pt x="5818446" y="1857528"/>
                  <a:pt x="5863393" y="1848523"/>
                </a:cubicBezTo>
                <a:cubicBezTo>
                  <a:pt x="5912835" y="1835017"/>
                  <a:pt x="5912835" y="1798999"/>
                  <a:pt x="5948792" y="1835017"/>
                </a:cubicBezTo>
                <a:cubicBezTo>
                  <a:pt x="5984749" y="1871034"/>
                  <a:pt x="6070148" y="1862030"/>
                  <a:pt x="6043180" y="1938567"/>
                </a:cubicBezTo>
                <a:cubicBezTo>
                  <a:pt x="6016212" y="2015104"/>
                  <a:pt x="5948792" y="2091641"/>
                  <a:pt x="5890361" y="2118654"/>
                </a:cubicBezTo>
                <a:cubicBezTo>
                  <a:pt x="5836425" y="2145667"/>
                  <a:pt x="5674617" y="2231209"/>
                  <a:pt x="5629670" y="2231209"/>
                </a:cubicBezTo>
                <a:cubicBezTo>
                  <a:pt x="5584723" y="2235711"/>
                  <a:pt x="5553260" y="2231209"/>
                  <a:pt x="5553260" y="2186187"/>
                </a:cubicBezTo>
                <a:cubicBezTo>
                  <a:pt x="5548765" y="2136663"/>
                  <a:pt x="5530787" y="2082637"/>
                  <a:pt x="5512808" y="2042117"/>
                </a:cubicBezTo>
                <a:cubicBezTo>
                  <a:pt x="5494829" y="2006100"/>
                  <a:pt x="5431904" y="1898047"/>
                  <a:pt x="5382462" y="1844021"/>
                </a:cubicBezTo>
                <a:cubicBezTo>
                  <a:pt x="5333021" y="1785493"/>
                  <a:pt x="5265601" y="1713458"/>
                  <a:pt x="5274590" y="1753977"/>
                </a:cubicBezTo>
                <a:cubicBezTo>
                  <a:pt x="5283579" y="1798999"/>
                  <a:pt x="5301558" y="1871034"/>
                  <a:pt x="5337516" y="1920558"/>
                </a:cubicBezTo>
                <a:cubicBezTo>
                  <a:pt x="5377968" y="1970082"/>
                  <a:pt x="5337516" y="2033113"/>
                  <a:pt x="5386957" y="2078135"/>
                </a:cubicBezTo>
                <a:cubicBezTo>
                  <a:pt x="5436398" y="2123157"/>
                  <a:pt x="5494829" y="2154672"/>
                  <a:pt x="5503819" y="2186187"/>
                </a:cubicBezTo>
                <a:cubicBezTo>
                  <a:pt x="5508313" y="2213200"/>
                  <a:pt x="5575734" y="2298742"/>
                  <a:pt x="5616186" y="2298742"/>
                </a:cubicBezTo>
                <a:cubicBezTo>
                  <a:pt x="5652143" y="2298742"/>
                  <a:pt x="5813952" y="2235711"/>
                  <a:pt x="5822941" y="2267227"/>
                </a:cubicBezTo>
                <a:cubicBezTo>
                  <a:pt x="5831930" y="2298742"/>
                  <a:pt x="5836425" y="2330257"/>
                  <a:pt x="5822941" y="2375279"/>
                </a:cubicBezTo>
                <a:cubicBezTo>
                  <a:pt x="5813952" y="2415799"/>
                  <a:pt x="5697090" y="2600388"/>
                  <a:pt x="5571239" y="2717445"/>
                </a:cubicBezTo>
                <a:cubicBezTo>
                  <a:pt x="5445388" y="2834502"/>
                  <a:pt x="5467861" y="2830000"/>
                  <a:pt x="5467861" y="2902035"/>
                </a:cubicBezTo>
                <a:cubicBezTo>
                  <a:pt x="5467861" y="2974070"/>
                  <a:pt x="5490335" y="2996581"/>
                  <a:pt x="5499324" y="3055109"/>
                </a:cubicBezTo>
                <a:cubicBezTo>
                  <a:pt x="5503819" y="3118140"/>
                  <a:pt x="5535281" y="3167664"/>
                  <a:pt x="5503819" y="3208184"/>
                </a:cubicBezTo>
                <a:cubicBezTo>
                  <a:pt x="5467861" y="3244201"/>
                  <a:pt x="5373473" y="3334245"/>
                  <a:pt x="5359989" y="3352254"/>
                </a:cubicBezTo>
                <a:cubicBezTo>
                  <a:pt x="5342010" y="3365760"/>
                  <a:pt x="5333021" y="3388271"/>
                  <a:pt x="5337516" y="3415284"/>
                </a:cubicBezTo>
                <a:cubicBezTo>
                  <a:pt x="5337516" y="3442297"/>
                  <a:pt x="5346505" y="3541346"/>
                  <a:pt x="5310547" y="3554852"/>
                </a:cubicBezTo>
                <a:cubicBezTo>
                  <a:pt x="5270095" y="3572861"/>
                  <a:pt x="5247622" y="3581865"/>
                  <a:pt x="5247622" y="3613381"/>
                </a:cubicBezTo>
                <a:cubicBezTo>
                  <a:pt x="5247622" y="3644896"/>
                  <a:pt x="5193686" y="3748446"/>
                  <a:pt x="5121771" y="3802472"/>
                </a:cubicBezTo>
                <a:cubicBezTo>
                  <a:pt x="5049856" y="3856499"/>
                  <a:pt x="5022888" y="3847494"/>
                  <a:pt x="4959962" y="3870005"/>
                </a:cubicBezTo>
                <a:cubicBezTo>
                  <a:pt x="4901532" y="3892516"/>
                  <a:pt x="4847595" y="3937538"/>
                  <a:pt x="4816133" y="3888014"/>
                </a:cubicBezTo>
                <a:cubicBezTo>
                  <a:pt x="4789164" y="3838490"/>
                  <a:pt x="4802649" y="3748446"/>
                  <a:pt x="4766691" y="3698922"/>
                </a:cubicBezTo>
                <a:cubicBezTo>
                  <a:pt x="4735228" y="3649398"/>
                  <a:pt x="4690282" y="3667407"/>
                  <a:pt x="4690282" y="3577363"/>
                </a:cubicBezTo>
                <a:cubicBezTo>
                  <a:pt x="4690282" y="3491822"/>
                  <a:pt x="4726239" y="3496324"/>
                  <a:pt x="4663313" y="3410782"/>
                </a:cubicBezTo>
                <a:cubicBezTo>
                  <a:pt x="4595893" y="3329743"/>
                  <a:pt x="4586904" y="3212686"/>
                  <a:pt x="4618367" y="3167664"/>
                </a:cubicBezTo>
                <a:cubicBezTo>
                  <a:pt x="4645335" y="3118140"/>
                  <a:pt x="4667808" y="3055109"/>
                  <a:pt x="4658819" y="3001083"/>
                </a:cubicBezTo>
                <a:cubicBezTo>
                  <a:pt x="4645335" y="2951559"/>
                  <a:pt x="4600388" y="2848009"/>
                  <a:pt x="4568925" y="2802987"/>
                </a:cubicBezTo>
                <a:cubicBezTo>
                  <a:pt x="4532968" y="2757965"/>
                  <a:pt x="4528473" y="2757965"/>
                  <a:pt x="4532968" y="2703939"/>
                </a:cubicBezTo>
                <a:cubicBezTo>
                  <a:pt x="4537462" y="2649912"/>
                  <a:pt x="4595893" y="2568873"/>
                  <a:pt x="4523978" y="2564371"/>
                </a:cubicBezTo>
                <a:cubicBezTo>
                  <a:pt x="4456558" y="2559869"/>
                  <a:pt x="4407117" y="2532856"/>
                  <a:pt x="4398127" y="2505842"/>
                </a:cubicBezTo>
                <a:cubicBezTo>
                  <a:pt x="4384643" y="2478829"/>
                  <a:pt x="4434085" y="2451816"/>
                  <a:pt x="4344191" y="2469825"/>
                </a:cubicBezTo>
                <a:cubicBezTo>
                  <a:pt x="4254298" y="2483332"/>
                  <a:pt x="4285760" y="2523851"/>
                  <a:pt x="4195867" y="2519349"/>
                </a:cubicBezTo>
                <a:cubicBezTo>
                  <a:pt x="4110468" y="2519349"/>
                  <a:pt x="4070016" y="2546362"/>
                  <a:pt x="4043048" y="2559869"/>
                </a:cubicBezTo>
                <a:cubicBezTo>
                  <a:pt x="4016080" y="2568873"/>
                  <a:pt x="3962143" y="2519349"/>
                  <a:pt x="3908207" y="2478829"/>
                </a:cubicBezTo>
                <a:cubicBezTo>
                  <a:pt x="3854271" y="2442812"/>
                  <a:pt x="3840787" y="2424803"/>
                  <a:pt x="3831798" y="2375279"/>
                </a:cubicBezTo>
                <a:cubicBezTo>
                  <a:pt x="3818314" y="2321253"/>
                  <a:pt x="3786851" y="2330257"/>
                  <a:pt x="3773367" y="2280733"/>
                </a:cubicBezTo>
                <a:cubicBezTo>
                  <a:pt x="3759883" y="2226707"/>
                  <a:pt x="3710441" y="2222205"/>
                  <a:pt x="3746399" y="2159174"/>
                </a:cubicBezTo>
                <a:cubicBezTo>
                  <a:pt x="3782356" y="2100646"/>
                  <a:pt x="3822808" y="2082637"/>
                  <a:pt x="3782356" y="2015104"/>
                </a:cubicBezTo>
                <a:cubicBezTo>
                  <a:pt x="3737409" y="1943069"/>
                  <a:pt x="3741904" y="1943069"/>
                  <a:pt x="3777861" y="1884541"/>
                </a:cubicBezTo>
                <a:cubicBezTo>
                  <a:pt x="3809324" y="1826012"/>
                  <a:pt x="3831798" y="1789995"/>
                  <a:pt x="3876744" y="1740471"/>
                </a:cubicBezTo>
                <a:cubicBezTo>
                  <a:pt x="3921691" y="1690947"/>
                  <a:pt x="3957649" y="1717960"/>
                  <a:pt x="3975627" y="1672938"/>
                </a:cubicBezTo>
                <a:cubicBezTo>
                  <a:pt x="3989111" y="1627916"/>
                  <a:pt x="3953154" y="1596401"/>
                  <a:pt x="3998101" y="1560383"/>
                </a:cubicBezTo>
                <a:cubicBezTo>
                  <a:pt x="4047542" y="1528868"/>
                  <a:pt x="4047542" y="1510859"/>
                  <a:pt x="4070016" y="1488348"/>
                </a:cubicBezTo>
                <a:cubicBezTo>
                  <a:pt x="4087994" y="1470339"/>
                  <a:pt x="4087994" y="1416313"/>
                  <a:pt x="4052037" y="1411811"/>
                </a:cubicBezTo>
                <a:cubicBezTo>
                  <a:pt x="4020574" y="1407309"/>
                  <a:pt x="4020574" y="1330772"/>
                  <a:pt x="4038553" y="1299256"/>
                </a:cubicBezTo>
                <a:cubicBezTo>
                  <a:pt x="4052037" y="1263239"/>
                  <a:pt x="3984617" y="1200208"/>
                  <a:pt x="4061026" y="1186702"/>
                </a:cubicBezTo>
                <a:cubicBezTo>
                  <a:pt x="4137436" y="1173195"/>
                  <a:pt x="4186877" y="1164191"/>
                  <a:pt x="4213845" y="1159688"/>
                </a:cubicBezTo>
                <a:cubicBezTo>
                  <a:pt x="4236319" y="1155186"/>
                  <a:pt x="4258792" y="1110164"/>
                  <a:pt x="4213845" y="1083151"/>
                </a:cubicBezTo>
                <a:cubicBezTo>
                  <a:pt x="4173393" y="1051636"/>
                  <a:pt x="4155415" y="1015618"/>
                  <a:pt x="4204856" y="1011116"/>
                </a:cubicBezTo>
                <a:cubicBezTo>
                  <a:pt x="4254298" y="1011116"/>
                  <a:pt x="4330707" y="993107"/>
                  <a:pt x="4290255" y="975099"/>
                </a:cubicBezTo>
                <a:cubicBezTo>
                  <a:pt x="4249803" y="957090"/>
                  <a:pt x="4276771" y="966094"/>
                  <a:pt x="4222835" y="984103"/>
                </a:cubicBezTo>
                <a:cubicBezTo>
                  <a:pt x="4168899" y="997610"/>
                  <a:pt x="4146425" y="1002112"/>
                  <a:pt x="4155415" y="957090"/>
                </a:cubicBezTo>
                <a:cubicBezTo>
                  <a:pt x="4164404" y="912068"/>
                  <a:pt x="4218340" y="876051"/>
                  <a:pt x="4195867" y="858042"/>
                </a:cubicBezTo>
                <a:cubicBezTo>
                  <a:pt x="4173393" y="840033"/>
                  <a:pt x="4155415" y="858042"/>
                  <a:pt x="4141931" y="894059"/>
                </a:cubicBezTo>
                <a:cubicBezTo>
                  <a:pt x="4123952" y="934579"/>
                  <a:pt x="4074510" y="993107"/>
                  <a:pt x="4056532" y="948086"/>
                </a:cubicBezTo>
                <a:cubicBezTo>
                  <a:pt x="4038553" y="903064"/>
                  <a:pt x="4011585" y="867046"/>
                  <a:pt x="4047542" y="826527"/>
                </a:cubicBezTo>
                <a:cubicBezTo>
                  <a:pt x="4087994" y="786007"/>
                  <a:pt x="4119457" y="740985"/>
                  <a:pt x="4123952" y="718474"/>
                </a:cubicBezTo>
                <a:cubicBezTo>
                  <a:pt x="4128447" y="695963"/>
                  <a:pt x="4146425" y="668950"/>
                  <a:pt x="4209351" y="659946"/>
                </a:cubicBezTo>
                <a:cubicBezTo>
                  <a:pt x="4267782" y="650941"/>
                  <a:pt x="4308234" y="605919"/>
                  <a:pt x="4290255" y="695963"/>
                </a:cubicBezTo>
                <a:cubicBezTo>
                  <a:pt x="4272276" y="781505"/>
                  <a:pt x="4330707" y="813020"/>
                  <a:pt x="4348686" y="849037"/>
                </a:cubicBezTo>
                <a:cubicBezTo>
                  <a:pt x="4362170" y="889557"/>
                  <a:pt x="4335202" y="912068"/>
                  <a:pt x="4344191" y="925575"/>
                </a:cubicBezTo>
                <a:cubicBezTo>
                  <a:pt x="4353181" y="939081"/>
                  <a:pt x="4371159" y="961592"/>
                  <a:pt x="4398127" y="925575"/>
                </a:cubicBezTo>
                <a:cubicBezTo>
                  <a:pt x="4425095" y="889557"/>
                  <a:pt x="4470042" y="844535"/>
                  <a:pt x="4483526" y="844535"/>
                </a:cubicBezTo>
                <a:cubicBezTo>
                  <a:pt x="4501505" y="844535"/>
                  <a:pt x="4532968" y="799513"/>
                  <a:pt x="4532968" y="781505"/>
                </a:cubicBezTo>
                <a:cubicBezTo>
                  <a:pt x="4532968" y="763496"/>
                  <a:pt x="4541957" y="718474"/>
                  <a:pt x="4573420" y="745487"/>
                </a:cubicBezTo>
                <a:cubicBezTo>
                  <a:pt x="4609377" y="777002"/>
                  <a:pt x="4604883" y="822024"/>
                  <a:pt x="4654324" y="835531"/>
                </a:cubicBezTo>
                <a:cubicBezTo>
                  <a:pt x="4703766" y="844535"/>
                  <a:pt x="4748712" y="844535"/>
                  <a:pt x="4780175" y="831029"/>
                </a:cubicBezTo>
                <a:cubicBezTo>
                  <a:pt x="4811638" y="817522"/>
                  <a:pt x="4825122" y="831029"/>
                  <a:pt x="4829617" y="786007"/>
                </a:cubicBezTo>
                <a:cubicBezTo>
                  <a:pt x="4834111" y="740985"/>
                  <a:pt x="4834111" y="722976"/>
                  <a:pt x="4861079" y="722976"/>
                </a:cubicBezTo>
                <a:cubicBezTo>
                  <a:pt x="4888047" y="722976"/>
                  <a:pt x="4847595" y="673452"/>
                  <a:pt x="4888047" y="673452"/>
                </a:cubicBezTo>
                <a:cubicBezTo>
                  <a:pt x="4932994" y="673452"/>
                  <a:pt x="5036372" y="619426"/>
                  <a:pt x="4977941" y="628430"/>
                </a:cubicBezTo>
                <a:cubicBezTo>
                  <a:pt x="4924005" y="632932"/>
                  <a:pt x="4879058" y="677954"/>
                  <a:pt x="4856585" y="632932"/>
                </a:cubicBezTo>
                <a:cubicBezTo>
                  <a:pt x="4834111" y="587911"/>
                  <a:pt x="4802649" y="578906"/>
                  <a:pt x="4847595" y="538387"/>
                </a:cubicBezTo>
                <a:cubicBezTo>
                  <a:pt x="4892542" y="502369"/>
                  <a:pt x="4897037" y="466352"/>
                  <a:pt x="4865574" y="484360"/>
                </a:cubicBezTo>
                <a:cubicBezTo>
                  <a:pt x="4834111" y="506871"/>
                  <a:pt x="4807143" y="533884"/>
                  <a:pt x="4771186" y="574404"/>
                </a:cubicBezTo>
                <a:cubicBezTo>
                  <a:pt x="4739723" y="614924"/>
                  <a:pt x="4748712" y="628430"/>
                  <a:pt x="4748712" y="659946"/>
                </a:cubicBezTo>
                <a:cubicBezTo>
                  <a:pt x="4748712" y="691461"/>
                  <a:pt x="4762196" y="745487"/>
                  <a:pt x="4712755" y="767998"/>
                </a:cubicBezTo>
                <a:cubicBezTo>
                  <a:pt x="4663313" y="790509"/>
                  <a:pt x="4631851" y="786007"/>
                  <a:pt x="4622861" y="763496"/>
                </a:cubicBezTo>
                <a:cubicBezTo>
                  <a:pt x="4618367" y="740985"/>
                  <a:pt x="4622861" y="673452"/>
                  <a:pt x="4573420" y="691461"/>
                </a:cubicBezTo>
                <a:cubicBezTo>
                  <a:pt x="4519484" y="704967"/>
                  <a:pt x="4474537" y="722976"/>
                  <a:pt x="4456558" y="691461"/>
                </a:cubicBezTo>
                <a:cubicBezTo>
                  <a:pt x="4438579" y="659946"/>
                  <a:pt x="4380149" y="614924"/>
                  <a:pt x="4447569" y="578906"/>
                </a:cubicBezTo>
                <a:cubicBezTo>
                  <a:pt x="4510494" y="547391"/>
                  <a:pt x="4640840" y="488862"/>
                  <a:pt x="4645335" y="452846"/>
                </a:cubicBezTo>
                <a:cubicBezTo>
                  <a:pt x="4654324" y="412326"/>
                  <a:pt x="4649829" y="394317"/>
                  <a:pt x="4708260" y="367304"/>
                </a:cubicBezTo>
                <a:cubicBezTo>
                  <a:pt x="4762196" y="340291"/>
                  <a:pt x="4932994" y="299771"/>
                  <a:pt x="5040867" y="331287"/>
                </a:cubicBezTo>
                <a:cubicBezTo>
                  <a:pt x="5144244" y="362802"/>
                  <a:pt x="5243127" y="389815"/>
                  <a:pt x="5261106" y="403321"/>
                </a:cubicBezTo>
                <a:cubicBezTo>
                  <a:pt x="5274590" y="412326"/>
                  <a:pt x="5288074" y="443841"/>
                  <a:pt x="5238633" y="452846"/>
                </a:cubicBezTo>
                <a:cubicBezTo>
                  <a:pt x="5184696" y="461850"/>
                  <a:pt x="5139750" y="533884"/>
                  <a:pt x="5175707" y="515876"/>
                </a:cubicBezTo>
                <a:cubicBezTo>
                  <a:pt x="5216159" y="502369"/>
                  <a:pt x="5211664" y="502369"/>
                  <a:pt x="5256611" y="484360"/>
                </a:cubicBezTo>
                <a:cubicBezTo>
                  <a:pt x="5301558" y="461850"/>
                  <a:pt x="5270095" y="439339"/>
                  <a:pt x="5324031" y="421330"/>
                </a:cubicBezTo>
                <a:cubicBezTo>
                  <a:pt x="5377968" y="403321"/>
                  <a:pt x="5386957" y="416828"/>
                  <a:pt x="5431904" y="403321"/>
                </a:cubicBezTo>
                <a:cubicBezTo>
                  <a:pt x="5481345" y="389815"/>
                  <a:pt x="5530787" y="380810"/>
                  <a:pt x="5503819" y="362802"/>
                </a:cubicBezTo>
                <a:cubicBezTo>
                  <a:pt x="5481345" y="340291"/>
                  <a:pt x="5431904" y="340291"/>
                  <a:pt x="5449883" y="304273"/>
                </a:cubicBezTo>
                <a:cubicBezTo>
                  <a:pt x="5463367" y="268256"/>
                  <a:pt x="5436398" y="236740"/>
                  <a:pt x="5539776" y="187216"/>
                </a:cubicBezTo>
                <a:cubicBezTo>
                  <a:pt x="5643154" y="137692"/>
                  <a:pt x="5764510" y="124186"/>
                  <a:pt x="5764510" y="160203"/>
                </a:cubicBezTo>
                <a:cubicBezTo>
                  <a:pt x="5764510" y="196220"/>
                  <a:pt x="5769005" y="196220"/>
                  <a:pt x="5701585" y="205225"/>
                </a:cubicBezTo>
                <a:cubicBezTo>
                  <a:pt x="5634164" y="218732"/>
                  <a:pt x="5526292" y="259251"/>
                  <a:pt x="5539776" y="290766"/>
                </a:cubicBezTo>
                <a:cubicBezTo>
                  <a:pt x="5553260" y="326784"/>
                  <a:pt x="5607196" y="308775"/>
                  <a:pt x="5607196" y="331287"/>
                </a:cubicBezTo>
                <a:cubicBezTo>
                  <a:pt x="5607196" y="353797"/>
                  <a:pt x="5548765" y="344793"/>
                  <a:pt x="5593712" y="367304"/>
                </a:cubicBezTo>
                <a:cubicBezTo>
                  <a:pt x="5638659" y="389815"/>
                  <a:pt x="5737542" y="340291"/>
                  <a:pt x="5769005" y="362802"/>
                </a:cubicBezTo>
                <a:cubicBezTo>
                  <a:pt x="5795973" y="385312"/>
                  <a:pt x="5858898" y="412326"/>
                  <a:pt x="5845414" y="385312"/>
                </a:cubicBezTo>
                <a:cubicBezTo>
                  <a:pt x="5836425" y="353797"/>
                  <a:pt x="5822941" y="353797"/>
                  <a:pt x="5813952" y="313278"/>
                </a:cubicBezTo>
                <a:cubicBezTo>
                  <a:pt x="5809457" y="268256"/>
                  <a:pt x="5800468" y="214230"/>
                  <a:pt x="5845414" y="245745"/>
                </a:cubicBezTo>
                <a:cubicBezTo>
                  <a:pt x="5890361" y="272758"/>
                  <a:pt x="5948792" y="371806"/>
                  <a:pt x="5962276" y="389815"/>
                </a:cubicBezTo>
                <a:cubicBezTo>
                  <a:pt x="5980255" y="412326"/>
                  <a:pt x="5935308" y="475356"/>
                  <a:pt x="5966771" y="461850"/>
                </a:cubicBezTo>
                <a:cubicBezTo>
                  <a:pt x="6002728" y="452846"/>
                  <a:pt x="6020707" y="452846"/>
                  <a:pt x="6002728" y="403321"/>
                </a:cubicBezTo>
                <a:cubicBezTo>
                  <a:pt x="5984749" y="353797"/>
                  <a:pt x="5903845" y="317780"/>
                  <a:pt x="5957781" y="290766"/>
                </a:cubicBezTo>
                <a:cubicBezTo>
                  <a:pt x="6007223" y="268256"/>
                  <a:pt x="6070148" y="290766"/>
                  <a:pt x="6146558" y="245745"/>
                </a:cubicBezTo>
                <a:cubicBezTo>
                  <a:pt x="6222968" y="205225"/>
                  <a:pt x="6389271" y="223234"/>
                  <a:pt x="6348819" y="173710"/>
                </a:cubicBezTo>
                <a:cubicBezTo>
                  <a:pt x="6308366" y="124186"/>
                  <a:pt x="6227462" y="124186"/>
                  <a:pt x="6191505" y="119684"/>
                </a:cubicBezTo>
                <a:cubicBezTo>
                  <a:pt x="6151053" y="115181"/>
                  <a:pt x="6115095" y="101675"/>
                  <a:pt x="6115095" y="101675"/>
                </a:cubicBezTo>
                <a:cubicBezTo>
                  <a:pt x="6083632" y="97735"/>
                  <a:pt x="6041846" y="42091"/>
                  <a:pt x="6095124" y="37290"/>
                </a:cubicBezTo>
                <a:close/>
                <a:moveTo>
                  <a:pt x="5459546" y="30839"/>
                </a:moveTo>
                <a:cubicBezTo>
                  <a:pt x="5518024" y="30839"/>
                  <a:pt x="5558509" y="70742"/>
                  <a:pt x="5576502" y="70742"/>
                </a:cubicBezTo>
                <a:cubicBezTo>
                  <a:pt x="5589997" y="70742"/>
                  <a:pt x="5612488" y="97344"/>
                  <a:pt x="5536017" y="97344"/>
                </a:cubicBezTo>
                <a:cubicBezTo>
                  <a:pt x="5459546" y="97344"/>
                  <a:pt x="5365081" y="123947"/>
                  <a:pt x="5320098" y="123947"/>
                </a:cubicBezTo>
                <a:cubicBezTo>
                  <a:pt x="5275115" y="123947"/>
                  <a:pt x="5293109" y="101778"/>
                  <a:pt x="5293109" y="101778"/>
                </a:cubicBezTo>
                <a:cubicBezTo>
                  <a:pt x="5252624" y="92910"/>
                  <a:pt x="5171654" y="57440"/>
                  <a:pt x="5252624" y="53007"/>
                </a:cubicBezTo>
                <a:cubicBezTo>
                  <a:pt x="5333593" y="53007"/>
                  <a:pt x="5324597" y="61874"/>
                  <a:pt x="5360583" y="61874"/>
                </a:cubicBezTo>
                <a:cubicBezTo>
                  <a:pt x="5401068" y="61874"/>
                  <a:pt x="5396570" y="35272"/>
                  <a:pt x="5459546" y="30839"/>
                </a:cubicBezTo>
                <a:close/>
                <a:moveTo>
                  <a:pt x="3182346" y="71"/>
                </a:moveTo>
                <a:cubicBezTo>
                  <a:pt x="3223081" y="351"/>
                  <a:pt x="3258478" y="1474"/>
                  <a:pt x="3283201" y="3721"/>
                </a:cubicBezTo>
                <a:cubicBezTo>
                  <a:pt x="3386584" y="17198"/>
                  <a:pt x="3382089" y="21690"/>
                  <a:pt x="3436029" y="17198"/>
                </a:cubicBezTo>
                <a:cubicBezTo>
                  <a:pt x="3489967" y="12705"/>
                  <a:pt x="3593350" y="3721"/>
                  <a:pt x="3647289" y="3721"/>
                </a:cubicBezTo>
                <a:cubicBezTo>
                  <a:pt x="3705723" y="3721"/>
                  <a:pt x="3925975" y="3721"/>
                  <a:pt x="3966430" y="17198"/>
                </a:cubicBezTo>
                <a:cubicBezTo>
                  <a:pt x="4002389" y="30675"/>
                  <a:pt x="3997894" y="39660"/>
                  <a:pt x="4047338" y="30675"/>
                </a:cubicBezTo>
                <a:cubicBezTo>
                  <a:pt x="4101277" y="26183"/>
                  <a:pt x="4141732" y="21690"/>
                  <a:pt x="4141732" y="44152"/>
                </a:cubicBezTo>
                <a:cubicBezTo>
                  <a:pt x="4141732" y="66614"/>
                  <a:pt x="4191176" y="84584"/>
                  <a:pt x="4137237" y="89076"/>
                </a:cubicBezTo>
                <a:cubicBezTo>
                  <a:pt x="4083298" y="93568"/>
                  <a:pt x="4047338" y="102554"/>
                  <a:pt x="4024864" y="120523"/>
                </a:cubicBezTo>
                <a:cubicBezTo>
                  <a:pt x="4002389" y="134000"/>
                  <a:pt x="3997894" y="116031"/>
                  <a:pt x="4002389" y="160955"/>
                </a:cubicBezTo>
                <a:cubicBezTo>
                  <a:pt x="4011379" y="205879"/>
                  <a:pt x="4024864" y="237326"/>
                  <a:pt x="3970924" y="259788"/>
                </a:cubicBezTo>
                <a:cubicBezTo>
                  <a:pt x="3912490" y="282249"/>
                  <a:pt x="3925975" y="304712"/>
                  <a:pt x="3881026" y="349636"/>
                </a:cubicBezTo>
                <a:cubicBezTo>
                  <a:pt x="3840571" y="394560"/>
                  <a:pt x="3849561" y="381083"/>
                  <a:pt x="3777642" y="403545"/>
                </a:cubicBezTo>
                <a:cubicBezTo>
                  <a:pt x="3705723" y="426007"/>
                  <a:pt x="3638300" y="408037"/>
                  <a:pt x="3593350" y="452961"/>
                </a:cubicBezTo>
                <a:cubicBezTo>
                  <a:pt x="3543906" y="497884"/>
                  <a:pt x="3489967" y="479915"/>
                  <a:pt x="3449513" y="497884"/>
                </a:cubicBezTo>
                <a:cubicBezTo>
                  <a:pt x="3413554" y="515854"/>
                  <a:pt x="3341635" y="556286"/>
                  <a:pt x="3310170" y="614687"/>
                </a:cubicBezTo>
                <a:cubicBezTo>
                  <a:pt x="3278706" y="673088"/>
                  <a:pt x="3251736" y="673088"/>
                  <a:pt x="3197797" y="632657"/>
                </a:cubicBezTo>
                <a:cubicBezTo>
                  <a:pt x="3143858" y="596717"/>
                  <a:pt x="3121384" y="538316"/>
                  <a:pt x="3121384" y="484407"/>
                </a:cubicBezTo>
                <a:cubicBezTo>
                  <a:pt x="3121384" y="434991"/>
                  <a:pt x="3139363" y="434991"/>
                  <a:pt x="3175323" y="408037"/>
                </a:cubicBezTo>
                <a:cubicBezTo>
                  <a:pt x="3206787" y="376590"/>
                  <a:pt x="3188807" y="381083"/>
                  <a:pt x="3184312" y="349636"/>
                </a:cubicBezTo>
                <a:cubicBezTo>
                  <a:pt x="3175323" y="318189"/>
                  <a:pt x="3184312" y="304712"/>
                  <a:pt x="3179817" y="273265"/>
                </a:cubicBezTo>
                <a:cubicBezTo>
                  <a:pt x="3175323" y="246310"/>
                  <a:pt x="3170828" y="192402"/>
                  <a:pt x="3134868" y="192402"/>
                </a:cubicBezTo>
                <a:cubicBezTo>
                  <a:pt x="3103404" y="192402"/>
                  <a:pt x="2986535" y="201387"/>
                  <a:pt x="2973051" y="165447"/>
                </a:cubicBezTo>
                <a:cubicBezTo>
                  <a:pt x="2964061" y="125016"/>
                  <a:pt x="3018000" y="134000"/>
                  <a:pt x="3076434" y="111538"/>
                </a:cubicBezTo>
                <a:cubicBezTo>
                  <a:pt x="3134868" y="89076"/>
                  <a:pt x="3197797" y="53137"/>
                  <a:pt x="3103404" y="71106"/>
                </a:cubicBezTo>
                <a:cubicBezTo>
                  <a:pt x="3009010" y="84584"/>
                  <a:pt x="2919111" y="111538"/>
                  <a:pt x="2865172" y="147477"/>
                </a:cubicBezTo>
                <a:cubicBezTo>
                  <a:pt x="2811233" y="178924"/>
                  <a:pt x="2811233" y="196894"/>
                  <a:pt x="2752799" y="169940"/>
                </a:cubicBezTo>
                <a:cubicBezTo>
                  <a:pt x="2689870" y="142985"/>
                  <a:pt x="2586487" y="116031"/>
                  <a:pt x="2433658" y="147477"/>
                </a:cubicBezTo>
                <a:cubicBezTo>
                  <a:pt x="2280831" y="183417"/>
                  <a:pt x="2276336" y="210371"/>
                  <a:pt x="2249367" y="219356"/>
                </a:cubicBezTo>
                <a:cubicBezTo>
                  <a:pt x="2222397" y="223848"/>
                  <a:pt x="2204417" y="196894"/>
                  <a:pt x="2159468" y="210371"/>
                </a:cubicBezTo>
                <a:cubicBezTo>
                  <a:pt x="2119013" y="219356"/>
                  <a:pt x="2047095" y="223848"/>
                  <a:pt x="2047095" y="223848"/>
                </a:cubicBezTo>
                <a:cubicBezTo>
                  <a:pt x="2011135" y="214864"/>
                  <a:pt x="1867297" y="183417"/>
                  <a:pt x="1975176" y="156462"/>
                </a:cubicBezTo>
                <a:cubicBezTo>
                  <a:pt x="2083054" y="129507"/>
                  <a:pt x="2110024" y="102554"/>
                  <a:pt x="2132498" y="129507"/>
                </a:cubicBezTo>
                <a:cubicBezTo>
                  <a:pt x="2154973" y="160955"/>
                  <a:pt x="2136993" y="147477"/>
                  <a:pt x="2199923" y="125016"/>
                </a:cubicBezTo>
                <a:cubicBezTo>
                  <a:pt x="2258356" y="102554"/>
                  <a:pt x="2253862" y="120523"/>
                  <a:pt x="2289821" y="120523"/>
                </a:cubicBezTo>
                <a:cubicBezTo>
                  <a:pt x="2325780" y="120523"/>
                  <a:pt x="2330275" y="120523"/>
                  <a:pt x="2402195" y="111538"/>
                </a:cubicBezTo>
                <a:cubicBezTo>
                  <a:pt x="2474113" y="102554"/>
                  <a:pt x="2514568" y="120523"/>
                  <a:pt x="2581991" y="75599"/>
                </a:cubicBezTo>
                <a:cubicBezTo>
                  <a:pt x="2644921" y="35167"/>
                  <a:pt x="2716840" y="26183"/>
                  <a:pt x="2815728" y="12705"/>
                </a:cubicBezTo>
                <a:cubicBezTo>
                  <a:pt x="2889894" y="5967"/>
                  <a:pt x="3060140" y="-772"/>
                  <a:pt x="3182346" y="71"/>
                </a:cubicBezTo>
                <a:close/>
              </a:path>
            </a:pathLst>
          </a:custGeom>
          <a:solidFill>
            <a:srgbClr val="F2F2F2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9223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1"/>
            <a:ext cx="2133600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C3F2039A-5102-493F-A8E6-74D1EBFDC740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9224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1"/>
            <a:ext cx="2895600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5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1"/>
            <a:ext cx="2133600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F6A26BBF-4756-4E4C-8325-4DFC172CEAC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0778-D782-46AB-918C-02950C9E19C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6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rgbClr val="F7F7F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grpSp>
        <p:nvGrpSpPr>
          <p:cNvPr id="7" name="组合 11"/>
          <p:cNvGrpSpPr/>
          <p:nvPr/>
        </p:nvGrpSpPr>
        <p:grpSpPr>
          <a:xfrm>
            <a:off x="309562" y="455508"/>
            <a:ext cx="603782" cy="460276"/>
            <a:chOff x="2413166" y="426720"/>
            <a:chExt cx="693043" cy="396241"/>
          </a:xfrm>
        </p:grpSpPr>
        <p:sp>
          <p:nvSpPr>
            <p:cNvPr id="13" name="矩形 12"/>
            <p:cNvSpPr/>
            <p:nvPr/>
          </p:nvSpPr>
          <p:spPr>
            <a:xfrm rot="2744590">
              <a:off x="2413166" y="426720"/>
              <a:ext cx="396240" cy="396240"/>
            </a:xfrm>
            <a:prstGeom prst="rect">
              <a:avLst/>
            </a:prstGeom>
            <a:solidFill>
              <a:srgbClr val="6EC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2744590">
              <a:off x="2709969" y="426721"/>
              <a:ext cx="396240" cy="396240"/>
            </a:xfrm>
            <a:prstGeom prst="rect">
              <a:avLst/>
            </a:prstGeom>
            <a:solidFill>
              <a:srgbClr val="3E3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234168" y="6662057"/>
            <a:ext cx="6683828" cy="77366"/>
          </a:xfrm>
          <a:prstGeom prst="rect">
            <a:avLst/>
          </a:prstGeom>
          <a:solidFill>
            <a:srgbClr val="6EC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 rot="10800000" flipV="1">
            <a:off x="209513" y="6663224"/>
            <a:ext cx="971550" cy="82800"/>
          </a:xfrm>
          <a:prstGeom prst="rect">
            <a:avLst/>
          </a:prstGeom>
          <a:solidFill>
            <a:srgbClr val="F99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 flipV="1">
            <a:off x="7958138" y="6656624"/>
            <a:ext cx="971550" cy="82800"/>
          </a:xfrm>
          <a:prstGeom prst="rect">
            <a:avLst/>
          </a:prstGeom>
          <a:solidFill>
            <a:srgbClr val="D5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77991-B6AD-4859-95F9-7A59D5D6AEA3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14:07:19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28650" y="1133475"/>
            <a:ext cx="8139644" cy="521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84820" y="264722"/>
            <a:ext cx="7783477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tx1">
              <a:lumMod val="50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271780" indent="-271780" algn="just" defTabSz="51435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50000"/>
        <a:buFont typeface="Wingdings" panose="05000000000000000000" pitchFamily="2" charset="2"/>
        <a:buChar char="u"/>
        <a:defRPr lang="zh-CN" altLang="en-US" sz="21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271780" indent="-271780" algn="just" defTabSz="51435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35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32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17585" y="190495"/>
            <a:ext cx="8093734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t>2023/10/17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>
                <a:solidFill>
                  <a:srgbClr val="5F5F5F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5F5F5F">
                  <a:tint val="75000"/>
                </a:srgbClr>
              </a:solidFill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17585" y="1026615"/>
            <a:ext cx="8093734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514350" rtl="0" eaLnBrk="1" latinLnBrk="0" hangingPunct="1">
        <a:lnSpc>
          <a:spcPct val="110000"/>
        </a:lnSpc>
        <a:spcBef>
          <a:spcPts val="1015"/>
        </a:spcBef>
        <a:spcAft>
          <a:spcPts val="0"/>
        </a:spcAft>
        <a:buClr>
          <a:schemeClr val="accent1"/>
        </a:buClr>
        <a:buSzPct val="70000"/>
        <a:buFont typeface="Wingdings" panose="05000000000000000000" pitchFamily="2" charset="2"/>
        <a:buChar char="u"/>
        <a:defRPr sz="22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361950" indent="-361950" algn="just" defTabSz="514350" rtl="0" eaLnBrk="1" latinLnBrk="0" hangingPunct="1">
        <a:lnSpc>
          <a:spcPct val="150000"/>
        </a:lnSpc>
        <a:spcBef>
          <a:spcPts val="0"/>
        </a:spcBef>
        <a:spcAft>
          <a:spcPts val="34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32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rgbClr val="F7F7F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grpSp>
        <p:nvGrpSpPr>
          <p:cNvPr id="7" name="组合 11"/>
          <p:cNvGrpSpPr/>
          <p:nvPr/>
        </p:nvGrpSpPr>
        <p:grpSpPr>
          <a:xfrm>
            <a:off x="309562" y="455508"/>
            <a:ext cx="603782" cy="460276"/>
            <a:chOff x="2413166" y="426720"/>
            <a:chExt cx="693043" cy="396241"/>
          </a:xfrm>
        </p:grpSpPr>
        <p:sp>
          <p:nvSpPr>
            <p:cNvPr id="13" name="矩形 12"/>
            <p:cNvSpPr/>
            <p:nvPr/>
          </p:nvSpPr>
          <p:spPr>
            <a:xfrm rot="2744590">
              <a:off x="2413166" y="426720"/>
              <a:ext cx="396240" cy="396240"/>
            </a:xfrm>
            <a:prstGeom prst="rect">
              <a:avLst/>
            </a:prstGeom>
            <a:solidFill>
              <a:srgbClr val="6EC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2744590">
              <a:off x="2709969" y="426721"/>
              <a:ext cx="396240" cy="396240"/>
            </a:xfrm>
            <a:prstGeom prst="rect">
              <a:avLst/>
            </a:prstGeom>
            <a:solidFill>
              <a:srgbClr val="3E3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234168" y="6662057"/>
            <a:ext cx="6683828" cy="77366"/>
          </a:xfrm>
          <a:prstGeom prst="rect">
            <a:avLst/>
          </a:prstGeom>
          <a:solidFill>
            <a:srgbClr val="6EC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 rot="10800000" flipV="1">
            <a:off x="209513" y="6663224"/>
            <a:ext cx="971550" cy="82800"/>
          </a:xfrm>
          <a:prstGeom prst="rect">
            <a:avLst/>
          </a:prstGeom>
          <a:solidFill>
            <a:srgbClr val="F99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 flipV="1">
            <a:off x="7958138" y="6656624"/>
            <a:ext cx="971550" cy="82800"/>
          </a:xfrm>
          <a:prstGeom prst="rect">
            <a:avLst/>
          </a:prstGeom>
          <a:solidFill>
            <a:srgbClr val="D5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77991-B6AD-4859-95F9-7A59D5D6AEA3}" type="datetime11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14:07:19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EF82-1531-4CE8-B867-8358A88DF301}" type="slidenum">
              <a:rPr lang="zh-CN" altLang="en-US" smtClean="0">
                <a:solidFill>
                  <a:srgbClr val="6D6F71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6D6F71">
                  <a:tint val="75000"/>
                </a:srgbClr>
              </a:solidFill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28650" y="1133475"/>
            <a:ext cx="8139644" cy="521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84820" y="264722"/>
            <a:ext cx="7783477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tx1">
              <a:lumMod val="50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271780" indent="-271780" algn="just" defTabSz="51435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50000"/>
        <a:buFont typeface="Wingdings" panose="05000000000000000000" pitchFamily="2" charset="2"/>
        <a:buChar char="u"/>
        <a:defRPr lang="zh-CN" altLang="en-US" sz="21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271780" indent="-271780" algn="just" defTabSz="51435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35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32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0.wmf"/><Relationship Id="rId3" Type="http://schemas.openxmlformats.org/officeDocument/2006/relationships/tags" Target="../tags/tag8.xml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3.bin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wmf"/><Relationship Id="rId11" Type="http://schemas.openxmlformats.org/officeDocument/2006/relationships/image" Target="../media/image19.wmf"/><Relationship Id="rId5" Type="http://schemas.openxmlformats.org/officeDocument/2006/relationships/oleObject" Target="../embeddings/oleObject9.bin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2.bin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9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9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28.png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18.xml"/><Relationship Id="rId9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52.xml"/><Relationship Id="rId1" Type="http://schemas.openxmlformats.org/officeDocument/2006/relationships/tags" Target="../tags/tag2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6.wmf"/><Relationship Id="rId3" Type="http://schemas.openxmlformats.org/officeDocument/2006/relationships/tags" Target="../tags/tag5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7.bin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5.wmf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6.bin"/><Relationship Id="rId4" Type="http://schemas.openxmlformats.org/officeDocument/2006/relationships/tags" Target="../tags/tag6.xml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395181" y="2148480"/>
            <a:ext cx="4271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等线" panose="02010600030101010101" pitchFamily="2" charset="-122"/>
              </a:rPr>
              <a:t>大学物理实验</a:t>
            </a:r>
            <a:endParaRPr lang="zh-CN" altLang="en-US" sz="2800" b="1" dirty="0">
              <a:solidFill>
                <a:prstClr val="black">
                  <a:lumMod val="75000"/>
                  <a:lumOff val="25000"/>
                </a:prstClr>
              </a:solidFill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48229" y="2841950"/>
            <a:ext cx="711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15316D"/>
                </a:solidFill>
                <a:latin typeface="+mj-ea"/>
                <a:ea typeface="+mj-ea"/>
              </a:rPr>
              <a:t>落球法测定液体的粘度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公式" r:id="rId3" imgW="2743200" imgH="5181600" progId="Equation.3">
                  <p:embed/>
                </p:oleObj>
              </mc:Choice>
              <mc:Fallback>
                <p:oleObj name="公式" r:id="rId3" imgW="2743200" imgH="5181600" progId="Equation.3">
                  <p:embed/>
                  <p:pic>
                    <p:nvPicPr>
                      <p:cNvPr id="0" name="图片 1024" descr="image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矩形 244"/>
          <p:cNvSpPr/>
          <p:nvPr/>
        </p:nvSpPr>
        <p:spPr>
          <a:xfrm>
            <a:off x="1308805" y="257482"/>
            <a:ext cx="2378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三、实验原理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46" name="直接连接符 245"/>
          <p:cNvCxnSpPr/>
          <p:nvPr/>
        </p:nvCxnSpPr>
        <p:spPr>
          <a:xfrm flipV="1">
            <a:off x="1088599" y="855406"/>
            <a:ext cx="5267959" cy="18980"/>
          </a:xfrm>
          <a:prstGeom prst="line">
            <a:avLst/>
          </a:prstGeom>
          <a:noFill/>
          <a:ln w="57150" cap="flat" cmpd="sng" algn="ctr">
            <a:solidFill>
              <a:srgbClr val="FF9900"/>
            </a:solidFill>
            <a:prstDash val="solid"/>
            <a:miter lim="800000"/>
          </a:ln>
          <a:effectLst/>
        </p:spPr>
      </p:cxnSp>
      <p:sp>
        <p:nvSpPr>
          <p:cNvPr id="247" name="平行四边形 246"/>
          <p:cNvSpPr/>
          <p:nvPr/>
        </p:nvSpPr>
        <p:spPr>
          <a:xfrm>
            <a:off x="284025" y="497876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248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2176463" y="4845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公式" r:id="rId5" imgW="2743200" imgH="5181600" progId="Equation.3">
                  <p:embed/>
                </p:oleObj>
              </mc:Choice>
              <mc:Fallback>
                <p:oleObj name="公式" r:id="rId5" imgW="2743200" imgH="5181600" progId="Equation.3">
                  <p:embed/>
                  <p:pic>
                    <p:nvPicPr>
                      <p:cNvPr id="0" name="Object 2" descr="image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76463" y="4845050"/>
                        <a:ext cx="1143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" name="Object 3"/>
          <p:cNvGraphicFramePr>
            <a:graphicFrameLocks noChangeAspect="1"/>
          </p:cNvGraphicFramePr>
          <p:nvPr/>
        </p:nvGraphicFramePr>
        <p:xfrm>
          <a:off x="6367463" y="36750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公式" r:id="rId7" imgW="2743200" imgH="5181600" progId="Equation.3">
                  <p:embed/>
                </p:oleObj>
              </mc:Choice>
              <mc:Fallback>
                <p:oleObj name="公式" r:id="rId7" imgW="2743200" imgH="5181600" progId="Equation.3">
                  <p:embed/>
                  <p:pic>
                    <p:nvPicPr>
                      <p:cNvPr id="0" name="Object 3" descr="image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67463" y="3675063"/>
                        <a:ext cx="1143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" name="Rectangle 4"/>
          <p:cNvSpPr>
            <a:spLocks noRot="1" noChangeArrowheads="1"/>
          </p:cNvSpPr>
          <p:nvPr/>
        </p:nvSpPr>
        <p:spPr bwMode="auto">
          <a:xfrm>
            <a:off x="296863" y="1268413"/>
            <a:ext cx="8208962" cy="1953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spcAft>
                <a:spcPct val="40000"/>
              </a:spcAft>
              <a:buClr>
                <a:schemeClr val="hlink"/>
              </a:buClr>
              <a:buSzPct val="105000"/>
            </a:pP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小球是在内径为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的管中下落，不能满足无限宽广的条件，因此，对上式要加以实际条件的修正。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spcAft>
                <a:spcPct val="40000"/>
              </a:spcAft>
              <a:buClr>
                <a:schemeClr val="hlink"/>
              </a:buClr>
              <a:buSzPct val="105000"/>
            </a:pP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当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远大于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时，考虑到实验中直接测量量是小球的直径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和匀速时一定的下落高度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及所用时间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，则上式变为：</a:t>
            </a:r>
          </a:p>
        </p:txBody>
      </p:sp>
      <p:graphicFrame>
        <p:nvGraphicFramePr>
          <p:cNvPr id="251" name="Object 5"/>
          <p:cNvGraphicFramePr>
            <a:graphicFrameLocks noChangeAspect="1"/>
          </p:cNvGraphicFramePr>
          <p:nvPr/>
        </p:nvGraphicFramePr>
        <p:xfrm>
          <a:off x="2931160" y="3982720"/>
          <a:ext cx="3281680" cy="1078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公式" r:id="rId8" imgW="1397000" imgH="457200" progId="Equation.3">
                  <p:embed/>
                </p:oleObj>
              </mc:Choice>
              <mc:Fallback>
                <p:oleObj name="公式" r:id="rId8" imgW="1397000" imgH="457200" progId="Equation.3">
                  <p:embed/>
                  <p:pic>
                    <p:nvPicPr>
                      <p:cNvPr id="0" name="Object 5" descr="image24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31160" y="3982720"/>
                        <a:ext cx="3281680" cy="10782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2410" y="5193665"/>
          <a:ext cx="3152140" cy="55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r:id="rId10" imgW="1295400" imgH="228600" progId="Equation.KSEE3">
                  <p:embed/>
                </p:oleObj>
              </mc:Choice>
              <mc:Fallback>
                <p:oleObj r:id="rId10" imgW="12954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2410" y="5193665"/>
                        <a:ext cx="3152140" cy="556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472815" y="5177155"/>
          <a:ext cx="3100070" cy="58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r:id="rId12" imgW="1270000" imgH="241300" progId="Equation.KSEE3">
                  <p:embed/>
                </p:oleObj>
              </mc:Choice>
              <mc:Fallback>
                <p:oleObj r:id="rId12" imgW="12700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72815" y="5177155"/>
                        <a:ext cx="3100070" cy="589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6630035" y="5182235"/>
          <a:ext cx="245110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r:id="rId14" imgW="990600" imgH="203200" progId="Equation.KSEE3">
                  <p:embed/>
                </p:oleObj>
              </mc:Choice>
              <mc:Fallback>
                <p:oleObj r:id="rId14" imgW="9906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630035" y="5182235"/>
                        <a:ext cx="2451100" cy="502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38298" y="286979"/>
            <a:ext cx="2378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四、实验内容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118092" y="884903"/>
            <a:ext cx="5267959" cy="18980"/>
          </a:xfrm>
          <a:prstGeom prst="line">
            <a:avLst/>
          </a:prstGeom>
          <a:noFill/>
          <a:ln w="57150" cap="flat" cmpd="sng" algn="ctr">
            <a:solidFill>
              <a:srgbClr val="FF9900"/>
            </a:solidFill>
            <a:prstDash val="solid"/>
            <a:miter lim="800000"/>
          </a:ln>
          <a:effectLst/>
        </p:spPr>
      </p:cxnSp>
      <p:sp>
        <p:nvSpPr>
          <p:cNvPr id="6" name="Rectangle 4"/>
          <p:cNvSpPr>
            <a:spLocks noRot="1" noChangeArrowheads="1"/>
          </p:cNvSpPr>
          <p:nvPr/>
        </p:nvSpPr>
        <p:spPr bwMode="auto">
          <a:xfrm>
            <a:off x="296863" y="1268413"/>
            <a:ext cx="8208962" cy="1953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spcAft>
                <a:spcPct val="40000"/>
              </a:spcAft>
              <a:buClr>
                <a:schemeClr val="hlink"/>
              </a:buClr>
              <a:buSzPct val="105000"/>
            </a:pP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小球直径测量：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调节反光镜角度，使视野变亮；</a:t>
            </a:r>
            <a:endParaRPr lang="en-US" altLang="zh-CN" sz="220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spcAft>
                <a:spcPct val="40000"/>
              </a:spcAft>
              <a:buClr>
                <a:schemeClr val="hlink"/>
              </a:buClr>
              <a:buSzPct val="105000"/>
            </a:pP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2.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调节目镜，使十字叉丝清晰；</a:t>
            </a:r>
            <a:endParaRPr lang="en-US" altLang="zh-CN" sz="220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spcAft>
                <a:spcPct val="40000"/>
              </a:spcAft>
              <a:buClr>
                <a:schemeClr val="hlink"/>
              </a:buClr>
              <a:buSzPct val="105000"/>
            </a:pP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3.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调整镜筒高度，使视野清晰；</a:t>
            </a:r>
            <a:endParaRPr lang="en-US" altLang="zh-CN" sz="220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spcAft>
                <a:spcPct val="40000"/>
              </a:spcAft>
              <a:buClr>
                <a:schemeClr val="hlink"/>
              </a:buClr>
              <a:buSzPct val="105000"/>
            </a:pP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4.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转动测微鼓轮使叉丝竖线与金属球相切，读数；</a:t>
            </a:r>
            <a:endParaRPr lang="en-US" altLang="zh-CN" sz="220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spcAft>
                <a:spcPct val="40000"/>
              </a:spcAft>
              <a:buClr>
                <a:schemeClr val="hlink"/>
              </a:buClr>
              <a:buSzPct val="105000"/>
            </a:pP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5.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改变叉丝位置与金属球另一边相切，读数。</a:t>
            </a: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999" y="3781879"/>
            <a:ext cx="2006152" cy="227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1359" y="3793067"/>
            <a:ext cx="2221047" cy="2252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9554" y="3790765"/>
            <a:ext cx="2159581" cy="2219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24077" y="3792840"/>
            <a:ext cx="1819923" cy="2273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右箭头 13"/>
          <p:cNvSpPr/>
          <p:nvPr/>
        </p:nvSpPr>
        <p:spPr>
          <a:xfrm>
            <a:off x="2229776" y="4608990"/>
            <a:ext cx="168675" cy="54153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4697767" y="4635623"/>
            <a:ext cx="168675" cy="54153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7130249" y="4626746"/>
            <a:ext cx="168675" cy="54153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rot="16200000" flipH="1">
            <a:off x="5228947" y="4749553"/>
            <a:ext cx="1544714" cy="3018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7159841" y="4931545"/>
            <a:ext cx="1811045" cy="2396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38298" y="286979"/>
            <a:ext cx="2378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四、实验内容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118092" y="884903"/>
            <a:ext cx="5267959" cy="18980"/>
          </a:xfrm>
          <a:prstGeom prst="line">
            <a:avLst/>
          </a:prstGeom>
          <a:noFill/>
          <a:ln w="57150" cap="flat" cmpd="sng" algn="ctr">
            <a:solidFill>
              <a:srgbClr val="FF9900"/>
            </a:solidFill>
            <a:prstDash val="solid"/>
            <a:miter lim="800000"/>
          </a:ln>
          <a:effectLst/>
        </p:spPr>
      </p:cxn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2132847" y="-735766"/>
            <a:ext cx="4855393" cy="877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21501" y="2311047"/>
          <a:ext cx="85305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1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1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17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/>
                        <a:t>左</a:t>
                      </a:r>
                      <a:r>
                        <a:rPr lang="en-US" altLang="zh-CN" sz="2400" dirty="0"/>
                        <a:t>/mm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/>
                        <a:t>右</a:t>
                      </a:r>
                      <a:r>
                        <a:rPr lang="en-US" altLang="zh-CN" sz="2400" dirty="0"/>
                        <a:t>/mm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d/mm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/>
                        <a:t>平均值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29011" y="4503172"/>
            <a:ext cx="7968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11+88.2 ×0.01=11.882mm</a:t>
            </a:r>
            <a:endParaRPr lang="zh-CN" alt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38298" y="286979"/>
            <a:ext cx="2378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四、实验内容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118092" y="884903"/>
            <a:ext cx="5267959" cy="18980"/>
          </a:xfrm>
          <a:prstGeom prst="line">
            <a:avLst/>
          </a:prstGeom>
          <a:noFill/>
          <a:ln w="57150" cap="flat" cmpd="sng" algn="ctr">
            <a:solidFill>
              <a:srgbClr val="FF9900"/>
            </a:solidFill>
            <a:prstDash val="solid"/>
            <a:miter lim="800000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06383" y="1127075"/>
          <a:ext cx="871347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02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温度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/̊C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下落时间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速度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/(m/s)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粘滞系数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/Pa·s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79395" y="4197303"/>
            <a:ext cx="8194089" cy="2594145"/>
          </a:xfrm>
        </p:spPr>
        <p:txBody>
          <a:bodyPr>
            <a:noAutofit/>
          </a:bodyPr>
          <a:lstStyle/>
          <a:p>
            <a:pPr marL="342900" indent="-342900">
              <a:spcAft>
                <a:spcPct val="30000"/>
              </a:spcAft>
              <a:buClr>
                <a:srgbClr val="FF3300"/>
              </a:buClr>
              <a:buNone/>
            </a:pPr>
            <a:r>
              <a:rPr altLang="en-US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改变温度：</a:t>
            </a:r>
            <a:r>
              <a:rPr lang="en-US" altLang="zh-CN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PID</a:t>
            </a:r>
            <a:r>
              <a:rPr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温控仪</a:t>
            </a:r>
            <a:endParaRPr lang="en-US" kern="1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Aft>
                <a:spcPct val="30000"/>
              </a:spcAft>
              <a:buClr>
                <a:srgbClr val="FF3300"/>
              </a:buClr>
              <a:buNone/>
            </a:pPr>
            <a:r>
              <a:rPr lang="en-US" altLang="zh-CN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打开→确定</a:t>
            </a:r>
            <a:r>
              <a:rPr kern="1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调整设定温度（</a:t>
            </a:r>
            <a:r>
              <a:rPr lang="zh-CN" altLang="en-US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←→</a:t>
            </a:r>
            <a:r>
              <a:rPr altLang="en-US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光标位置  </a:t>
            </a:r>
            <a:r>
              <a:rPr lang="zh-CN" altLang="en-US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↑↓</a:t>
            </a:r>
            <a:r>
              <a:rPr altLang="en-US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数字大小</a:t>
            </a:r>
            <a:r>
              <a:rPr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kern="1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Aft>
                <a:spcPct val="30000"/>
              </a:spcAft>
              <a:buClr>
                <a:srgbClr val="FF3300"/>
              </a:buClr>
              <a:buNone/>
            </a:pPr>
            <a:r>
              <a:rPr lang="en-US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</a:t>
            </a:r>
            <a:r>
              <a:rPr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→确定→启控→等待</a:t>
            </a:r>
            <a:r>
              <a:rPr lang="en-US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lang="en-US" altLang="zh-CN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min</a:t>
            </a:r>
            <a:r>
              <a:rPr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再进行实验    </a:t>
            </a:r>
            <a:endParaRPr lang="en-US" kern="1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Aft>
                <a:spcPct val="30000"/>
              </a:spcAft>
              <a:buClr>
                <a:srgbClr val="FF3300"/>
              </a:buClr>
              <a:buNone/>
            </a:pPr>
            <a:r>
              <a:rPr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返回→修改设定温度→重复</a:t>
            </a:r>
            <a:endParaRPr lang="en-US" kern="1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Aft>
                <a:spcPct val="30000"/>
              </a:spcAft>
              <a:buClr>
                <a:srgbClr val="FF3300"/>
              </a:buClr>
              <a:buNone/>
            </a:pPr>
            <a:endParaRPr lang="zh-CN" altLang="en-US" kern="1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286287" y="656541"/>
          <a:ext cx="871347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02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温度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/̊C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下落时间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速度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/(m/s)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粘滞系数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/Pa·s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3426" name="Object 5" descr="ppt/media/image24.wmf"/>
          <p:cNvGraphicFramePr>
            <a:graphicFrameLocks noChangeAspect="1"/>
          </p:cNvGraphicFramePr>
          <p:nvPr/>
        </p:nvGraphicFramePr>
        <p:xfrm>
          <a:off x="3061970" y="3323590"/>
          <a:ext cx="3162935" cy="1039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公式" r:id="rId5" imgW="1397000" imgH="457200" progId="Equation.3">
                  <p:embed/>
                </p:oleObj>
              </mc:Choice>
              <mc:Fallback>
                <p:oleObj name="公式" r:id="rId5" imgW="1397000" imgH="457200" progId="Equation.3">
                  <p:embed/>
                  <p:pic>
                    <p:nvPicPr>
                      <p:cNvPr id="0" name="Object 5" descr="image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61970" y="3323590"/>
                        <a:ext cx="3162935" cy="10394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79395" y="4277205"/>
            <a:ext cx="8194089" cy="2594145"/>
          </a:xfrm>
        </p:spPr>
        <p:txBody>
          <a:bodyPr>
            <a:noAutofit/>
          </a:bodyPr>
          <a:lstStyle/>
          <a:p>
            <a:pPr marL="342900" indent="-342900">
              <a:spcAft>
                <a:spcPct val="30000"/>
              </a:spcAft>
              <a:buClr>
                <a:srgbClr val="FF3300"/>
              </a:buClr>
              <a:buNone/>
            </a:pPr>
            <a:r>
              <a:rPr lang="en-US" altLang="zh-CN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h=20cm    </a:t>
            </a:r>
            <a:r>
              <a:rPr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测量起点：</a:t>
            </a:r>
            <a:r>
              <a:rPr lang="en-US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cm</a:t>
            </a:r>
          </a:p>
          <a:p>
            <a:pPr marL="342900" indent="-342900">
              <a:spcAft>
                <a:spcPct val="30000"/>
              </a:spcAft>
              <a:buClr>
                <a:srgbClr val="FF3300"/>
              </a:buClr>
              <a:buNone/>
            </a:pPr>
            <a:r>
              <a:rPr lang="en-US" altLang="zh-CN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测量终点：</a:t>
            </a:r>
            <a:r>
              <a:rPr lang="en-US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  <a:r>
              <a:rPr lang="en-US" altLang="zh-CN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cm</a:t>
            </a:r>
          </a:p>
          <a:p>
            <a:pPr marL="342900" indent="-342900">
              <a:spcAft>
                <a:spcPct val="30000"/>
              </a:spcAft>
              <a:buClr>
                <a:srgbClr val="FF3300"/>
              </a:buClr>
              <a:buNone/>
            </a:pPr>
            <a:r>
              <a:rPr altLang="en-US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时间</a:t>
            </a:r>
            <a:r>
              <a:rPr lang="en-US" altLang="zh-CN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用秒表测量，填到相应位置</a:t>
            </a:r>
            <a:endParaRPr lang="zh-CN" altLang="en-US" kern="1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52906" y="5873178"/>
            <a:ext cx="7605395" cy="459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15265" y="1535430"/>
          <a:ext cx="871347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02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温度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/̊C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下落时间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速度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/(m/s)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粘滞系数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/Pa·s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52170" y="4636411"/>
            <a:ext cx="7439660" cy="1556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数据处理：</a:t>
            </a: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完成粘滞系数的计算，填表；</a:t>
            </a:r>
            <a:endParaRPr lang="en-US" altLang="zh-CN" sz="22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绘制温度与粘滞系数图像（坐标纸或电脑作图）。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469" y="1538005"/>
            <a:ext cx="7291789" cy="5093209"/>
          </a:xfrm>
        </p:spPr>
        <p:txBody>
          <a:bodyPr>
            <a:noAutofit/>
          </a:bodyPr>
          <a:lstStyle/>
          <a:p>
            <a:pPr marL="342900" indent="-342900">
              <a:spcAft>
                <a:spcPct val="30000"/>
              </a:spcAft>
              <a:buClr>
                <a:srgbClr val="FF3300"/>
              </a:buClr>
              <a:buNone/>
            </a:pPr>
            <a:r>
              <a:rPr lang="zh-CN" altLang="en-US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▲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筒内油须长时间的静止放置，以排除气泡，使液体处于静止状态。实验过程中不可捞取小球，不可搅动；</a:t>
            </a:r>
          </a:p>
          <a:p>
            <a:pPr marL="342900" indent="-342900">
              <a:spcAft>
                <a:spcPct val="30000"/>
              </a:spcAft>
              <a:buClr>
                <a:srgbClr val="FF3300"/>
              </a:buClr>
              <a:buNone/>
            </a:pPr>
            <a:r>
              <a:rPr lang="zh-CN" altLang="en-US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▲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将小钢球在液体中浸一下，然后用镊子把小钢球沿量筒中心轴线近液面处无初速度自由落下；</a:t>
            </a:r>
          </a:p>
          <a:p>
            <a:pPr marL="342900" indent="-342900">
              <a:spcAft>
                <a:spcPct val="30000"/>
              </a:spcAft>
              <a:buClr>
                <a:srgbClr val="FF3300"/>
              </a:buClr>
              <a:buNone/>
            </a:pPr>
            <a:r>
              <a:rPr lang="zh-CN" altLang="en-US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▲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液体粘滞系数随温度的变化而变化，因此测量中不要用手摸量筒；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ct val="30000"/>
              </a:spcAft>
              <a:buClr>
                <a:srgbClr val="FF3300"/>
              </a:buClr>
              <a:buNone/>
            </a:pPr>
            <a:r>
              <a:rPr lang="zh-CN" altLang="en-US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▲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在观察小钢球通过量筒标志线时，要使视线水平，以减小误差。</a:t>
            </a:r>
          </a:p>
          <a:p>
            <a:pPr>
              <a:lnSpc>
                <a:spcPct val="150000"/>
              </a:lnSpc>
              <a:buNone/>
            </a:pPr>
            <a:endParaRPr lang="zh-CN" altLang="en-US" kern="1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8805" y="257482"/>
            <a:ext cx="237829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五、注意事项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284025" y="497876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088599" y="855406"/>
            <a:ext cx="5267959" cy="18980"/>
          </a:xfrm>
          <a:prstGeom prst="line">
            <a:avLst/>
          </a:prstGeom>
          <a:noFill/>
          <a:ln w="57150" cap="flat" cmpd="sng" algn="ctr">
            <a:solidFill>
              <a:srgbClr val="FF9900"/>
            </a:solidFill>
            <a:prstDash val="solid"/>
            <a:miter lim="800000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11200" y="0"/>
            <a:ext cx="596900" cy="3508375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>
            <a:off x="711200" y="3508375"/>
            <a:ext cx="596900" cy="657225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-1" fmla="*/ 0 w 576263"/>
              <a:gd name="connsiteY0-2" fmla="*/ 0 h 547688"/>
              <a:gd name="connsiteX1-3" fmla="*/ 566738 w 576263"/>
              <a:gd name="connsiteY1-4" fmla="*/ 547688 h 547688"/>
              <a:gd name="connsiteX2-5" fmla="*/ 576263 w 576263"/>
              <a:gd name="connsiteY2-6" fmla="*/ 0 h 547688"/>
              <a:gd name="connsiteX3-7" fmla="*/ 0 w 576263"/>
              <a:gd name="connsiteY3-8" fmla="*/ 0 h 547688"/>
              <a:gd name="connsiteX0-9" fmla="*/ 0 w 576263"/>
              <a:gd name="connsiteY0-10" fmla="*/ 0 h 571500"/>
              <a:gd name="connsiteX1-11" fmla="*/ 566738 w 576263"/>
              <a:gd name="connsiteY1-12" fmla="*/ 571500 h 571500"/>
              <a:gd name="connsiteX2-13" fmla="*/ 576263 w 576263"/>
              <a:gd name="connsiteY2-14" fmla="*/ 0 h 571500"/>
              <a:gd name="connsiteX3-15" fmla="*/ 0 w 576263"/>
              <a:gd name="connsiteY3-16" fmla="*/ 0 h 571500"/>
              <a:gd name="connsiteX0-17" fmla="*/ 0 w 576263"/>
              <a:gd name="connsiteY0-18" fmla="*/ 0 h 576263"/>
              <a:gd name="connsiteX1-19" fmla="*/ 571335 w 576263"/>
              <a:gd name="connsiteY1-20" fmla="*/ 576263 h 576263"/>
              <a:gd name="connsiteX2-21" fmla="*/ 576263 w 576263"/>
              <a:gd name="connsiteY2-22" fmla="*/ 0 h 576263"/>
              <a:gd name="connsiteX3-23" fmla="*/ 0 w 576263"/>
              <a:gd name="connsiteY3-24" fmla="*/ 0 h 576263"/>
              <a:gd name="connsiteX0-25" fmla="*/ 0 w 576448"/>
              <a:gd name="connsiteY0-26" fmla="*/ 0 h 576263"/>
              <a:gd name="connsiteX1-27" fmla="*/ 575933 w 576448"/>
              <a:gd name="connsiteY1-28" fmla="*/ 576263 h 576263"/>
              <a:gd name="connsiteX2-29" fmla="*/ 576263 w 576448"/>
              <a:gd name="connsiteY2-30" fmla="*/ 0 h 576263"/>
              <a:gd name="connsiteX3-31" fmla="*/ 0 w 576448"/>
              <a:gd name="connsiteY3-32" fmla="*/ 0 h 576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1308100" y="3508375"/>
            <a:ext cx="7835900" cy="657225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80000" tIns="0" rIns="180000" bIns="0" anchor="ctr"/>
          <a:lstStyle/>
          <a:p>
            <a:pPr algn="r" defTabSz="914400"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EEAB0"/>
                </a:solidFill>
                <a:effectLst/>
                <a:uLnTx/>
                <a:uFillTx/>
                <a:latin typeface="幼圆" panose="02010509060101010101" pitchFamily="49" charset="-122"/>
                <a:ea typeface="等线" panose="02010600030101010101" pitchFamily="2" charset="-122"/>
                <a:cs typeface="Meiryo" panose="020B0604030504040204" pitchFamily="34" charset="-128"/>
              </a:rPr>
              <a:t>Thank you for your </a:t>
            </a:r>
            <a:r>
              <a:rPr lang="en-US" altLang="zh-CN" sz="2800" b="1" kern="0" dirty="0" smtClean="0">
                <a:solidFill>
                  <a:srgbClr val="CEEAB0"/>
                </a:solidFill>
                <a:latin typeface="幼圆" panose="02010509060101010101" pitchFamily="49" charset="-122"/>
                <a:ea typeface="等线" panose="02010600030101010101" pitchFamily="2" charset="-122"/>
                <a:cs typeface="Meiryo" panose="020B0604030504040204" pitchFamily="34" charset="-128"/>
              </a:rPr>
              <a:t>listening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EEAB0"/>
                </a:solidFill>
                <a:effectLst/>
                <a:uLnTx/>
                <a:uFillTx/>
                <a:latin typeface="幼圆" panose="02010509060101010101" pitchFamily="49" charset="-122"/>
                <a:ea typeface="等线" panose="02010600030101010101" pitchFamily="2" charset="-122"/>
                <a:cs typeface="Meiryo" panose="020B0604030504040204" pitchFamily="34" charset="-128"/>
              </a:rPr>
              <a:t>！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EEAB0"/>
              </a:solidFill>
              <a:effectLst/>
              <a:uLnTx/>
              <a:uFillTx/>
              <a:latin typeface="幼圆" panose="02010509060101010101" pitchFamily="49" charset="-122"/>
              <a:ea typeface="等线" panose="02010600030101010101" pitchFamily="2" charset="-122"/>
              <a:cs typeface="Meiryo" panose="020B0604030504040204" pitchFamily="34" charset="-128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2339975"/>
            <a:ext cx="7788275" cy="116840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0" cap="none" spc="2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幼圆" panose="02010509060101010101" pitchFamily="49" charset="-122"/>
                <a:ea typeface="等线" panose="02010600030101010101" pitchFamily="2" charset="-122"/>
                <a:cs typeface="+mn-cs"/>
              </a:rPr>
              <a:t>感谢倾听！</a:t>
            </a:r>
            <a:endParaRPr kumimoji="0" lang="zh-CN" altLang="en-US" sz="5400" b="0" i="0" u="none" strike="noStrike" kern="0" cap="none" spc="2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幼圆" panose="02010509060101010101" pitchFamily="49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7788275" y="4165600"/>
            <a:ext cx="1009650" cy="677863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直角三角形 10"/>
          <p:cNvSpPr/>
          <p:nvPr>
            <p:custDataLst>
              <p:tags r:id="rId6"/>
            </p:custDataLst>
          </p:nvPr>
        </p:nvSpPr>
        <p:spPr>
          <a:xfrm flipH="1" flipV="1">
            <a:off x="7788275" y="4843463"/>
            <a:ext cx="1009650" cy="1168400"/>
          </a:xfrm>
          <a:prstGeom prst="rtTriangle">
            <a:avLst/>
          </a:prstGeom>
          <a:solidFill>
            <a:srgbClr val="007C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8797925" y="4843463"/>
            <a:ext cx="346075" cy="116840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直角三角形 12"/>
          <p:cNvSpPr/>
          <p:nvPr>
            <p:custDataLst>
              <p:tags r:id="rId8"/>
            </p:custDataLst>
          </p:nvPr>
        </p:nvSpPr>
        <p:spPr>
          <a:xfrm>
            <a:off x="7788275" y="2339975"/>
            <a:ext cx="1009650" cy="1168400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78277" y="4841348"/>
            <a:ext cx="7109639" cy="11726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5400" dirty="0">
                <a:solidFill>
                  <a:srgbClr val="CC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欢</a:t>
            </a:r>
            <a:r>
              <a:rPr lang="zh-CN" altLang="en-US" sz="5400" dirty="0" smtClean="0">
                <a:solidFill>
                  <a:srgbClr val="CC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迎同学们主动交流！</a:t>
            </a:r>
            <a:endParaRPr lang="zh-CN" altLang="en-US" sz="5400" dirty="0">
              <a:solidFill>
                <a:srgbClr val="CC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 flipV="1">
            <a:off x="48221" y="4825859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flipV="1">
            <a:off x="-98425" y="598473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457188" y="741754"/>
            <a:ext cx="686812" cy="463303"/>
          </a:xfrm>
          <a:prstGeom prst="rect">
            <a:avLst/>
          </a:prstGeom>
          <a:solidFill>
            <a:srgbClr val="34618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386491" y="741754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08805" y="257482"/>
            <a:ext cx="2378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一、实验背景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0" name="任意多边形 519"/>
          <p:cNvSpPr/>
          <p:nvPr/>
        </p:nvSpPr>
        <p:spPr>
          <a:xfrm>
            <a:off x="7932079" y="3009165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86" name="任意多边形 685"/>
          <p:cNvSpPr/>
          <p:nvPr/>
        </p:nvSpPr>
        <p:spPr>
          <a:xfrm>
            <a:off x="7111794" y="857250"/>
            <a:ext cx="1105772" cy="11835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4" name="任意多边形 83"/>
          <p:cNvSpPr/>
          <p:nvPr/>
        </p:nvSpPr>
        <p:spPr>
          <a:xfrm>
            <a:off x="8224150" y="857250"/>
            <a:ext cx="928772" cy="11835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4" name="任意多边形 703"/>
          <p:cNvSpPr/>
          <p:nvPr/>
        </p:nvSpPr>
        <p:spPr>
          <a:xfrm>
            <a:off x="8402163" y="2317367"/>
            <a:ext cx="598599" cy="87038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0" name="任意多边形 699"/>
          <p:cNvSpPr/>
          <p:nvPr/>
        </p:nvSpPr>
        <p:spPr>
          <a:xfrm>
            <a:off x="8224151" y="2049907"/>
            <a:ext cx="477312" cy="702654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99" name="任意多边形 698"/>
          <p:cNvSpPr/>
          <p:nvPr/>
        </p:nvSpPr>
        <p:spPr>
          <a:xfrm>
            <a:off x="8224151" y="2752562"/>
            <a:ext cx="477312" cy="702653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4" name="任意多边形 93"/>
          <p:cNvSpPr/>
          <p:nvPr/>
        </p:nvSpPr>
        <p:spPr>
          <a:xfrm>
            <a:off x="8701462" y="2752561"/>
            <a:ext cx="451460" cy="1091637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3" name="任意多边形 522"/>
          <p:cNvSpPr/>
          <p:nvPr/>
        </p:nvSpPr>
        <p:spPr>
          <a:xfrm>
            <a:off x="7932079" y="1594702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9" name="任意多边形 528"/>
          <p:cNvSpPr/>
          <p:nvPr/>
        </p:nvSpPr>
        <p:spPr>
          <a:xfrm flipV="1">
            <a:off x="7932079" y="2049907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-26460" y="4470854"/>
            <a:ext cx="762785" cy="153924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61" name="任意多边形 660"/>
          <p:cNvSpPr/>
          <p:nvPr/>
        </p:nvSpPr>
        <p:spPr>
          <a:xfrm flipV="1">
            <a:off x="8116881" y="4978845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10" name="任意多边形 709"/>
          <p:cNvSpPr/>
          <p:nvPr/>
        </p:nvSpPr>
        <p:spPr>
          <a:xfrm>
            <a:off x="8408954" y="4978844"/>
            <a:ext cx="735047" cy="1038327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6139017" y="857250"/>
            <a:ext cx="2078549" cy="2597964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5184763" y="2049906"/>
            <a:ext cx="3032803" cy="3979419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1" name="平行四边形 40"/>
          <p:cNvSpPr/>
          <p:nvPr/>
        </p:nvSpPr>
        <p:spPr>
          <a:xfrm>
            <a:off x="284025" y="497876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421408" y="4951638"/>
            <a:ext cx="1034537" cy="1077688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5747" y="106628"/>
            <a:ext cx="2334430" cy="1751669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 flipV="1">
            <a:off x="1088599" y="855406"/>
            <a:ext cx="5267959" cy="18980"/>
          </a:xfrm>
          <a:prstGeom prst="line">
            <a:avLst/>
          </a:prstGeom>
          <a:noFill/>
          <a:ln w="57150" cap="flat" cmpd="sng" algn="ctr">
            <a:solidFill>
              <a:srgbClr val="FF9900"/>
            </a:solidFill>
            <a:prstDash val="solid"/>
            <a:miter lim="800000"/>
          </a:ln>
          <a:effectLst/>
        </p:spPr>
      </p:cxnSp>
      <p:sp>
        <p:nvSpPr>
          <p:cNvPr id="26" name="矩形 25"/>
          <p:cNvSpPr/>
          <p:nvPr/>
        </p:nvSpPr>
        <p:spPr>
          <a:xfrm>
            <a:off x="786290" y="1157367"/>
            <a:ext cx="237829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化学化工</a:t>
            </a:r>
            <a:endParaRPr lang="zh-CN" altLang="zh-CN" sz="2400" b="1" kern="1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1196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3493" y="1823810"/>
            <a:ext cx="6445250" cy="430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08805" y="257482"/>
            <a:ext cx="2378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一、实验背景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0" name="任意多边形 519"/>
          <p:cNvSpPr/>
          <p:nvPr/>
        </p:nvSpPr>
        <p:spPr>
          <a:xfrm>
            <a:off x="7932079" y="3009165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86" name="任意多边形 685"/>
          <p:cNvSpPr/>
          <p:nvPr/>
        </p:nvSpPr>
        <p:spPr>
          <a:xfrm>
            <a:off x="7111794" y="857250"/>
            <a:ext cx="1105772" cy="11835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4" name="任意多边形 83"/>
          <p:cNvSpPr/>
          <p:nvPr/>
        </p:nvSpPr>
        <p:spPr>
          <a:xfrm>
            <a:off x="8224150" y="857250"/>
            <a:ext cx="928772" cy="11835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4" name="任意多边形 703"/>
          <p:cNvSpPr/>
          <p:nvPr/>
        </p:nvSpPr>
        <p:spPr>
          <a:xfrm>
            <a:off x="8402163" y="2317367"/>
            <a:ext cx="598599" cy="87038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8" name="任意多边形 87"/>
          <p:cNvSpPr/>
          <p:nvPr/>
        </p:nvSpPr>
        <p:spPr>
          <a:xfrm>
            <a:off x="8701462" y="1660924"/>
            <a:ext cx="451460" cy="1091638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0" name="任意多边形 699"/>
          <p:cNvSpPr/>
          <p:nvPr/>
        </p:nvSpPr>
        <p:spPr>
          <a:xfrm>
            <a:off x="8224151" y="2049907"/>
            <a:ext cx="477312" cy="702654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99" name="任意多边形 698"/>
          <p:cNvSpPr/>
          <p:nvPr/>
        </p:nvSpPr>
        <p:spPr>
          <a:xfrm>
            <a:off x="8224151" y="2752562"/>
            <a:ext cx="477312" cy="702653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4" name="任意多边形 93"/>
          <p:cNvSpPr/>
          <p:nvPr/>
        </p:nvSpPr>
        <p:spPr>
          <a:xfrm>
            <a:off x="8701462" y="2752561"/>
            <a:ext cx="451460" cy="1091637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3" name="任意多边形 522"/>
          <p:cNvSpPr/>
          <p:nvPr/>
        </p:nvSpPr>
        <p:spPr>
          <a:xfrm>
            <a:off x="7932079" y="1594702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9" name="任意多边形 528"/>
          <p:cNvSpPr/>
          <p:nvPr/>
        </p:nvSpPr>
        <p:spPr>
          <a:xfrm flipV="1">
            <a:off x="7932079" y="2049907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-26460" y="4470854"/>
            <a:ext cx="762785" cy="153924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61" name="任意多边形 660"/>
          <p:cNvSpPr/>
          <p:nvPr/>
        </p:nvSpPr>
        <p:spPr>
          <a:xfrm flipV="1">
            <a:off x="8116881" y="4978845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10" name="任意多边形 709"/>
          <p:cNvSpPr/>
          <p:nvPr/>
        </p:nvSpPr>
        <p:spPr>
          <a:xfrm>
            <a:off x="8408954" y="4978844"/>
            <a:ext cx="735047" cy="1038327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6139017" y="857250"/>
            <a:ext cx="2078549" cy="2597964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5184763" y="2049906"/>
            <a:ext cx="3032803" cy="3979419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1" name="平行四边形 40"/>
          <p:cNvSpPr/>
          <p:nvPr/>
        </p:nvSpPr>
        <p:spPr>
          <a:xfrm>
            <a:off x="284025" y="497876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421408" y="4951638"/>
            <a:ext cx="1034537" cy="1077688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5747" y="106628"/>
            <a:ext cx="2334430" cy="1751669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 flipV="1">
            <a:off x="1088599" y="855406"/>
            <a:ext cx="5267959" cy="18980"/>
          </a:xfrm>
          <a:prstGeom prst="line">
            <a:avLst/>
          </a:prstGeom>
          <a:noFill/>
          <a:ln w="57150" cap="flat" cmpd="sng" algn="ctr">
            <a:solidFill>
              <a:srgbClr val="FF9900"/>
            </a:solidFill>
            <a:prstDash val="solid"/>
            <a:miter lim="800000"/>
          </a:ln>
          <a:effectLst/>
        </p:spPr>
      </p:cxnSp>
      <p:pic>
        <p:nvPicPr>
          <p:cNvPr id="30" name="内容占位符 7" descr="2-10-3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11905" y="1995033"/>
            <a:ext cx="6252777" cy="4246109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786290" y="1157367"/>
            <a:ext cx="237829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医学领域</a:t>
            </a:r>
            <a:endParaRPr lang="zh-CN" altLang="zh-CN" sz="2400" b="1" kern="1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08805" y="257482"/>
            <a:ext cx="2378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一、实验背景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0" name="任意多边形 519"/>
          <p:cNvSpPr/>
          <p:nvPr/>
        </p:nvSpPr>
        <p:spPr>
          <a:xfrm>
            <a:off x="7932079" y="3009165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86" name="任意多边形 685"/>
          <p:cNvSpPr/>
          <p:nvPr/>
        </p:nvSpPr>
        <p:spPr>
          <a:xfrm>
            <a:off x="7111794" y="857250"/>
            <a:ext cx="1105772" cy="11835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4" name="任意多边形 83"/>
          <p:cNvSpPr/>
          <p:nvPr/>
        </p:nvSpPr>
        <p:spPr>
          <a:xfrm>
            <a:off x="8224150" y="857250"/>
            <a:ext cx="928772" cy="11835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4" name="任意多边形 703"/>
          <p:cNvSpPr/>
          <p:nvPr/>
        </p:nvSpPr>
        <p:spPr>
          <a:xfrm>
            <a:off x="8402163" y="2317367"/>
            <a:ext cx="598599" cy="87038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8" name="任意多边形 87"/>
          <p:cNvSpPr/>
          <p:nvPr/>
        </p:nvSpPr>
        <p:spPr>
          <a:xfrm>
            <a:off x="8701462" y="1660924"/>
            <a:ext cx="451460" cy="1091638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0" name="任意多边形 699"/>
          <p:cNvSpPr/>
          <p:nvPr/>
        </p:nvSpPr>
        <p:spPr>
          <a:xfrm>
            <a:off x="8224151" y="2049907"/>
            <a:ext cx="477312" cy="702654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99" name="任意多边形 698"/>
          <p:cNvSpPr/>
          <p:nvPr/>
        </p:nvSpPr>
        <p:spPr>
          <a:xfrm>
            <a:off x="8224151" y="2752562"/>
            <a:ext cx="477312" cy="702653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4" name="任意多边形 93"/>
          <p:cNvSpPr/>
          <p:nvPr/>
        </p:nvSpPr>
        <p:spPr>
          <a:xfrm>
            <a:off x="8701462" y="2752561"/>
            <a:ext cx="451460" cy="1091637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3" name="任意多边形 522"/>
          <p:cNvSpPr/>
          <p:nvPr/>
        </p:nvSpPr>
        <p:spPr>
          <a:xfrm>
            <a:off x="7932079" y="1594702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9" name="任意多边形 528"/>
          <p:cNvSpPr/>
          <p:nvPr/>
        </p:nvSpPr>
        <p:spPr>
          <a:xfrm flipV="1">
            <a:off x="7932079" y="2049907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-26460" y="4470854"/>
            <a:ext cx="762785" cy="153924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61" name="任意多边形 660"/>
          <p:cNvSpPr/>
          <p:nvPr/>
        </p:nvSpPr>
        <p:spPr>
          <a:xfrm flipV="1">
            <a:off x="8116881" y="4978845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10" name="任意多边形 709"/>
          <p:cNvSpPr/>
          <p:nvPr/>
        </p:nvSpPr>
        <p:spPr>
          <a:xfrm>
            <a:off x="8408954" y="4978844"/>
            <a:ext cx="735047" cy="1038327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6139017" y="857250"/>
            <a:ext cx="2078549" cy="2597964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5184763" y="2049906"/>
            <a:ext cx="3032803" cy="3979419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1" name="平行四边形 40"/>
          <p:cNvSpPr/>
          <p:nvPr/>
        </p:nvSpPr>
        <p:spPr>
          <a:xfrm>
            <a:off x="284025" y="497876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421408" y="4951638"/>
            <a:ext cx="1034537" cy="1077688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5747" y="106628"/>
            <a:ext cx="2334430" cy="1751669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 flipV="1">
            <a:off x="1088599" y="855406"/>
            <a:ext cx="5267959" cy="18980"/>
          </a:xfrm>
          <a:prstGeom prst="line">
            <a:avLst/>
          </a:prstGeom>
          <a:noFill/>
          <a:ln w="57150" cap="flat" cmpd="sng" algn="ctr">
            <a:solidFill>
              <a:srgbClr val="FF9900"/>
            </a:solidFill>
            <a:prstDash val="solid"/>
            <a:miter lim="800000"/>
          </a:ln>
          <a:effectLst/>
        </p:spPr>
      </p:cxnSp>
      <p:pic>
        <p:nvPicPr>
          <p:cNvPr id="2283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1948" y="1898649"/>
            <a:ext cx="6889946" cy="386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矩形 26"/>
          <p:cNvSpPr/>
          <p:nvPr/>
        </p:nvSpPr>
        <p:spPr>
          <a:xfrm>
            <a:off x="786290" y="1157367"/>
            <a:ext cx="237829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流体力学</a:t>
            </a:r>
            <a:endParaRPr lang="zh-CN" altLang="zh-CN" sz="2400" b="1" kern="1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08805" y="257482"/>
            <a:ext cx="2378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一、实验背景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0" name="任意多边形 519"/>
          <p:cNvSpPr/>
          <p:nvPr/>
        </p:nvSpPr>
        <p:spPr>
          <a:xfrm>
            <a:off x="7932079" y="3009165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86" name="任意多边形 685"/>
          <p:cNvSpPr/>
          <p:nvPr/>
        </p:nvSpPr>
        <p:spPr>
          <a:xfrm>
            <a:off x="7111794" y="857250"/>
            <a:ext cx="1105772" cy="11835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4" name="任意多边形 83"/>
          <p:cNvSpPr/>
          <p:nvPr/>
        </p:nvSpPr>
        <p:spPr>
          <a:xfrm>
            <a:off x="8224150" y="857250"/>
            <a:ext cx="928772" cy="11835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4" name="任意多边形 703"/>
          <p:cNvSpPr/>
          <p:nvPr/>
        </p:nvSpPr>
        <p:spPr>
          <a:xfrm>
            <a:off x="8402163" y="2317367"/>
            <a:ext cx="598599" cy="87038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8" name="任意多边形 87"/>
          <p:cNvSpPr/>
          <p:nvPr/>
        </p:nvSpPr>
        <p:spPr>
          <a:xfrm>
            <a:off x="8701462" y="1660924"/>
            <a:ext cx="451460" cy="1091638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0" name="任意多边形 699"/>
          <p:cNvSpPr/>
          <p:nvPr/>
        </p:nvSpPr>
        <p:spPr>
          <a:xfrm>
            <a:off x="8224151" y="2049907"/>
            <a:ext cx="477312" cy="702654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99" name="任意多边形 698"/>
          <p:cNvSpPr/>
          <p:nvPr/>
        </p:nvSpPr>
        <p:spPr>
          <a:xfrm>
            <a:off x="8224151" y="2752562"/>
            <a:ext cx="477312" cy="702653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4" name="任意多边形 93"/>
          <p:cNvSpPr/>
          <p:nvPr/>
        </p:nvSpPr>
        <p:spPr>
          <a:xfrm>
            <a:off x="8701462" y="2752561"/>
            <a:ext cx="451460" cy="1091637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3" name="任意多边形 522"/>
          <p:cNvSpPr/>
          <p:nvPr/>
        </p:nvSpPr>
        <p:spPr>
          <a:xfrm>
            <a:off x="7932079" y="1594702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9" name="任意多边形 528"/>
          <p:cNvSpPr/>
          <p:nvPr/>
        </p:nvSpPr>
        <p:spPr>
          <a:xfrm flipV="1">
            <a:off x="7932079" y="2049907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-26460" y="4470854"/>
            <a:ext cx="762785" cy="153924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61" name="任意多边形 660"/>
          <p:cNvSpPr/>
          <p:nvPr/>
        </p:nvSpPr>
        <p:spPr>
          <a:xfrm flipV="1">
            <a:off x="8116881" y="4978845"/>
            <a:ext cx="576128" cy="446050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10" name="任意多边形 709"/>
          <p:cNvSpPr/>
          <p:nvPr/>
        </p:nvSpPr>
        <p:spPr>
          <a:xfrm>
            <a:off x="8408954" y="4978844"/>
            <a:ext cx="735047" cy="1038327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6139017" y="857250"/>
            <a:ext cx="2078549" cy="2597964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5184763" y="2049906"/>
            <a:ext cx="3032803" cy="3979419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1" name="平行四边形 40"/>
          <p:cNvSpPr/>
          <p:nvPr/>
        </p:nvSpPr>
        <p:spPr>
          <a:xfrm>
            <a:off x="284025" y="497876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421408" y="4951638"/>
            <a:ext cx="1034537" cy="1077688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5747" y="106628"/>
            <a:ext cx="2334430" cy="1751669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 flipV="1">
            <a:off x="1088599" y="855406"/>
            <a:ext cx="5267959" cy="18980"/>
          </a:xfrm>
          <a:prstGeom prst="line">
            <a:avLst/>
          </a:prstGeom>
          <a:noFill/>
          <a:ln w="57150" cap="flat" cmpd="sng" algn="ctr">
            <a:solidFill>
              <a:srgbClr val="FF9900"/>
            </a:solidFill>
            <a:prstDash val="solid"/>
            <a:miter lim="800000"/>
          </a:ln>
          <a:effectLst/>
        </p:spPr>
      </p:cxnSp>
      <p:pic>
        <p:nvPicPr>
          <p:cNvPr id="2263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7035" y="1795689"/>
            <a:ext cx="6198508" cy="428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矩形 25"/>
          <p:cNvSpPr/>
          <p:nvPr/>
        </p:nvSpPr>
        <p:spPr>
          <a:xfrm>
            <a:off x="786290" y="1157367"/>
            <a:ext cx="237829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水利工程</a:t>
            </a:r>
            <a:endParaRPr lang="zh-CN" altLang="zh-CN" sz="2400" b="1" kern="1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00586" y="-18322"/>
            <a:ext cx="7886700" cy="1325563"/>
          </a:xfrm>
        </p:spPr>
        <p:txBody>
          <a:bodyPr/>
          <a:lstStyle/>
          <a:p>
            <a:r>
              <a:rPr lang="zh-CN" altLang="en-US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二、实验目的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21331" y="1007118"/>
            <a:ext cx="7124443" cy="0"/>
          </a:xfrm>
          <a:prstGeom prst="line">
            <a:avLst/>
          </a:prstGeom>
          <a:noFill/>
          <a:ln w="57150" cap="flat" cmpd="sng" algn="ctr">
            <a:solidFill>
              <a:srgbClr val="FF9900"/>
            </a:solidFill>
            <a:prstDash val="solid"/>
            <a:miter lim="800000"/>
          </a:ln>
          <a:effectLst/>
        </p:spPr>
      </p:cxnSp>
      <p:graphicFrame>
        <p:nvGraphicFramePr>
          <p:cNvPr id="9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616700" y="2622550"/>
          <a:ext cx="1016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2438400" imgH="3352800" progId="">
                  <p:embed/>
                </p:oleObj>
              </mc:Choice>
              <mc:Fallback>
                <p:oleObj name="Equation" r:id="rId3" imgW="2438400" imgH="3352800" progId="">
                  <p:embed/>
                  <p:pic>
                    <p:nvPicPr>
                      <p:cNvPr id="0" name="Object 5" descr="image1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16700" y="2622550"/>
                        <a:ext cx="101600" cy="139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940700" y="2483484"/>
            <a:ext cx="6891564" cy="1891665"/>
          </a:xfrm>
          <a:prstGeom prst="rect">
            <a:avLst/>
          </a:prstGeom>
          <a:noFill/>
          <a:ln w="6350" algn="ctr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30000"/>
              </a:spcAft>
            </a:pPr>
            <a:r>
              <a:rPr lang="en-US" altLang="zh-CN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▲ 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、了解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PID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温度控制的原理；</a:t>
            </a:r>
          </a:p>
          <a:p>
            <a:pPr algn="just">
              <a:lnSpc>
                <a:spcPct val="150000"/>
              </a:lnSpc>
              <a:spcAft>
                <a:spcPct val="30000"/>
              </a:spcAft>
            </a:pP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▲ 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、落球法测量不同温度下蓖麻油的粘度；</a:t>
            </a:r>
          </a:p>
          <a:p>
            <a:pPr algn="just">
              <a:lnSpc>
                <a:spcPct val="150000"/>
              </a:lnSpc>
              <a:spcAft>
                <a:spcPct val="30000"/>
              </a:spcAft>
            </a:pP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▲ 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、练习用停表记时，用螺旋测微器测直径。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889227" y="1391090"/>
            <a:ext cx="532923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问题的提出：</a:t>
            </a:r>
          </a:p>
        </p:txBody>
      </p:sp>
      <p:sp>
        <p:nvSpPr>
          <p:cNvPr id="117780" name="Text Box 20"/>
          <p:cNvSpPr txBox="1">
            <a:spLocks noChangeArrowheads="1"/>
          </p:cNvSpPr>
          <p:nvPr/>
        </p:nvSpPr>
        <p:spPr bwMode="auto">
          <a:xfrm>
            <a:off x="868590" y="2219351"/>
            <a:ext cx="3744913" cy="144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若给你一种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液体</a:t>
            </a:r>
            <a:endParaRPr lang="en-US" altLang="zh-CN" sz="2200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你怎样来测得它的粘滞系数？</a:t>
            </a:r>
          </a:p>
          <a:p>
            <a:pPr>
              <a:spcBef>
                <a:spcPct val="50000"/>
              </a:spcBef>
              <a:defRPr/>
            </a:pPr>
            <a:endParaRPr lang="zh-CN" altLang="en-US" sz="2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30"/>
          <p:cNvGrpSpPr/>
          <p:nvPr/>
        </p:nvGrpSpPr>
        <p:grpSpPr bwMode="auto">
          <a:xfrm>
            <a:off x="3425145" y="3783679"/>
            <a:ext cx="1631950" cy="2160588"/>
            <a:chOff x="4241" y="436"/>
            <a:chExt cx="1028" cy="1361"/>
          </a:xfrm>
        </p:grpSpPr>
        <p:pic>
          <p:nvPicPr>
            <p:cNvPr id="2061" name="Picture 29" descr="j007874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70" y="784"/>
              <a:ext cx="999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22"/>
            <p:cNvGrpSpPr/>
            <p:nvPr/>
          </p:nvGrpSpPr>
          <p:grpSpPr bwMode="auto">
            <a:xfrm>
              <a:off x="4241" y="436"/>
              <a:ext cx="454" cy="1361"/>
              <a:chOff x="3515" y="572"/>
              <a:chExt cx="544" cy="1497"/>
            </a:xfrm>
          </p:grpSpPr>
          <p:sp>
            <p:nvSpPr>
              <p:cNvPr id="2063" name="AutoShape 23" descr="横虚线"/>
              <p:cNvSpPr>
                <a:spLocks noChangeArrowheads="1"/>
              </p:cNvSpPr>
              <p:nvPr/>
            </p:nvSpPr>
            <p:spPr bwMode="auto">
              <a:xfrm>
                <a:off x="3515" y="845"/>
                <a:ext cx="544" cy="1224"/>
              </a:xfrm>
              <a:prstGeom prst="can">
                <a:avLst>
                  <a:gd name="adj" fmla="val 39365"/>
                </a:avLst>
              </a:prstGeom>
              <a:pattFill prst="dashHorz">
                <a:fgClr>
                  <a:schemeClr val="tx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4" name="AutoShape 24" descr="横虚线"/>
              <p:cNvSpPr>
                <a:spLocks noChangeArrowheads="1"/>
              </p:cNvSpPr>
              <p:nvPr/>
            </p:nvSpPr>
            <p:spPr bwMode="auto">
              <a:xfrm>
                <a:off x="3515" y="572"/>
                <a:ext cx="544" cy="1497"/>
              </a:xfrm>
              <a:prstGeom prst="can">
                <a:avLst>
                  <a:gd name="adj" fmla="val 48144"/>
                </a:avLst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117791" name="Picture 31" descr="j00787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69982" y="1556190"/>
            <a:ext cx="4857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308805" y="257482"/>
            <a:ext cx="2378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三、实验原理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平行四边形 17"/>
          <p:cNvSpPr/>
          <p:nvPr/>
        </p:nvSpPr>
        <p:spPr>
          <a:xfrm>
            <a:off x="284025" y="497876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1088599" y="855406"/>
            <a:ext cx="5267959" cy="18980"/>
          </a:xfrm>
          <a:prstGeom prst="line">
            <a:avLst/>
          </a:prstGeom>
          <a:noFill/>
          <a:ln w="57150" cap="flat" cmpd="sng" algn="ctr">
            <a:solidFill>
              <a:srgbClr val="FF9900"/>
            </a:solidFill>
            <a:prstDash val="solid"/>
            <a:miter lim="800000"/>
          </a:ln>
          <a:effectLst/>
        </p:spPr>
      </p:cxnSp>
    </p:spTree>
    <p:custDataLst>
      <p:tags r:id="rId1"/>
    </p:custDataLst>
  </p:cSld>
  <p:clrMapOvr>
    <a:masterClrMapping/>
  </p:clrMapOvr>
  <p:transition advTm="503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600" decel="100000"/>
                                        <p:tgtEl>
                                          <p:spTgt spid="1177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600" decel="100000" fill="hold"/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00" decel="100000" fill="hold"/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600" decel="100000" fill="hold"/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1092427" y="1216918"/>
            <a:ext cx="532923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利用理想化条件下的斯托克斯公式：</a:t>
            </a:r>
            <a:endParaRPr lang="zh-CN" altLang="en-US" sz="22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08805" y="257482"/>
            <a:ext cx="2378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三、实验原理</a:t>
            </a:r>
            <a:endParaRPr lang="zh-CN" altLang="zh-CN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平行四边形 17"/>
          <p:cNvSpPr/>
          <p:nvPr/>
        </p:nvSpPr>
        <p:spPr>
          <a:xfrm>
            <a:off x="284025" y="497876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1088599" y="855406"/>
            <a:ext cx="5267959" cy="18980"/>
          </a:xfrm>
          <a:prstGeom prst="line">
            <a:avLst/>
          </a:prstGeom>
          <a:noFill/>
          <a:ln w="57150" cap="flat" cmpd="sng" algn="ctr">
            <a:solidFill>
              <a:srgbClr val="FF9900"/>
            </a:solidFill>
            <a:prstDash val="solid"/>
            <a:miter lim="800000"/>
          </a:ln>
          <a:effectLst/>
        </p:spPr>
      </p:cxnSp>
      <p:graphicFrame>
        <p:nvGraphicFramePr>
          <p:cNvPr id="229378" name="Object 6"/>
          <p:cNvGraphicFramePr>
            <a:graphicFrameLocks noChangeAspect="1"/>
          </p:cNvGraphicFramePr>
          <p:nvPr/>
        </p:nvGraphicFramePr>
        <p:xfrm>
          <a:off x="3535045" y="3806825"/>
          <a:ext cx="1670685" cy="509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公式" r:id="rId4" imgW="723900" imgH="203200" progId="Equation.3">
                  <p:embed/>
                </p:oleObj>
              </mc:Choice>
              <mc:Fallback>
                <p:oleObj name="公式" r:id="rId4" imgW="723900" imgH="203200" progId="Equation.3">
                  <p:embed/>
                  <p:pic>
                    <p:nvPicPr>
                      <p:cNvPr id="0" name="Object 6" descr="image16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35045" y="3806825"/>
                        <a:ext cx="1670685" cy="509270"/>
                      </a:xfrm>
                      <a:prstGeom prst="rect">
                        <a:avLst/>
                      </a:prstGeom>
                      <a:noFill/>
                      <a:ln w="15875" cap="flat" cmpd="sng">
                        <a:solidFill>
                          <a:srgbClr val="AFB2B4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979713" y="4528236"/>
            <a:ext cx="70031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式中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是小球的直径，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是小球的速度，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η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为液体粘滞系数。</a:t>
            </a:r>
            <a:endParaRPr lang="en-US" altLang="zh-CN" sz="22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斯托克斯定律要求液体是无限广延的且无旋涡产生。故所用的小球是光滑的，而且半径应当适当小。</a:t>
            </a:r>
            <a:endParaRPr lang="zh-CN" altLang="en-US" sz="2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961798" y="1855547"/>
            <a:ext cx="6817859" cy="18189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如果一小球在液体中下落，由于附着于球面的液层与周围其他液层之间存在着相对运动，因此小球受到粘滞阻力，它的大小与小球下落的速度有关。</a:t>
            </a:r>
          </a:p>
          <a:p>
            <a:pPr algn="just">
              <a:lnSpc>
                <a:spcPct val="150000"/>
              </a:lnSpc>
            </a:pP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根据斯托克斯定律，小球所受到的粘滞阻力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2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ransition advTm="5037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143625"/>
            <a:ext cx="2289175" cy="476250"/>
          </a:xfrm>
        </p:spPr>
        <p:txBody>
          <a:bodyPr/>
          <a:lstStyle/>
          <a:p>
            <a:pPr>
              <a:defRPr/>
            </a:pPr>
            <a:fld id="{61D83127-571B-499C-9A3D-DCBABD5C8F7C}" type="slidenum">
              <a:rPr lang="zh-CN" altLang="en-US"/>
              <a:t>9</a:t>
            </a:fld>
            <a:endParaRPr lang="en-US" altLang="zh-CN"/>
          </a:p>
        </p:txBody>
      </p:sp>
      <p:sp>
        <p:nvSpPr>
          <p:cNvPr id="87064" name="Text Box 24"/>
          <p:cNvSpPr txBox="1">
            <a:spLocks noChangeArrowheads="1"/>
          </p:cNvSpPr>
          <p:nvPr/>
        </p:nvSpPr>
        <p:spPr bwMode="auto">
          <a:xfrm>
            <a:off x="611188" y="523875"/>
            <a:ext cx="43211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的设计思想</a:t>
            </a:r>
          </a:p>
        </p:txBody>
      </p:sp>
      <p:sp>
        <p:nvSpPr>
          <p:cNvPr id="3081" name="Text Box 6"/>
          <p:cNvSpPr txBox="1">
            <a:spLocks noChangeArrowheads="1"/>
          </p:cNvSpPr>
          <p:nvPr/>
        </p:nvSpPr>
        <p:spPr bwMode="auto">
          <a:xfrm>
            <a:off x="395288" y="981075"/>
            <a:ext cx="5642655" cy="144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zh-CN" alt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金属小球在无限深广粘滞性液体中下落时，在铅直方向其受力如图所示。当三力平衡时，小球做匀速直线运动，速度为</a:t>
            </a:r>
            <a:r>
              <a:rPr lang="en-US" altLang="zh-CN" sz="2200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2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由受力分析可得</a:t>
            </a:r>
          </a:p>
        </p:txBody>
      </p:sp>
      <p:sp>
        <p:nvSpPr>
          <p:cNvPr id="87163" name="Rectangle 123" descr="横虚线"/>
          <p:cNvSpPr>
            <a:spLocks noChangeArrowheads="1"/>
          </p:cNvSpPr>
          <p:nvPr/>
        </p:nvSpPr>
        <p:spPr bwMode="auto">
          <a:xfrm>
            <a:off x="6084888" y="1916113"/>
            <a:ext cx="2843212" cy="3457575"/>
          </a:xfrm>
          <a:prstGeom prst="rect">
            <a:avLst/>
          </a:prstGeom>
          <a:pattFill prst="dashHorz">
            <a:fgClr>
              <a:schemeClr val="bg2"/>
            </a:fgClr>
            <a:bgClr>
              <a:schemeClr val="bg1"/>
            </a:bgClr>
          </a:patt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164" name="AutoShape 124" descr="横虚线"/>
          <p:cNvSpPr>
            <a:spLocks noChangeArrowheads="1"/>
          </p:cNvSpPr>
          <p:nvPr/>
        </p:nvSpPr>
        <p:spPr bwMode="auto">
          <a:xfrm>
            <a:off x="6948488" y="2060575"/>
            <a:ext cx="1295400" cy="3178175"/>
          </a:xfrm>
          <a:prstGeom prst="can">
            <a:avLst>
              <a:gd name="adj" fmla="val 42924"/>
            </a:avLst>
          </a:prstGeom>
          <a:pattFill prst="dashHorz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165" name="AutoShape 125" descr="横虚线"/>
          <p:cNvSpPr>
            <a:spLocks noChangeArrowheads="1"/>
          </p:cNvSpPr>
          <p:nvPr/>
        </p:nvSpPr>
        <p:spPr bwMode="auto">
          <a:xfrm>
            <a:off x="6948488" y="1362075"/>
            <a:ext cx="1295400" cy="4154488"/>
          </a:xfrm>
          <a:prstGeom prst="can">
            <a:avLst>
              <a:gd name="adj" fmla="val 52502"/>
            </a:avLst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26"/>
          <p:cNvGrpSpPr/>
          <p:nvPr/>
        </p:nvGrpSpPr>
        <p:grpSpPr bwMode="auto">
          <a:xfrm>
            <a:off x="6372225" y="2430463"/>
            <a:ext cx="576263" cy="2519362"/>
            <a:chOff x="4014" y="1525"/>
            <a:chExt cx="363" cy="1587"/>
          </a:xfrm>
        </p:grpSpPr>
        <p:sp>
          <p:nvSpPr>
            <p:cNvPr id="3104" name="Line 127"/>
            <p:cNvSpPr>
              <a:spLocks noChangeShapeType="1"/>
            </p:cNvSpPr>
            <p:nvPr/>
          </p:nvSpPr>
          <p:spPr bwMode="auto">
            <a:xfrm>
              <a:off x="4014" y="1525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Line 128"/>
            <p:cNvSpPr>
              <a:spLocks noChangeShapeType="1"/>
            </p:cNvSpPr>
            <p:nvPr/>
          </p:nvSpPr>
          <p:spPr bwMode="auto">
            <a:xfrm>
              <a:off x="4014" y="3112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Line 129"/>
            <p:cNvSpPr>
              <a:spLocks noChangeShapeType="1"/>
            </p:cNvSpPr>
            <p:nvPr/>
          </p:nvSpPr>
          <p:spPr bwMode="auto">
            <a:xfrm flipV="1">
              <a:off x="4195" y="2545"/>
              <a:ext cx="0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Line 130"/>
            <p:cNvSpPr>
              <a:spLocks noChangeShapeType="1"/>
            </p:cNvSpPr>
            <p:nvPr/>
          </p:nvSpPr>
          <p:spPr bwMode="auto">
            <a:xfrm>
              <a:off x="4195" y="1525"/>
              <a:ext cx="0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71" name="Text Box 131"/>
            <p:cNvSpPr txBox="1">
              <a:spLocks noChangeArrowheads="1"/>
            </p:cNvSpPr>
            <p:nvPr/>
          </p:nvSpPr>
          <p:spPr bwMode="auto">
            <a:xfrm>
              <a:off x="4059" y="2174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H</a:t>
              </a:r>
            </a:p>
          </p:txBody>
        </p:sp>
      </p:grpSp>
      <p:grpSp>
        <p:nvGrpSpPr>
          <p:cNvPr id="4" name="Group 132"/>
          <p:cNvGrpSpPr/>
          <p:nvPr/>
        </p:nvGrpSpPr>
        <p:grpSpPr bwMode="auto">
          <a:xfrm>
            <a:off x="8243888" y="2501900"/>
            <a:ext cx="720725" cy="2484438"/>
            <a:chOff x="5193" y="1563"/>
            <a:chExt cx="454" cy="1565"/>
          </a:xfrm>
        </p:grpSpPr>
        <p:sp>
          <p:nvSpPr>
            <p:cNvPr id="3096" name="Line 133"/>
            <p:cNvSpPr>
              <a:spLocks noChangeShapeType="1"/>
            </p:cNvSpPr>
            <p:nvPr/>
          </p:nvSpPr>
          <p:spPr bwMode="auto">
            <a:xfrm>
              <a:off x="5197" y="1842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" name="Group 134"/>
            <p:cNvGrpSpPr/>
            <p:nvPr/>
          </p:nvGrpSpPr>
          <p:grpSpPr bwMode="auto">
            <a:xfrm>
              <a:off x="5193" y="1563"/>
              <a:ext cx="454" cy="1565"/>
              <a:chOff x="5193" y="1563"/>
              <a:chExt cx="454" cy="1565"/>
            </a:xfrm>
          </p:grpSpPr>
          <p:sp>
            <p:nvSpPr>
              <p:cNvPr id="3098" name="Line 135"/>
              <p:cNvSpPr>
                <a:spLocks noChangeShapeType="1"/>
              </p:cNvSpPr>
              <p:nvPr/>
            </p:nvSpPr>
            <p:spPr bwMode="auto">
              <a:xfrm>
                <a:off x="5193" y="2886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9" name="Line 136"/>
              <p:cNvSpPr>
                <a:spLocks noChangeShapeType="1"/>
              </p:cNvSpPr>
              <p:nvPr/>
            </p:nvSpPr>
            <p:spPr bwMode="auto">
              <a:xfrm>
                <a:off x="5420" y="1842"/>
                <a:ext cx="0" cy="3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lg"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0" name="Line 137"/>
              <p:cNvSpPr>
                <a:spLocks noChangeShapeType="1"/>
              </p:cNvSpPr>
              <p:nvPr/>
            </p:nvSpPr>
            <p:spPr bwMode="auto">
              <a:xfrm>
                <a:off x="5420" y="2537"/>
                <a:ext cx="0" cy="3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178" name="Text Box 138"/>
              <p:cNvSpPr txBox="1">
                <a:spLocks noChangeArrowheads="1"/>
              </p:cNvSpPr>
              <p:nvPr/>
            </p:nvSpPr>
            <p:spPr bwMode="auto">
              <a:xfrm>
                <a:off x="5312" y="2205"/>
                <a:ext cx="27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l</a:t>
                </a:r>
              </a:p>
            </p:txBody>
          </p:sp>
          <p:sp>
            <p:nvSpPr>
              <p:cNvPr id="87179" name="Text Box 139"/>
              <p:cNvSpPr txBox="1">
                <a:spLocks noChangeArrowheads="1"/>
              </p:cNvSpPr>
              <p:nvPr/>
            </p:nvSpPr>
            <p:spPr bwMode="auto">
              <a:xfrm>
                <a:off x="5284" y="1563"/>
                <a:ext cx="36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4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1</a:t>
                </a:r>
                <a:endPara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180" name="Text Box 140"/>
              <p:cNvSpPr txBox="1">
                <a:spLocks noChangeArrowheads="1"/>
              </p:cNvSpPr>
              <p:nvPr/>
            </p:nvSpPr>
            <p:spPr bwMode="auto">
              <a:xfrm>
                <a:off x="5284" y="2840"/>
                <a:ext cx="36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4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</a:t>
                </a:r>
                <a:endPara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" name="Group 99"/>
          <p:cNvGrpSpPr/>
          <p:nvPr/>
        </p:nvGrpSpPr>
        <p:grpSpPr bwMode="auto">
          <a:xfrm>
            <a:off x="7380288" y="2636838"/>
            <a:ext cx="865187" cy="2433637"/>
            <a:chOff x="4422" y="1480"/>
            <a:chExt cx="545" cy="1533"/>
          </a:xfrm>
        </p:grpSpPr>
        <p:sp>
          <p:nvSpPr>
            <p:cNvPr id="87140" name="Oval 100"/>
            <p:cNvSpPr>
              <a:spLocks noChangeArrowheads="1"/>
            </p:cNvSpPr>
            <p:nvPr/>
          </p:nvSpPr>
          <p:spPr bwMode="auto">
            <a:xfrm>
              <a:off x="4422" y="2240"/>
              <a:ext cx="150" cy="163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091" name="Line 101"/>
            <p:cNvSpPr>
              <a:spLocks noChangeShapeType="1"/>
            </p:cNvSpPr>
            <p:nvPr/>
          </p:nvSpPr>
          <p:spPr bwMode="auto">
            <a:xfrm flipV="1">
              <a:off x="4497" y="1593"/>
              <a:ext cx="0" cy="32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Line 102"/>
            <p:cNvSpPr>
              <a:spLocks noChangeShapeType="1"/>
            </p:cNvSpPr>
            <p:nvPr/>
          </p:nvSpPr>
          <p:spPr bwMode="auto">
            <a:xfrm>
              <a:off x="4497" y="2403"/>
              <a:ext cx="0" cy="4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3" name="Text Box 103"/>
            <p:cNvSpPr txBox="1">
              <a:spLocks noChangeArrowheads="1"/>
            </p:cNvSpPr>
            <p:nvPr/>
          </p:nvSpPr>
          <p:spPr bwMode="auto">
            <a:xfrm>
              <a:off x="4572" y="2725"/>
              <a:ext cx="39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mg</a:t>
              </a:r>
            </a:p>
          </p:txBody>
        </p:sp>
        <p:sp>
          <p:nvSpPr>
            <p:cNvPr id="3094" name="Text Box 104"/>
            <p:cNvSpPr txBox="1">
              <a:spLocks noChangeArrowheads="1"/>
            </p:cNvSpPr>
            <p:nvPr/>
          </p:nvSpPr>
          <p:spPr bwMode="auto">
            <a:xfrm>
              <a:off x="4535" y="1553"/>
              <a:ext cx="373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graphicFrame>
          <p:nvGraphicFramePr>
            <p:cNvPr id="3076" name="Object 105"/>
            <p:cNvGraphicFramePr>
              <a:graphicFrameLocks noChangeAspect="1"/>
            </p:cNvGraphicFramePr>
            <p:nvPr/>
          </p:nvGraphicFramePr>
          <p:xfrm>
            <a:off x="4527" y="1837"/>
            <a:ext cx="39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6" name="公式" r:id="rId6" imgW="7620000" imgH="5486400" progId="Equation.3">
                    <p:embed/>
                  </p:oleObj>
                </mc:Choice>
                <mc:Fallback>
                  <p:oleObj name="公式" r:id="rId6" imgW="7620000" imgH="5486400" progId="Equation.3">
                    <p:embed/>
                    <p:pic>
                      <p:nvPicPr>
                        <p:cNvPr id="0" name="Object 105" descr="image1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27" y="1837"/>
                          <a:ext cx="394" cy="30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106"/>
            <p:cNvGraphicFramePr>
              <a:graphicFrameLocks noChangeAspect="1"/>
            </p:cNvGraphicFramePr>
            <p:nvPr/>
          </p:nvGraphicFramePr>
          <p:xfrm>
            <a:off x="4527" y="1480"/>
            <a:ext cx="39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" name="公式" r:id="rId8" imgW="7620000" imgH="5486400" progId="Equation.3">
                    <p:embed/>
                  </p:oleObj>
                </mc:Choice>
                <mc:Fallback>
                  <p:oleObj name="公式" r:id="rId8" imgW="7620000" imgH="5486400" progId="Equation.3">
                    <p:embed/>
                    <p:pic>
                      <p:nvPicPr>
                        <p:cNvPr id="0" name="Object 106" descr="image1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27" y="1480"/>
                          <a:ext cx="394" cy="30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5" name="Line 107"/>
            <p:cNvSpPr>
              <a:spLocks noChangeShapeType="1"/>
            </p:cNvSpPr>
            <p:nvPr/>
          </p:nvSpPr>
          <p:spPr bwMode="auto">
            <a:xfrm flipV="1">
              <a:off x="4497" y="1877"/>
              <a:ext cx="0" cy="3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" name="右箭头 41"/>
          <p:cNvSpPr/>
          <p:nvPr/>
        </p:nvSpPr>
        <p:spPr>
          <a:xfrm>
            <a:off x="816202" y="4576536"/>
            <a:ext cx="1114198" cy="540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38" name="Object 6"/>
          <p:cNvGraphicFramePr>
            <a:graphicFrameLocks noChangeAspect="1"/>
          </p:cNvGraphicFramePr>
          <p:nvPr/>
        </p:nvGraphicFramePr>
        <p:xfrm>
          <a:off x="1922145" y="2501900"/>
          <a:ext cx="3622040" cy="662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公式" r:id="rId10" imgW="25603200" imgH="5486400" progId="Equation.3">
                  <p:embed/>
                </p:oleObj>
              </mc:Choice>
              <mc:Fallback>
                <p:oleObj name="公式" r:id="rId10" imgW="25603200" imgH="5486400" progId="Equation.3">
                  <p:embed/>
                  <p:pic>
                    <p:nvPicPr>
                      <p:cNvPr id="0" name="图片 5123" descr="image20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22145" y="2501900"/>
                        <a:ext cx="3622040" cy="6623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7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860505" y="3164114"/>
          <a:ext cx="35179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公式" r:id="rId12" imgW="30784800" imgH="9448800" progId="Equation.3">
                  <p:embed/>
                </p:oleObj>
              </mc:Choice>
              <mc:Fallback>
                <p:oleObj name="公式" r:id="rId12" imgW="30784800" imgH="9448800" progId="Equation.3">
                  <p:embed/>
                  <p:pic>
                    <p:nvPicPr>
                      <p:cNvPr id="0" name="Object 7" descr="image23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60505" y="3164114"/>
                        <a:ext cx="3517900" cy="1079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998345" y="4191318"/>
          <a:ext cx="3251835" cy="1236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公式" r:id="rId14" imgW="1206500" imgH="457200" progId="Equation.3">
                  <p:embed/>
                </p:oleObj>
              </mc:Choice>
              <mc:Fallback>
                <p:oleObj name="公式" r:id="rId14" imgW="1206500" imgH="457200" progId="Equation.3">
                  <p:embed/>
                  <p:pic>
                    <p:nvPicPr>
                      <p:cNvPr id="0" name="Object 4" descr="image22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98345" y="4191318"/>
                        <a:ext cx="3251835" cy="12369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advTm="1046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64" grpId="0"/>
      <p:bldP spid="3081" grpId="0"/>
      <p:bldP spid="87163" grpId="0" animBg="1"/>
      <p:bldP spid="87164" grpId="0" animBg="1"/>
      <p:bldP spid="8716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16"/>
  <p:tag name="MH_SECTIONID" val="317,318,319,320,"/>
  <p:tag name="KSO_WPP_MARK_KEY" val="e98a1201-ff00-4fb1-91a2-be3b428c3bc1"/>
  <p:tag name="COMMONDATA" val="eyJoZGlkIjoiYjMxOWQ1YmZiOTEyY2U1ZjA5ZjFkMTU0MTdjNTNiNW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ecf9926-05a2-482d-b8cd-98d0f794f718}"/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81ff6b0-af5f-4b50-8618-1eee4e014b3d}"/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81ff6b0-af5f-4b50-8618-1eee4e014b3d}"/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7153048"/>
  <p:tag name="MH_LIBRARY" val="GRAPHIC"/>
  <p:tag name="MH_ORDER" val="Rectangle 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7153048"/>
  <p:tag name="MH_LIBRARY" val="GRAPHIC"/>
  <p:tag name="MH_ORDER" val="Freeform 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7153048"/>
  <p:tag name="MH_LIBRARY" val="GRAPHIC"/>
  <p:tag name="MH_ORDER" val="Rectangle 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7153048"/>
  <p:tag name="MH_LIBRARY" val="GRAPHIC"/>
  <p:tag name="MH_ORDER" val="Rectangle 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7153048"/>
  <p:tag name="MH_LIBRARY" val="GRAPHIC"/>
  <p:tag name="MH_ORDER" val="Rectangle 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7153048"/>
  <p:tag name="MH_LIBRARY" val="GRAPHIC"/>
  <p:tag name="MH_ORDER" val="Right Triangle 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7153048"/>
  <p:tag name="MH_LIBRARY" val="GRAPHIC"/>
  <p:tag name="MH_ORDER" val="Rectangle 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07153048"/>
  <p:tag name="MH_LIBRARY" val="GRAPHIC"/>
  <p:tag name="MH_ORDER" val="Right Triangle 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57.4|1.3|13|15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b0a5d8b-33a3-41da-970e-93d870ebc51e}"/>
</p:tagLst>
</file>

<file path=ppt/theme/theme1.xml><?xml version="1.0" encoding="utf-8"?>
<a:theme xmlns:a="http://schemas.openxmlformats.org/drawingml/2006/main" name="2_A000120140530A99PPBG">
  <a:themeElements>
    <a:clrScheme name="自定义 70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自定义设计方案">
  <a:themeElements>
    <a:clrScheme name="7_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Book" panose="020B05030201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Book" panose="020B05030201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000120140530A99PPBG">
  <a:themeElements>
    <a:clrScheme name="自定义 743">
      <a:dk1>
        <a:srgbClr val="6D6F71"/>
      </a:dk1>
      <a:lt1>
        <a:srgbClr val="FFFFFF"/>
      </a:lt1>
      <a:dk2>
        <a:srgbClr val="6D6F71"/>
      </a:dk2>
      <a:lt2>
        <a:srgbClr val="FFFFFF"/>
      </a:lt2>
      <a:accent1>
        <a:srgbClr val="6EC437"/>
      </a:accent1>
      <a:accent2>
        <a:srgbClr val="BFC242"/>
      </a:accent2>
      <a:accent3>
        <a:srgbClr val="DCAB48"/>
      </a:accent3>
      <a:accent4>
        <a:srgbClr val="F9903F"/>
      </a:accent4>
      <a:accent5>
        <a:srgbClr val="D53155"/>
      </a:accent5>
      <a:accent6>
        <a:srgbClr val="409BA2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A000120140530A99PPBG">
  <a:themeElements>
    <a:clrScheme name="自定义 70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A000120140530A99PPBG">
  <a:themeElements>
    <a:clrScheme name="自定义 743">
      <a:dk1>
        <a:srgbClr val="6D6F71"/>
      </a:dk1>
      <a:lt1>
        <a:srgbClr val="FFFFFF"/>
      </a:lt1>
      <a:dk2>
        <a:srgbClr val="6D6F71"/>
      </a:dk2>
      <a:lt2>
        <a:srgbClr val="FFFFFF"/>
      </a:lt2>
      <a:accent1>
        <a:srgbClr val="6EC437"/>
      </a:accent1>
      <a:accent2>
        <a:srgbClr val="BFC242"/>
      </a:accent2>
      <a:accent3>
        <a:srgbClr val="DCAB48"/>
      </a:accent3>
      <a:accent4>
        <a:srgbClr val="F9903F"/>
      </a:accent4>
      <a:accent5>
        <a:srgbClr val="D53155"/>
      </a:accent5>
      <a:accent6>
        <a:srgbClr val="409BA2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734</Words>
  <Application>Microsoft Office PowerPoint</Application>
  <PresentationFormat>全屏显示(4:3)</PresentationFormat>
  <Paragraphs>116</Paragraphs>
  <Slides>18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40" baseType="lpstr">
      <vt:lpstr>Meiryo</vt:lpstr>
      <vt:lpstr>等线</vt:lpstr>
      <vt:lpstr>黑体</vt:lpstr>
      <vt:lpstr>华文新魏</vt:lpstr>
      <vt:lpstr>宋体</vt:lpstr>
      <vt:lpstr>微软雅黑</vt:lpstr>
      <vt:lpstr>幼圆</vt:lpstr>
      <vt:lpstr>Arial</vt:lpstr>
      <vt:lpstr>Baskerville Old Face</vt:lpstr>
      <vt:lpstr>Calibri</vt:lpstr>
      <vt:lpstr>Calibri Light</vt:lpstr>
      <vt:lpstr>Times New Roman</vt:lpstr>
      <vt:lpstr>Wingdings</vt:lpstr>
      <vt:lpstr>2_A000120140530A99PPBG</vt:lpstr>
      <vt:lpstr>7_自定义设计方案</vt:lpstr>
      <vt:lpstr>Office 主题</vt:lpstr>
      <vt:lpstr>A000120140530A99PPBG</vt:lpstr>
      <vt:lpstr>3_A000120140530A99PPBG</vt:lpstr>
      <vt:lpstr>4_A000120140530A99PPBG</vt:lpstr>
      <vt:lpstr>公式</vt:lpstr>
      <vt:lpstr>Equation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二、实验目的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CUMT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 Chenhui</dc:creator>
  <cp:lastModifiedBy>Admin</cp:lastModifiedBy>
  <cp:revision>390</cp:revision>
  <dcterms:created xsi:type="dcterms:W3CDTF">2016-06-03T05:11:00Z</dcterms:created>
  <dcterms:modified xsi:type="dcterms:W3CDTF">2023-10-17T07:59:57Z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249A3720EECB41BF8A085FD4681D3BDD_13</vt:lpwstr>
  </property>
  <property fmtid="{D5CDD505-2E9C-101B-9397-08002B2CF9AE}" pid="3" name="KSOProductBuildVer">
    <vt:lpwstr>2052-12.1.0.15374</vt:lpwstr>
  </property>
</Properties>
</file>