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3826" r:id="rId3"/>
    <p:sldId id="258" r:id="rId5"/>
    <p:sldId id="3905" r:id="rId6"/>
    <p:sldId id="3873" r:id="rId7"/>
    <p:sldId id="272" r:id="rId8"/>
    <p:sldId id="3874" r:id="rId9"/>
    <p:sldId id="3904" r:id="rId10"/>
    <p:sldId id="3871" r:id="rId11"/>
    <p:sldId id="3875" r:id="rId12"/>
    <p:sldId id="3876" r:id="rId13"/>
    <p:sldId id="3879" r:id="rId14"/>
    <p:sldId id="3880" r:id="rId15"/>
    <p:sldId id="3887" r:id="rId16"/>
    <p:sldId id="3884" r:id="rId17"/>
    <p:sldId id="3885" r:id="rId18"/>
    <p:sldId id="3886" r:id="rId19"/>
    <p:sldId id="3891" r:id="rId20"/>
    <p:sldId id="3892" r:id="rId21"/>
    <p:sldId id="3889" r:id="rId22"/>
    <p:sldId id="3898" r:id="rId23"/>
    <p:sldId id="3893" r:id="rId24"/>
    <p:sldId id="3896" r:id="rId25"/>
    <p:sldId id="3897" r:id="rId26"/>
    <p:sldId id="283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88634" autoAdjust="0"/>
  </p:normalViewPr>
  <p:slideViewPr>
    <p:cSldViewPr snapToGrid="0" showGuides="1">
      <p:cViewPr varScale="1">
        <p:scale>
          <a:sx n="86" d="100"/>
          <a:sy n="86" d="100"/>
        </p:scale>
        <p:origin x="245" y="72"/>
      </p:cViewPr>
      <p:guideLst>
        <p:guide orient="horz" pos="20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55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7" Type="http://schemas.openxmlformats.org/officeDocument/2006/relationships/notesSlide" Target="../notesSlides/notesSlide6.xml"/><Relationship Id="rId36" Type="http://schemas.openxmlformats.org/officeDocument/2006/relationships/vmlDrawing" Target="../drawings/vmlDrawing2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2.wmf"/><Relationship Id="rId33" Type="http://schemas.openxmlformats.org/officeDocument/2006/relationships/oleObject" Target="../embeddings/oleObject8.bin"/><Relationship Id="rId32" Type="http://schemas.openxmlformats.org/officeDocument/2006/relationships/image" Target="../media/image11.wmf"/><Relationship Id="rId31" Type="http://schemas.openxmlformats.org/officeDocument/2006/relationships/oleObject" Target="../embeddings/oleObject7.bin"/><Relationship Id="rId30" Type="http://schemas.openxmlformats.org/officeDocument/2006/relationships/image" Target="../media/image10.wmf"/><Relationship Id="rId3" Type="http://schemas.openxmlformats.org/officeDocument/2006/relationships/tags" Target="../tags/tag33.xml"/><Relationship Id="rId29" Type="http://schemas.openxmlformats.org/officeDocument/2006/relationships/oleObject" Target="../embeddings/oleObject6.bin"/><Relationship Id="rId28" Type="http://schemas.openxmlformats.org/officeDocument/2006/relationships/image" Target="../media/image9.wmf"/><Relationship Id="rId27" Type="http://schemas.openxmlformats.org/officeDocument/2006/relationships/oleObject" Target="../embeddings/oleObject5.bin"/><Relationship Id="rId26" Type="http://schemas.openxmlformats.org/officeDocument/2006/relationships/image" Target="../media/image8.wmf"/><Relationship Id="rId25" Type="http://schemas.openxmlformats.org/officeDocument/2006/relationships/oleObject" Target="../embeddings/oleObject4.bin"/><Relationship Id="rId24" Type="http://schemas.openxmlformats.org/officeDocument/2006/relationships/image" Target="../media/image7.wmf"/><Relationship Id="rId23" Type="http://schemas.openxmlformats.org/officeDocument/2006/relationships/oleObject" Target="../embeddings/oleObject3.bin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image" Target="../media/image2.png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jpeg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image" Target="../media/image14.png"/><Relationship Id="rId4" Type="http://schemas.openxmlformats.org/officeDocument/2006/relationships/tags" Target="../tags/tag54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tags" Target="../tags/tag59.xml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0.bin"/><Relationship Id="rId5" Type="http://schemas.openxmlformats.org/officeDocument/2006/relationships/tags" Target="../tags/tag58.xml"/><Relationship Id="rId4" Type="http://schemas.openxmlformats.org/officeDocument/2006/relationships/image" Target="../media/image16.wmf"/><Relationship Id="rId37" Type="http://schemas.openxmlformats.org/officeDocument/2006/relationships/notesSlide" Target="../notesSlides/notesSlide8.xml"/><Relationship Id="rId36" Type="http://schemas.openxmlformats.org/officeDocument/2006/relationships/vmlDrawing" Target="../drawings/vmlDrawing3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6.wmf"/><Relationship Id="rId33" Type="http://schemas.openxmlformats.org/officeDocument/2006/relationships/oleObject" Target="../embeddings/oleObject19.bin"/><Relationship Id="rId32" Type="http://schemas.openxmlformats.org/officeDocument/2006/relationships/tags" Target="../tags/tag67.xml"/><Relationship Id="rId31" Type="http://schemas.openxmlformats.org/officeDocument/2006/relationships/image" Target="../media/image25.wmf"/><Relationship Id="rId30" Type="http://schemas.openxmlformats.org/officeDocument/2006/relationships/oleObject" Target="../embeddings/oleObject18.bin"/><Relationship Id="rId3" Type="http://schemas.openxmlformats.org/officeDocument/2006/relationships/oleObject" Target="../embeddings/oleObject9.bin"/><Relationship Id="rId29" Type="http://schemas.openxmlformats.org/officeDocument/2006/relationships/image" Target="../media/image24.wmf"/><Relationship Id="rId28" Type="http://schemas.openxmlformats.org/officeDocument/2006/relationships/oleObject" Target="../embeddings/oleObject17.bin"/><Relationship Id="rId27" Type="http://schemas.openxmlformats.org/officeDocument/2006/relationships/image" Target="../media/image23.wmf"/><Relationship Id="rId26" Type="http://schemas.openxmlformats.org/officeDocument/2006/relationships/oleObject" Target="../embeddings/oleObject16.bin"/><Relationship Id="rId25" Type="http://schemas.openxmlformats.org/officeDocument/2006/relationships/image" Target="../media/image22.wmf"/><Relationship Id="rId24" Type="http://schemas.openxmlformats.org/officeDocument/2006/relationships/oleObject" Target="../embeddings/oleObject15.bin"/><Relationship Id="rId23" Type="http://schemas.openxmlformats.org/officeDocument/2006/relationships/tags" Target="../tags/tag66.xml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4.bin"/><Relationship Id="rId20" Type="http://schemas.openxmlformats.org/officeDocument/2006/relationships/tags" Target="../tags/tag65.xml"/><Relationship Id="rId2" Type="http://schemas.openxmlformats.org/officeDocument/2006/relationships/image" Target="../media/image2.png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13.bin"/><Relationship Id="rId15" Type="http://schemas.openxmlformats.org/officeDocument/2006/relationships/tags" Target="../tags/tag62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2.bin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image" Target="../media/image18.wmf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2" Type="http://schemas.openxmlformats.org/officeDocument/2006/relationships/notesSlide" Target="../notesSlides/notesSlide9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87.xml"/><Relationship Id="rId2" Type="http://schemas.openxmlformats.org/officeDocument/2006/relationships/image" Target="../media/image2.png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92.xml"/><Relationship Id="rId7" Type="http://schemas.openxmlformats.org/officeDocument/2006/relationships/image" Target="../media/image27.jpeg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5" Type="http://schemas.openxmlformats.org/officeDocument/2006/relationships/notesSlide" Target="../notesSlides/notesSlide10.x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124.xml"/><Relationship Id="rId42" Type="http://schemas.openxmlformats.org/officeDocument/2006/relationships/image" Target="../media/image30.png"/><Relationship Id="rId41" Type="http://schemas.openxmlformats.org/officeDocument/2006/relationships/tags" Target="../tags/tag123.xml"/><Relationship Id="rId40" Type="http://schemas.openxmlformats.org/officeDocument/2006/relationships/image" Target="../media/image29.jpeg"/><Relationship Id="rId4" Type="http://schemas.openxmlformats.org/officeDocument/2006/relationships/image" Target="../media/image14.png"/><Relationship Id="rId39" Type="http://schemas.openxmlformats.org/officeDocument/2006/relationships/tags" Target="../tags/tag122.xml"/><Relationship Id="rId38" Type="http://schemas.openxmlformats.org/officeDocument/2006/relationships/tags" Target="../tags/tag121.xml"/><Relationship Id="rId37" Type="http://schemas.openxmlformats.org/officeDocument/2006/relationships/tags" Target="../tags/tag120.xml"/><Relationship Id="rId36" Type="http://schemas.openxmlformats.org/officeDocument/2006/relationships/tags" Target="../tags/tag119.xml"/><Relationship Id="rId35" Type="http://schemas.openxmlformats.org/officeDocument/2006/relationships/tags" Target="../tags/tag118.xml"/><Relationship Id="rId34" Type="http://schemas.openxmlformats.org/officeDocument/2006/relationships/tags" Target="../tags/tag117.xml"/><Relationship Id="rId33" Type="http://schemas.openxmlformats.org/officeDocument/2006/relationships/tags" Target="../tags/tag116.xml"/><Relationship Id="rId32" Type="http://schemas.openxmlformats.org/officeDocument/2006/relationships/tags" Target="../tags/tag115.xml"/><Relationship Id="rId31" Type="http://schemas.openxmlformats.org/officeDocument/2006/relationships/tags" Target="../tags/tag114.xml"/><Relationship Id="rId30" Type="http://schemas.openxmlformats.org/officeDocument/2006/relationships/tags" Target="../tags/tag113.xml"/><Relationship Id="rId3" Type="http://schemas.openxmlformats.org/officeDocument/2006/relationships/tags" Target="../tags/tag89.xml"/><Relationship Id="rId29" Type="http://schemas.openxmlformats.org/officeDocument/2006/relationships/tags" Target="../tags/tag112.xml"/><Relationship Id="rId28" Type="http://schemas.openxmlformats.org/officeDocument/2006/relationships/tags" Target="../tags/tag111.xml"/><Relationship Id="rId27" Type="http://schemas.openxmlformats.org/officeDocument/2006/relationships/tags" Target="../tags/tag110.xml"/><Relationship Id="rId26" Type="http://schemas.openxmlformats.org/officeDocument/2006/relationships/tags" Target="../tags/tag109.xml"/><Relationship Id="rId25" Type="http://schemas.openxmlformats.org/officeDocument/2006/relationships/tags" Target="../tags/tag108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image" Target="../media/image2.png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28.xml"/><Relationship Id="rId7" Type="http://schemas.openxmlformats.org/officeDocument/2006/relationships/image" Target="../media/image33.jpeg"/><Relationship Id="rId6" Type="http://schemas.openxmlformats.org/officeDocument/2006/relationships/tags" Target="../tags/tag127.xml"/><Relationship Id="rId5" Type="http://schemas.openxmlformats.org/officeDocument/2006/relationships/image" Target="../media/image32.png"/><Relationship Id="rId4" Type="http://schemas.openxmlformats.org/officeDocument/2006/relationships/tags" Target="../tags/tag126.xml"/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1.xml"/><Relationship Id="rId1" Type="http://schemas.openxmlformats.org/officeDocument/2006/relationships/tags" Target="../tags/tag12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1.xml"/><Relationship Id="rId4" Type="http://schemas.openxmlformats.org/officeDocument/2006/relationships/image" Target="../media/image34.jpeg"/><Relationship Id="rId3" Type="http://schemas.openxmlformats.org/officeDocument/2006/relationships/tags" Target="../tags/tag130.xml"/><Relationship Id="rId2" Type="http://schemas.openxmlformats.org/officeDocument/2006/relationships/image" Target="../media/image2.png"/><Relationship Id="rId1" Type="http://schemas.openxmlformats.org/officeDocument/2006/relationships/tags" Target="../tags/tag12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tags" Target="../tags/tag13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4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2.png"/><Relationship Id="rId1" Type="http://schemas.openxmlformats.org/officeDocument/2006/relationships/tags" Target="../tags/tag14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2.png"/><Relationship Id="rId1" Type="http://schemas.openxmlformats.org/officeDocument/2006/relationships/tags" Target="../tags/tag14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.png"/><Relationship Id="rId1" Type="http://schemas.openxmlformats.org/officeDocument/2006/relationships/tags" Target="../tags/tag15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2" Type="http://schemas.openxmlformats.org/officeDocument/2006/relationships/notesSlide" Target="../notesSlides/notesSlide3.xml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18.xml"/><Relationship Id="rId18" Type="http://schemas.openxmlformats.org/officeDocument/2006/relationships/image" Target="../media/image5.wmf"/><Relationship Id="rId17" Type="http://schemas.openxmlformats.org/officeDocument/2006/relationships/oleObject" Target="../embeddings/oleObject2.bin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1.bin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0" y="3476806"/>
            <a:ext cx="12192000" cy="19790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107180" y="3866515"/>
            <a:ext cx="3977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大学物理实验中心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张朝阳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5963" y="1583889"/>
            <a:ext cx="7039610" cy="92075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 w="0"/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金属丝杨氏模量的</a:t>
            </a:r>
            <a:r>
              <a:rPr kumimoji="0" lang="zh-CN" altLang="en-US" sz="5400" b="0" i="0" u="none" strike="noStrike" kern="1200" cap="none" spc="0" normalizeH="0" baseline="0" noProof="0" dirty="0">
                <a:ln w="0"/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测量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AD1C21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458" name="图片 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9" y="168476"/>
            <a:ext cx="1057712" cy="10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81340" y="168275"/>
            <a:ext cx="3709035" cy="682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原理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50" name="矩形: 圆角 49"/>
          <p:cNvSpPr/>
          <p:nvPr/>
        </p:nvSpPr>
        <p:spPr>
          <a:xfrm>
            <a:off x="1199515" y="1238885"/>
            <a:ext cx="6146165" cy="1661795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465580" y="1481455"/>
            <a:ext cx="5724525" cy="117665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 fontScale="25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/>
              <a:t>                </a:t>
            </a:r>
            <a:r>
              <a:rPr lang="en-US" altLang="zh-CN" sz="90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设有一根粗细均匀长为L，横截面积为S的钢丝，在受到沿长度方向的外力F作用下伸长量为∆L。</a:t>
            </a:r>
            <a:endParaRPr lang="en-US" altLang="zh-CN" sz="9000" b="1"/>
          </a:p>
        </p:txBody>
      </p:sp>
      <p:grpSp>
        <p:nvGrpSpPr>
          <p:cNvPr id="18443" name="Group 8"/>
          <p:cNvGrpSpPr/>
          <p:nvPr/>
        </p:nvGrpSpPr>
        <p:grpSpPr>
          <a:xfrm>
            <a:off x="9575165" y="1238885"/>
            <a:ext cx="1982470" cy="4844865"/>
            <a:chOff x="0" y="0"/>
            <a:chExt cx="4137" cy="6850"/>
          </a:xfrm>
        </p:grpSpPr>
        <p:sp>
          <p:nvSpPr>
            <p:cNvPr id="18445" name="Oval 7"/>
            <p:cNvSpPr/>
            <p:nvPr>
              <p:custDataLst>
                <p:tags r:id="rId3"/>
              </p:custDataLst>
            </p:nvPr>
          </p:nvSpPr>
          <p:spPr>
            <a:xfrm>
              <a:off x="1464" y="3622"/>
              <a:ext cx="1015" cy="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Line 8"/>
            <p:cNvSpPr/>
            <p:nvPr>
              <p:custDataLst>
                <p:tags r:id="rId4"/>
              </p:custDataLst>
            </p:nvPr>
          </p:nvSpPr>
          <p:spPr>
            <a:xfrm>
              <a:off x="1976" y="5669"/>
              <a:ext cx="0" cy="62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AutoShape 9"/>
            <p:cNvSpPr/>
            <p:nvPr>
              <p:custDataLst>
                <p:tags r:id="rId5"/>
              </p:custDataLst>
            </p:nvPr>
          </p:nvSpPr>
          <p:spPr>
            <a:xfrm>
              <a:off x="1066" y="6202"/>
              <a:ext cx="1815" cy="510"/>
            </a:xfrm>
            <a:prstGeom prst="can">
              <a:avLst>
                <a:gd name="adj" fmla="val 25000"/>
              </a:avLst>
            </a:pr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Line 10"/>
            <p:cNvSpPr/>
            <p:nvPr>
              <p:custDataLst>
                <p:tags r:id="rId6"/>
              </p:custDataLst>
            </p:nvPr>
          </p:nvSpPr>
          <p:spPr>
            <a:xfrm>
              <a:off x="2266" y="5272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449" name="Line 11"/>
            <p:cNvSpPr/>
            <p:nvPr>
              <p:custDataLst>
                <p:tags r:id="rId7"/>
              </p:custDataLst>
            </p:nvPr>
          </p:nvSpPr>
          <p:spPr>
            <a:xfrm rot="10800000">
              <a:off x="1929" y="3019"/>
              <a:ext cx="0" cy="9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450" name="Text Box 12"/>
            <p:cNvSpPr txBox="1"/>
            <p:nvPr>
              <p:custDataLst>
                <p:tags r:id="rId8"/>
              </p:custDataLst>
            </p:nvPr>
          </p:nvSpPr>
          <p:spPr>
            <a:xfrm>
              <a:off x="2769" y="849"/>
              <a:ext cx="1020" cy="7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钢丝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Text Box 13"/>
            <p:cNvSpPr txBox="1"/>
            <p:nvPr>
              <p:custDataLst>
                <p:tags r:id="rId9"/>
              </p:custDataLst>
            </p:nvPr>
          </p:nvSpPr>
          <p:spPr>
            <a:xfrm>
              <a:off x="1474" y="2382"/>
              <a:ext cx="1022" cy="1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应力０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Text Box 14"/>
            <p:cNvSpPr txBox="1"/>
            <p:nvPr>
              <p:custDataLst>
                <p:tags r:id="rId10"/>
              </p:custDataLst>
            </p:nvPr>
          </p:nvSpPr>
          <p:spPr>
            <a:xfrm>
              <a:off x="2439" y="5499"/>
              <a:ext cx="395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AutoShape 16"/>
            <p:cNvSpPr/>
            <p:nvPr>
              <p:custDataLst>
                <p:tags r:id="rId11"/>
              </p:custDataLst>
            </p:nvPr>
          </p:nvSpPr>
          <p:spPr>
            <a:xfrm>
              <a:off x="1012" y="3967"/>
              <a:ext cx="349" cy="1590"/>
            </a:xfrm>
            <a:prstGeom prst="leftBrace">
              <a:avLst>
                <a:gd name="adj1" fmla="val 3796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Oval 19"/>
            <p:cNvSpPr/>
            <p:nvPr>
              <p:custDataLst>
                <p:tags r:id="rId12"/>
              </p:custDataLst>
            </p:nvPr>
          </p:nvSpPr>
          <p:spPr>
            <a:xfrm>
              <a:off x="1461" y="5067"/>
              <a:ext cx="1015" cy="600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Text Box 20"/>
            <p:cNvSpPr txBox="1"/>
            <p:nvPr>
              <p:custDataLst>
                <p:tags r:id="rId13"/>
              </p:custDataLst>
            </p:nvPr>
          </p:nvSpPr>
          <p:spPr>
            <a:xfrm>
              <a:off x="3116" y="6067"/>
              <a:ext cx="1021" cy="7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砝码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Text Box 21"/>
            <p:cNvSpPr txBox="1"/>
            <p:nvPr>
              <p:custDataLst>
                <p:tags r:id="rId14"/>
              </p:custDataLst>
            </p:nvPr>
          </p:nvSpPr>
          <p:spPr>
            <a:xfrm>
              <a:off x="0" y="4536"/>
              <a:ext cx="1020" cy="7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应变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Text Box 22"/>
            <p:cNvSpPr txBox="1"/>
            <p:nvPr>
              <p:custDataLst>
                <p:tags r:id="rId15"/>
              </p:custDataLst>
            </p:nvPr>
          </p:nvSpPr>
          <p:spPr>
            <a:xfrm>
              <a:off x="1834" y="5062"/>
              <a:ext cx="397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1" i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Line 22"/>
            <p:cNvSpPr/>
            <p:nvPr>
              <p:custDataLst>
                <p:tags r:id="rId16"/>
              </p:custDataLst>
            </p:nvPr>
          </p:nvSpPr>
          <p:spPr>
            <a:xfrm>
              <a:off x="1474" y="3969"/>
              <a:ext cx="1" cy="14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9" name="Line 23"/>
            <p:cNvSpPr/>
            <p:nvPr>
              <p:custDataLst>
                <p:tags r:id="rId17"/>
              </p:custDataLst>
            </p:nvPr>
          </p:nvSpPr>
          <p:spPr>
            <a:xfrm>
              <a:off x="2495" y="3744"/>
              <a:ext cx="1" cy="17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0" name="AutoShape 24"/>
            <p:cNvSpPr/>
            <p:nvPr>
              <p:custDataLst>
                <p:tags r:id="rId18"/>
              </p:custDataLst>
            </p:nvPr>
          </p:nvSpPr>
          <p:spPr>
            <a:xfrm>
              <a:off x="1474" y="3629"/>
              <a:ext cx="1020" cy="2042"/>
            </a:xfrm>
            <a:prstGeom prst="can">
              <a:avLst>
                <a:gd name="adj" fmla="val 39704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61" name="AutoShape 6"/>
            <p:cNvSpPr/>
            <p:nvPr>
              <p:custDataLst>
                <p:tags r:id="rId19"/>
              </p:custDataLst>
            </p:nvPr>
          </p:nvSpPr>
          <p:spPr>
            <a:xfrm>
              <a:off x="1464" y="0"/>
              <a:ext cx="1022" cy="4196"/>
            </a:xfrm>
            <a:prstGeom prst="can">
              <a:avLst>
                <a:gd name="adj" fmla="val 42898"/>
              </a:avLst>
            </a:prstGeom>
            <a:solidFill>
              <a:schemeClr val="accent1"/>
            </a:solidFill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2" name="Text Box 17"/>
            <p:cNvSpPr txBox="1"/>
            <p:nvPr>
              <p:custDataLst>
                <p:tags r:id="rId20"/>
              </p:custDataLst>
            </p:nvPr>
          </p:nvSpPr>
          <p:spPr>
            <a:xfrm>
              <a:off x="1814" y="1701"/>
              <a:ext cx="398" cy="391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Text Box 18"/>
            <p:cNvSpPr txBox="1"/>
            <p:nvPr>
              <p:custDataLst>
                <p:tags r:id="rId21"/>
              </p:custDataLst>
            </p:nvPr>
          </p:nvSpPr>
          <p:spPr>
            <a:xfrm>
              <a:off x="1587" y="4536"/>
              <a:ext cx="795" cy="30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⊿L</a:t>
              </a:r>
              <a:endPara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Oval 28"/>
            <p:cNvSpPr/>
            <p:nvPr>
              <p:custDataLst>
                <p:tags r:id="rId22"/>
              </p:custDataLst>
            </p:nvPr>
          </p:nvSpPr>
          <p:spPr>
            <a:xfrm>
              <a:off x="1461" y="3922"/>
              <a:ext cx="1033" cy="32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S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99515" y="3333115"/>
            <a:ext cx="1981200" cy="148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dirty="0"/>
              <a:t>纵向应力：     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纵向应变：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6360" y="3217545"/>
          <a:ext cx="40068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3" imgW="190500" imgH="393700" progId="Equation.KSEE3">
                  <p:embed/>
                </p:oleObj>
              </mc:Choice>
              <mc:Fallback>
                <p:oleObj name="" r:id="rId23" imgW="190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26360" y="3217545"/>
                        <a:ext cx="40068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2550" y="4135120"/>
          <a:ext cx="558165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5" imgW="254000" imgH="393700" progId="Equation.KSEE3">
                  <p:embed/>
                </p:oleObj>
              </mc:Choice>
              <mc:Fallback>
                <p:oleObj name="" r:id="rId25" imgW="254000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22550" y="4135120"/>
                        <a:ext cx="558165" cy="865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855720" y="375412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根据胡克定律</a:t>
            </a:r>
            <a:endParaRPr lang="zh-CN" altLang="en-US" sz="2000" dirty="0">
              <a:sym typeface="+mn-ea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7515" y="3622040"/>
          <a:ext cx="2916555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7" imgW="1346200" imgH="419100" progId="Equation.KSEE3">
                  <p:embed/>
                </p:oleObj>
              </mc:Choice>
              <mc:Fallback>
                <p:oleObj name="" r:id="rId27" imgW="1346200" imgH="419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17515" y="3622040"/>
                        <a:ext cx="2916555" cy="90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3360" y="5346065"/>
          <a:ext cx="1743710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29" imgW="736600" imgH="393700" progId="Equation.KSEE3">
                  <p:embed/>
                </p:oleObj>
              </mc:Choice>
              <mc:Fallback>
                <p:oleObj name="" r:id="rId29" imgW="736600" imgH="3937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93360" y="5346065"/>
                        <a:ext cx="1743710" cy="93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箭头 8"/>
          <p:cNvSpPr/>
          <p:nvPr/>
        </p:nvSpPr>
        <p:spPr>
          <a:xfrm rot="10800000">
            <a:off x="4552950" y="5608955"/>
            <a:ext cx="495935" cy="306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450" y="5530215"/>
          <a:ext cx="1164590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1" imgW="508000" imgH="203200" progId="Equation.KSEE3">
                  <p:embed/>
                </p:oleObj>
              </mc:Choice>
              <mc:Fallback>
                <p:oleObj name="" r:id="rId31" imgW="5080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14450" y="5530215"/>
                        <a:ext cx="1164590" cy="46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57830" y="5346065"/>
          <a:ext cx="134302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33" imgW="634365" imgH="393700" progId="Equation.KSEE3">
                  <p:embed/>
                </p:oleObj>
              </mc:Choice>
              <mc:Fallback>
                <p:oleObj name="" r:id="rId33" imgW="634365" imgH="3937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957830" y="5346065"/>
                        <a:ext cx="134302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 animBg="1"/>
      <p:bldP spid="50" grpId="1" animBg="1"/>
      <p:bldP spid="2" grpId="1" animBg="1"/>
      <p:bldP spid="11" grpId="0"/>
      <p:bldP spid="11" grpId="1"/>
      <p:bldP spid="3" grpId="0"/>
      <p:bldP spid="3" grpId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原理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165" y="1213485"/>
            <a:ext cx="3709670" cy="527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7" name="组合 76"/>
          <p:cNvGrpSpPr/>
          <p:nvPr/>
        </p:nvGrpSpPr>
        <p:grpSpPr>
          <a:xfrm>
            <a:off x="6975475" y="4165600"/>
            <a:ext cx="2176780" cy="1802130"/>
            <a:chOff x="3680" y="3688"/>
            <a:chExt cx="3428" cy="2838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692" y="3696"/>
              <a:ext cx="3416" cy="2830"/>
            </a:xfrm>
            <a:prstGeom prst="rect">
              <a:avLst/>
            </a:prstGeom>
          </p:spPr>
        </p:pic>
        <p:sp>
          <p:nvSpPr>
            <p:cNvPr id="75" name="矩形 74"/>
            <p:cNvSpPr/>
            <p:nvPr>
              <p:custDataLst>
                <p:tags r:id="rId6"/>
              </p:custDataLst>
            </p:nvPr>
          </p:nvSpPr>
          <p:spPr>
            <a:xfrm>
              <a:off x="3680" y="3688"/>
              <a:ext cx="762" cy="4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>
              <p:custDataLst>
                <p:tags r:id="rId7"/>
              </p:custDataLst>
            </p:nvPr>
          </p:nvSpPr>
          <p:spPr>
            <a:xfrm>
              <a:off x="3692" y="3913"/>
              <a:ext cx="415" cy="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6223000" y="5525135"/>
            <a:ext cx="760095" cy="17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44876" y="2209577"/>
            <a:ext cx="2368587" cy="143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原理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graphicFrame>
        <p:nvGraphicFramePr>
          <p:cNvPr id="2" name="对象 -2147482612"/>
          <p:cNvGraphicFramePr>
            <a:graphicFrameLocks noChangeAspect="1"/>
          </p:cNvGraphicFramePr>
          <p:nvPr/>
        </p:nvGraphicFramePr>
        <p:xfrm>
          <a:off x="1515110" y="1459230"/>
          <a:ext cx="3554730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171700" imgH="2667000" progId="Word.Picture.8">
                  <p:embed/>
                </p:oleObj>
              </mc:Choice>
              <mc:Fallback>
                <p:oleObj name="" r:id="rId3" imgW="2171700" imgH="26670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5110" y="1459230"/>
                        <a:ext cx="3554730" cy="436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819140" y="1298575"/>
            <a:ext cx="1544320" cy="1623695"/>
            <a:chOff x="10370" y="2045"/>
            <a:chExt cx="2432" cy="2557"/>
          </a:xfrm>
        </p:grpSpPr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0764" y="2045"/>
            <a:ext cx="2038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" r:id="rId6" imgW="762000" imgH="393700" progId="Equation.KSEE3">
                    <p:embed/>
                  </p:oleObj>
                </mc:Choice>
                <mc:Fallback>
                  <p:oleObj name="" r:id="rId6" imgW="762000" imgH="393700" progId="Equation.KSEE3">
                    <p:embed/>
                    <p:pic>
                      <p:nvPicPr>
                        <p:cNvPr id="0" name="图片 512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764" y="2045"/>
                          <a:ext cx="2038" cy="10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0764" y="3530"/>
            <a:ext cx="1937" cy="1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" r:id="rId9" imgW="711200" imgH="393700" progId="Equation.KSEE3">
                    <p:embed/>
                  </p:oleObj>
                </mc:Choice>
                <mc:Fallback>
                  <p:oleObj name="" r:id="rId9" imgW="711200" imgH="393700" progId="Equation.KSEE3">
                    <p:embed/>
                    <p:pic>
                      <p:nvPicPr>
                        <p:cNvPr id="0" name="图片 51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764" y="3530"/>
                          <a:ext cx="1937" cy="10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左大括号 5"/>
            <p:cNvSpPr/>
            <p:nvPr>
              <p:custDataLst>
                <p:tags r:id="rId11"/>
              </p:custDataLst>
            </p:nvPr>
          </p:nvSpPr>
          <p:spPr>
            <a:xfrm>
              <a:off x="10370" y="2509"/>
              <a:ext cx="394" cy="163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62745" y="1459230"/>
            <a:ext cx="1604010" cy="1284605"/>
            <a:chOff x="15793" y="2298"/>
            <a:chExt cx="2526" cy="2023"/>
          </a:xfrm>
        </p:grpSpPr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6199" y="2298"/>
            <a:ext cx="212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" r:id="rId13" imgW="736600" imgH="177165" progId="Equation.KSEE3">
                    <p:embed/>
                  </p:oleObj>
                </mc:Choice>
                <mc:Fallback>
                  <p:oleObj name="" r:id="rId13" imgW="736600" imgH="177165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199" y="2298"/>
                          <a:ext cx="2120" cy="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16199" y="3812"/>
            <a:ext cx="1678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" r:id="rId16" imgW="584200" imgH="177165" progId="Equation.KSEE3">
                    <p:embed/>
                  </p:oleObj>
                </mc:Choice>
                <mc:Fallback>
                  <p:oleObj name="" r:id="rId16" imgW="584200" imgH="177165" progId="Equation.KSEE3">
                    <p:embed/>
                    <p:pic>
                      <p:nvPicPr>
                        <p:cNvPr id="0" name="图片 512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199" y="3812"/>
                          <a:ext cx="1678" cy="5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左大括号 26"/>
            <p:cNvSpPr/>
            <p:nvPr>
              <p:custDataLst>
                <p:tags r:id="rId18"/>
              </p:custDataLst>
            </p:nvPr>
          </p:nvSpPr>
          <p:spPr>
            <a:xfrm>
              <a:off x="15793" y="2509"/>
              <a:ext cx="394" cy="163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14895" y="1668780"/>
            <a:ext cx="1743710" cy="848995"/>
            <a:chOff x="12883" y="2628"/>
            <a:chExt cx="2746" cy="1337"/>
          </a:xfrm>
        </p:grpSpPr>
        <p:sp>
          <p:nvSpPr>
            <p:cNvPr id="29" name="右箭头 28"/>
            <p:cNvSpPr/>
            <p:nvPr>
              <p:custDataLst>
                <p:tags r:id="rId19"/>
              </p:custDataLst>
            </p:nvPr>
          </p:nvSpPr>
          <p:spPr>
            <a:xfrm>
              <a:off x="12883" y="3144"/>
              <a:ext cx="2747" cy="3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0" name="对象 29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3482" y="2628"/>
            <a:ext cx="1549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" r:id="rId21" imgW="584200" imgH="177165" progId="Equation.KSEE3">
                    <p:embed/>
                  </p:oleObj>
                </mc:Choice>
                <mc:Fallback>
                  <p:oleObj name="" r:id="rId21" imgW="584200" imgH="177165" progId="Equation.KSEE3">
                    <p:embed/>
                    <p:pic>
                      <p:nvPicPr>
                        <p:cNvPr id="0" name="图片 512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482" y="2628"/>
                          <a:ext cx="1549" cy="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13482" y="3527"/>
            <a:ext cx="1549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24" imgW="584200" imgH="165100" progId="Equation.KSEE3">
                    <p:embed/>
                  </p:oleObj>
                </mc:Choice>
                <mc:Fallback>
                  <p:oleObj name="" r:id="rId24" imgW="584200" imgH="165100" progId="Equation.KSEE3">
                    <p:embed/>
                    <p:pic>
                      <p:nvPicPr>
                        <p:cNvPr id="0" name="图片 5124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3482" y="3527"/>
                          <a:ext cx="1549" cy="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9140" y="3281045"/>
          <a:ext cx="159575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26" imgW="901700" imgH="393700" progId="Equation.KSEE3">
                  <p:embed/>
                </p:oleObj>
              </mc:Choice>
              <mc:Fallback>
                <p:oleObj name="" r:id="rId26" imgW="901700" imgH="3937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19140" y="3281045"/>
                        <a:ext cx="1595755" cy="69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9140" y="4101465"/>
          <a:ext cx="191008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28" imgW="1066800" imgH="393700" progId="Equation.KSEE3">
                  <p:embed/>
                </p:oleObj>
              </mc:Choice>
              <mc:Fallback>
                <p:oleObj name="" r:id="rId28" imgW="1066800" imgH="3937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19140" y="4101465"/>
                        <a:ext cx="191008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79510" y="5031740"/>
          <a:ext cx="2211070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30" imgW="1117600" imgH="393700" progId="Equation.KSEE3">
                  <p:embed/>
                </p:oleObj>
              </mc:Choice>
              <mc:Fallback>
                <p:oleObj name="" r:id="rId30" imgW="1117600" imgH="393700" progId="Equation.KSEE3">
                  <p:embed/>
                  <p:pic>
                    <p:nvPicPr>
                      <p:cNvPr id="0" name="图片 512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779510" y="5031740"/>
                        <a:ext cx="2211070" cy="77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6334203" y="5029910"/>
          <a:ext cx="146113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33" imgW="736600" imgH="393700" progId="Equation.KSEE3">
                  <p:embed/>
                </p:oleObj>
              </mc:Choice>
              <mc:Fallback>
                <p:oleObj name="" r:id="rId33" imgW="736600" imgH="3937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334203" y="5029910"/>
                        <a:ext cx="146113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46065" y="5228590"/>
            <a:ext cx="9880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代入到</a:t>
            </a:r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 rot="10800000">
            <a:off x="8039100" y="5228590"/>
            <a:ext cx="495935" cy="306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311172" y="3047353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algn="l"/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内容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838200" y="899795"/>
            <a:ext cx="10515600" cy="54457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cxnSp>
        <p:nvCxnSpPr>
          <p:cNvPr id="3" name="直接箭头连接符 2"/>
          <p:cNvCxnSpPr/>
          <p:nvPr>
            <p:custDataLst>
              <p:tags r:id="rId4"/>
            </p:custDataLst>
          </p:nvPr>
        </p:nvCxnSpPr>
        <p:spPr>
          <a:xfrm flipV="1">
            <a:off x="1098578" y="3429002"/>
            <a:ext cx="10150449" cy="1"/>
          </a:xfrm>
          <a:prstGeom prst="straightConnector1">
            <a:avLst/>
          </a:prstGeom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743035" y="3168648"/>
            <a:ext cx="2213610" cy="2310130"/>
            <a:chOff x="1538287" y="3168648"/>
            <a:chExt cx="2213610" cy="2310130"/>
          </a:xfrm>
        </p:grpSpPr>
        <p:grpSp>
          <p:nvGrpSpPr>
            <p:cNvPr id="4" name="组合 3"/>
            <p:cNvGrpSpPr/>
            <p:nvPr/>
          </p:nvGrpSpPr>
          <p:grpSpPr>
            <a:xfrm>
              <a:off x="1904998" y="3168648"/>
              <a:ext cx="520702" cy="520702"/>
              <a:chOff x="1752598" y="3168648"/>
              <a:chExt cx="520702" cy="520702"/>
            </a:xfrm>
          </p:grpSpPr>
          <p:sp>
            <p:nvSpPr>
              <p:cNvPr id="6" name="椭圆 5"/>
              <p:cNvSpPr/>
              <p:nvPr>
                <p:custDataLst>
                  <p:tags r:id="rId5"/>
                </p:custDataLst>
              </p:nvPr>
            </p:nvSpPr>
            <p:spPr>
              <a:xfrm>
                <a:off x="1752598" y="3168648"/>
                <a:ext cx="520702" cy="5207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>
                <p:custDataLst>
                  <p:tags r:id="rId6"/>
                </p:custDataLst>
              </p:nvPr>
            </p:nvSpPr>
            <p:spPr>
              <a:xfrm>
                <a:off x="1841499" y="3257549"/>
                <a:ext cx="342900" cy="342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19" name="对话气泡: 矩形 18"/>
            <p:cNvSpPr/>
            <p:nvPr>
              <p:custDataLst>
                <p:tags r:id="rId7"/>
              </p:custDataLst>
            </p:nvPr>
          </p:nvSpPr>
          <p:spPr>
            <a:xfrm flipV="1">
              <a:off x="1647049" y="3738564"/>
              <a:ext cx="1763676" cy="244470"/>
            </a:xfrm>
            <a:custGeom>
              <a:avLst/>
              <a:gdLst>
                <a:gd name="connsiteX0" fmla="*/ 0 w 962025"/>
                <a:gd name="connsiteY0" fmla="*/ 0 h 1066800"/>
                <a:gd name="connsiteX1" fmla="*/ 160338 w 962025"/>
                <a:gd name="connsiteY1" fmla="*/ 0 h 1066800"/>
                <a:gd name="connsiteX2" fmla="*/ 160338 w 962025"/>
                <a:gd name="connsiteY2" fmla="*/ 0 h 1066800"/>
                <a:gd name="connsiteX3" fmla="*/ 400844 w 962025"/>
                <a:gd name="connsiteY3" fmla="*/ 0 h 1066800"/>
                <a:gd name="connsiteX4" fmla="*/ 962025 w 962025"/>
                <a:gd name="connsiteY4" fmla="*/ 0 h 1066800"/>
                <a:gd name="connsiteX5" fmla="*/ 962025 w 962025"/>
                <a:gd name="connsiteY5" fmla="*/ 622300 h 1066800"/>
                <a:gd name="connsiteX6" fmla="*/ 962025 w 962025"/>
                <a:gd name="connsiteY6" fmla="*/ 622300 h 1066800"/>
                <a:gd name="connsiteX7" fmla="*/ 962025 w 962025"/>
                <a:gd name="connsiteY7" fmla="*/ 889000 h 1066800"/>
                <a:gd name="connsiteX8" fmla="*/ 962025 w 962025"/>
                <a:gd name="connsiteY8" fmla="*/ 1066800 h 1066800"/>
                <a:gd name="connsiteX9" fmla="*/ 400844 w 962025"/>
                <a:gd name="connsiteY9" fmla="*/ 1066800 h 1066800"/>
                <a:gd name="connsiteX10" fmla="*/ 280594 w 962025"/>
                <a:gd name="connsiteY10" fmla="*/ 1200150 h 1066800"/>
                <a:gd name="connsiteX11" fmla="*/ 160338 w 962025"/>
                <a:gd name="connsiteY11" fmla="*/ 1066800 h 1066800"/>
                <a:gd name="connsiteX12" fmla="*/ 0 w 962025"/>
                <a:gd name="connsiteY12" fmla="*/ 1066800 h 1066800"/>
                <a:gd name="connsiteX13" fmla="*/ 0 w 962025"/>
                <a:gd name="connsiteY13" fmla="*/ 889000 h 1066800"/>
                <a:gd name="connsiteX14" fmla="*/ 0 w 962025"/>
                <a:gd name="connsiteY14" fmla="*/ 622300 h 1066800"/>
                <a:gd name="connsiteX15" fmla="*/ 0 w 962025"/>
                <a:gd name="connsiteY15" fmla="*/ 622300 h 1066800"/>
                <a:gd name="connsiteX16" fmla="*/ 0 w 962025"/>
                <a:gd name="connsiteY16" fmla="*/ 0 h 1066800"/>
                <a:gd name="connsiteX0-1" fmla="*/ 0 w 962025"/>
                <a:gd name="connsiteY0-2" fmla="*/ 622300 h 1200150"/>
                <a:gd name="connsiteX1-3" fmla="*/ 160338 w 962025"/>
                <a:gd name="connsiteY1-4" fmla="*/ 0 h 1200150"/>
                <a:gd name="connsiteX2-5" fmla="*/ 160338 w 962025"/>
                <a:gd name="connsiteY2-6" fmla="*/ 0 h 1200150"/>
                <a:gd name="connsiteX3-7" fmla="*/ 400844 w 962025"/>
                <a:gd name="connsiteY3-8" fmla="*/ 0 h 1200150"/>
                <a:gd name="connsiteX4-9" fmla="*/ 962025 w 962025"/>
                <a:gd name="connsiteY4-10" fmla="*/ 0 h 1200150"/>
                <a:gd name="connsiteX5-11" fmla="*/ 962025 w 962025"/>
                <a:gd name="connsiteY5-12" fmla="*/ 622300 h 1200150"/>
                <a:gd name="connsiteX6-13" fmla="*/ 962025 w 962025"/>
                <a:gd name="connsiteY6-14" fmla="*/ 622300 h 1200150"/>
                <a:gd name="connsiteX7-15" fmla="*/ 962025 w 962025"/>
                <a:gd name="connsiteY7-16" fmla="*/ 889000 h 1200150"/>
                <a:gd name="connsiteX8-17" fmla="*/ 962025 w 962025"/>
                <a:gd name="connsiteY8-18" fmla="*/ 1066800 h 1200150"/>
                <a:gd name="connsiteX9-19" fmla="*/ 400844 w 962025"/>
                <a:gd name="connsiteY9-20" fmla="*/ 1066800 h 1200150"/>
                <a:gd name="connsiteX10-21" fmla="*/ 280594 w 962025"/>
                <a:gd name="connsiteY10-22" fmla="*/ 1200150 h 1200150"/>
                <a:gd name="connsiteX11-23" fmla="*/ 160338 w 962025"/>
                <a:gd name="connsiteY11-24" fmla="*/ 1066800 h 1200150"/>
                <a:gd name="connsiteX12-25" fmla="*/ 0 w 962025"/>
                <a:gd name="connsiteY12-26" fmla="*/ 1066800 h 1200150"/>
                <a:gd name="connsiteX13-27" fmla="*/ 0 w 962025"/>
                <a:gd name="connsiteY13-28" fmla="*/ 889000 h 1200150"/>
                <a:gd name="connsiteX14-29" fmla="*/ 0 w 962025"/>
                <a:gd name="connsiteY14-30" fmla="*/ 622300 h 1200150"/>
                <a:gd name="connsiteX15-31" fmla="*/ 0 w 962025"/>
                <a:gd name="connsiteY15-32" fmla="*/ 622300 h 1200150"/>
                <a:gd name="connsiteX0-33" fmla="*/ 0 w 962025"/>
                <a:gd name="connsiteY0-34" fmla="*/ 622300 h 1200150"/>
                <a:gd name="connsiteX1-35" fmla="*/ 160338 w 962025"/>
                <a:gd name="connsiteY1-36" fmla="*/ 0 h 1200150"/>
                <a:gd name="connsiteX2-37" fmla="*/ 400844 w 962025"/>
                <a:gd name="connsiteY2-38" fmla="*/ 0 h 1200150"/>
                <a:gd name="connsiteX3-39" fmla="*/ 962025 w 962025"/>
                <a:gd name="connsiteY3-40" fmla="*/ 0 h 1200150"/>
                <a:gd name="connsiteX4-41" fmla="*/ 962025 w 962025"/>
                <a:gd name="connsiteY4-42" fmla="*/ 622300 h 1200150"/>
                <a:gd name="connsiteX5-43" fmla="*/ 962025 w 962025"/>
                <a:gd name="connsiteY5-44" fmla="*/ 622300 h 1200150"/>
                <a:gd name="connsiteX6-45" fmla="*/ 962025 w 962025"/>
                <a:gd name="connsiteY6-46" fmla="*/ 889000 h 1200150"/>
                <a:gd name="connsiteX7-47" fmla="*/ 962025 w 962025"/>
                <a:gd name="connsiteY7-48" fmla="*/ 1066800 h 1200150"/>
                <a:gd name="connsiteX8-49" fmla="*/ 400844 w 962025"/>
                <a:gd name="connsiteY8-50" fmla="*/ 1066800 h 1200150"/>
                <a:gd name="connsiteX9-51" fmla="*/ 280594 w 962025"/>
                <a:gd name="connsiteY9-52" fmla="*/ 1200150 h 1200150"/>
                <a:gd name="connsiteX10-53" fmla="*/ 160338 w 962025"/>
                <a:gd name="connsiteY10-54" fmla="*/ 1066800 h 1200150"/>
                <a:gd name="connsiteX11-55" fmla="*/ 0 w 962025"/>
                <a:gd name="connsiteY11-56" fmla="*/ 1066800 h 1200150"/>
                <a:gd name="connsiteX12-57" fmla="*/ 0 w 962025"/>
                <a:gd name="connsiteY12-58" fmla="*/ 889000 h 1200150"/>
                <a:gd name="connsiteX13-59" fmla="*/ 0 w 962025"/>
                <a:gd name="connsiteY13-60" fmla="*/ 622300 h 1200150"/>
                <a:gd name="connsiteX14-61" fmla="*/ 0 w 962025"/>
                <a:gd name="connsiteY14-62" fmla="*/ 622300 h 1200150"/>
                <a:gd name="connsiteX0-63" fmla="*/ 0 w 962025"/>
                <a:gd name="connsiteY0-64" fmla="*/ 622300 h 1200150"/>
                <a:gd name="connsiteX1-65" fmla="*/ 400844 w 962025"/>
                <a:gd name="connsiteY1-66" fmla="*/ 0 h 1200150"/>
                <a:gd name="connsiteX2-67" fmla="*/ 962025 w 962025"/>
                <a:gd name="connsiteY2-68" fmla="*/ 0 h 1200150"/>
                <a:gd name="connsiteX3-69" fmla="*/ 962025 w 962025"/>
                <a:gd name="connsiteY3-70" fmla="*/ 622300 h 1200150"/>
                <a:gd name="connsiteX4-71" fmla="*/ 962025 w 962025"/>
                <a:gd name="connsiteY4-72" fmla="*/ 622300 h 1200150"/>
                <a:gd name="connsiteX5-73" fmla="*/ 962025 w 962025"/>
                <a:gd name="connsiteY5-74" fmla="*/ 889000 h 1200150"/>
                <a:gd name="connsiteX6-75" fmla="*/ 962025 w 962025"/>
                <a:gd name="connsiteY6-76" fmla="*/ 1066800 h 1200150"/>
                <a:gd name="connsiteX7-77" fmla="*/ 400844 w 962025"/>
                <a:gd name="connsiteY7-78" fmla="*/ 1066800 h 1200150"/>
                <a:gd name="connsiteX8-79" fmla="*/ 280594 w 962025"/>
                <a:gd name="connsiteY8-80" fmla="*/ 1200150 h 1200150"/>
                <a:gd name="connsiteX9-81" fmla="*/ 160338 w 962025"/>
                <a:gd name="connsiteY9-82" fmla="*/ 1066800 h 1200150"/>
                <a:gd name="connsiteX10-83" fmla="*/ 0 w 962025"/>
                <a:gd name="connsiteY10-84" fmla="*/ 1066800 h 1200150"/>
                <a:gd name="connsiteX11-85" fmla="*/ 0 w 962025"/>
                <a:gd name="connsiteY11-86" fmla="*/ 889000 h 1200150"/>
                <a:gd name="connsiteX12-87" fmla="*/ 0 w 962025"/>
                <a:gd name="connsiteY12-88" fmla="*/ 622300 h 1200150"/>
                <a:gd name="connsiteX13-89" fmla="*/ 0 w 962025"/>
                <a:gd name="connsiteY13-90" fmla="*/ 622300 h 1200150"/>
                <a:gd name="connsiteX0-91" fmla="*/ 0 w 962025"/>
                <a:gd name="connsiteY0-92" fmla="*/ 622300 h 1200150"/>
                <a:gd name="connsiteX1-93" fmla="*/ 962025 w 962025"/>
                <a:gd name="connsiteY1-94" fmla="*/ 0 h 1200150"/>
                <a:gd name="connsiteX2-95" fmla="*/ 962025 w 962025"/>
                <a:gd name="connsiteY2-96" fmla="*/ 622300 h 1200150"/>
                <a:gd name="connsiteX3-97" fmla="*/ 962025 w 962025"/>
                <a:gd name="connsiteY3-98" fmla="*/ 622300 h 1200150"/>
                <a:gd name="connsiteX4-99" fmla="*/ 962025 w 962025"/>
                <a:gd name="connsiteY4-100" fmla="*/ 889000 h 1200150"/>
                <a:gd name="connsiteX5-101" fmla="*/ 962025 w 962025"/>
                <a:gd name="connsiteY5-102" fmla="*/ 1066800 h 1200150"/>
                <a:gd name="connsiteX6-103" fmla="*/ 400844 w 962025"/>
                <a:gd name="connsiteY6-104" fmla="*/ 1066800 h 1200150"/>
                <a:gd name="connsiteX7-105" fmla="*/ 280594 w 962025"/>
                <a:gd name="connsiteY7-106" fmla="*/ 1200150 h 1200150"/>
                <a:gd name="connsiteX8-107" fmla="*/ 160338 w 962025"/>
                <a:gd name="connsiteY8-108" fmla="*/ 1066800 h 1200150"/>
                <a:gd name="connsiteX9-109" fmla="*/ 0 w 962025"/>
                <a:gd name="connsiteY9-110" fmla="*/ 1066800 h 1200150"/>
                <a:gd name="connsiteX10-111" fmla="*/ 0 w 962025"/>
                <a:gd name="connsiteY10-112" fmla="*/ 889000 h 1200150"/>
                <a:gd name="connsiteX11-113" fmla="*/ 0 w 962025"/>
                <a:gd name="connsiteY11-114" fmla="*/ 622300 h 1200150"/>
                <a:gd name="connsiteX12-115" fmla="*/ 0 w 962025"/>
                <a:gd name="connsiteY12-116" fmla="*/ 622300 h 1200150"/>
                <a:gd name="connsiteX0-117" fmla="*/ 0 w 962025"/>
                <a:gd name="connsiteY0-118" fmla="*/ 0 h 577850"/>
                <a:gd name="connsiteX1-119" fmla="*/ 962025 w 962025"/>
                <a:gd name="connsiteY1-120" fmla="*/ 0 h 577850"/>
                <a:gd name="connsiteX2-121" fmla="*/ 962025 w 962025"/>
                <a:gd name="connsiteY2-122" fmla="*/ 0 h 577850"/>
                <a:gd name="connsiteX3-123" fmla="*/ 962025 w 962025"/>
                <a:gd name="connsiteY3-124" fmla="*/ 266700 h 577850"/>
                <a:gd name="connsiteX4-125" fmla="*/ 962025 w 962025"/>
                <a:gd name="connsiteY4-126" fmla="*/ 444500 h 577850"/>
                <a:gd name="connsiteX5-127" fmla="*/ 400844 w 962025"/>
                <a:gd name="connsiteY5-128" fmla="*/ 444500 h 577850"/>
                <a:gd name="connsiteX6-129" fmla="*/ 280594 w 962025"/>
                <a:gd name="connsiteY6-130" fmla="*/ 577850 h 577850"/>
                <a:gd name="connsiteX7-131" fmla="*/ 160338 w 962025"/>
                <a:gd name="connsiteY7-132" fmla="*/ 444500 h 577850"/>
                <a:gd name="connsiteX8-133" fmla="*/ 0 w 962025"/>
                <a:gd name="connsiteY8-134" fmla="*/ 444500 h 577850"/>
                <a:gd name="connsiteX9-135" fmla="*/ 0 w 962025"/>
                <a:gd name="connsiteY9-136" fmla="*/ 266700 h 577850"/>
                <a:gd name="connsiteX10-137" fmla="*/ 0 w 962025"/>
                <a:gd name="connsiteY10-138" fmla="*/ 0 h 577850"/>
                <a:gd name="connsiteX11-139" fmla="*/ 0 w 962025"/>
                <a:gd name="connsiteY11-140" fmla="*/ 0 h 577850"/>
                <a:gd name="connsiteX0-141" fmla="*/ 0 w 962025"/>
                <a:gd name="connsiteY0-142" fmla="*/ 0 h 577850"/>
                <a:gd name="connsiteX1-143" fmla="*/ 962025 w 962025"/>
                <a:gd name="connsiteY1-144" fmla="*/ 0 h 577850"/>
                <a:gd name="connsiteX2-145" fmla="*/ 962025 w 962025"/>
                <a:gd name="connsiteY2-146" fmla="*/ 266700 h 577850"/>
                <a:gd name="connsiteX3-147" fmla="*/ 962025 w 962025"/>
                <a:gd name="connsiteY3-148" fmla="*/ 444500 h 577850"/>
                <a:gd name="connsiteX4-149" fmla="*/ 400844 w 962025"/>
                <a:gd name="connsiteY4-150" fmla="*/ 444500 h 577850"/>
                <a:gd name="connsiteX5-151" fmla="*/ 280594 w 962025"/>
                <a:gd name="connsiteY5-152" fmla="*/ 577850 h 577850"/>
                <a:gd name="connsiteX6-153" fmla="*/ 160338 w 962025"/>
                <a:gd name="connsiteY6-154" fmla="*/ 444500 h 577850"/>
                <a:gd name="connsiteX7-155" fmla="*/ 0 w 962025"/>
                <a:gd name="connsiteY7-156" fmla="*/ 444500 h 577850"/>
                <a:gd name="connsiteX8-157" fmla="*/ 0 w 962025"/>
                <a:gd name="connsiteY8-158" fmla="*/ 266700 h 577850"/>
                <a:gd name="connsiteX9-159" fmla="*/ 0 w 962025"/>
                <a:gd name="connsiteY9-160" fmla="*/ 0 h 577850"/>
                <a:gd name="connsiteX10-161" fmla="*/ 0 w 962025"/>
                <a:gd name="connsiteY10-162" fmla="*/ 0 h 577850"/>
                <a:gd name="connsiteX0-163" fmla="*/ 0 w 962025"/>
                <a:gd name="connsiteY0-164" fmla="*/ 0 h 577850"/>
                <a:gd name="connsiteX1-165" fmla="*/ 962025 w 962025"/>
                <a:gd name="connsiteY1-166" fmla="*/ 0 h 577850"/>
                <a:gd name="connsiteX2-167" fmla="*/ 962025 w 962025"/>
                <a:gd name="connsiteY2-168" fmla="*/ 266700 h 577850"/>
                <a:gd name="connsiteX3-169" fmla="*/ 962025 w 962025"/>
                <a:gd name="connsiteY3-170" fmla="*/ 444500 h 577850"/>
                <a:gd name="connsiteX4-171" fmla="*/ 400844 w 962025"/>
                <a:gd name="connsiteY4-172" fmla="*/ 444500 h 577850"/>
                <a:gd name="connsiteX5-173" fmla="*/ 280594 w 962025"/>
                <a:gd name="connsiteY5-174" fmla="*/ 577850 h 577850"/>
                <a:gd name="connsiteX6-175" fmla="*/ 160338 w 962025"/>
                <a:gd name="connsiteY6-176" fmla="*/ 444500 h 577850"/>
                <a:gd name="connsiteX7-177" fmla="*/ 0 w 962025"/>
                <a:gd name="connsiteY7-178" fmla="*/ 444500 h 577850"/>
                <a:gd name="connsiteX8-179" fmla="*/ 0 w 962025"/>
                <a:gd name="connsiteY8-180" fmla="*/ 266700 h 577850"/>
                <a:gd name="connsiteX9-181" fmla="*/ 0 w 962025"/>
                <a:gd name="connsiteY9-182" fmla="*/ 0 h 577850"/>
                <a:gd name="connsiteX0-183" fmla="*/ 0 w 962025"/>
                <a:gd name="connsiteY0-184" fmla="*/ 266700 h 577850"/>
                <a:gd name="connsiteX1-185" fmla="*/ 0 w 962025"/>
                <a:gd name="connsiteY1-186" fmla="*/ 0 h 577850"/>
                <a:gd name="connsiteX2-187" fmla="*/ 962025 w 962025"/>
                <a:gd name="connsiteY2-188" fmla="*/ 0 h 577850"/>
                <a:gd name="connsiteX3-189" fmla="*/ 962025 w 962025"/>
                <a:gd name="connsiteY3-190" fmla="*/ 266700 h 577850"/>
                <a:gd name="connsiteX4-191" fmla="*/ 962025 w 962025"/>
                <a:gd name="connsiteY4-192" fmla="*/ 444500 h 577850"/>
                <a:gd name="connsiteX5-193" fmla="*/ 400844 w 962025"/>
                <a:gd name="connsiteY5-194" fmla="*/ 444500 h 577850"/>
                <a:gd name="connsiteX6-195" fmla="*/ 280594 w 962025"/>
                <a:gd name="connsiteY6-196" fmla="*/ 577850 h 577850"/>
                <a:gd name="connsiteX7-197" fmla="*/ 160338 w 962025"/>
                <a:gd name="connsiteY7-198" fmla="*/ 444500 h 577850"/>
                <a:gd name="connsiteX8-199" fmla="*/ 0 w 962025"/>
                <a:gd name="connsiteY8-200" fmla="*/ 444500 h 577850"/>
                <a:gd name="connsiteX9-201" fmla="*/ 91440 w 962025"/>
                <a:gd name="connsiteY9-202" fmla="*/ 358140 h 577850"/>
                <a:gd name="connsiteX0-203" fmla="*/ 0 w 962025"/>
                <a:gd name="connsiteY0-204" fmla="*/ 266700 h 577850"/>
                <a:gd name="connsiteX1-205" fmla="*/ 0 w 962025"/>
                <a:gd name="connsiteY1-206" fmla="*/ 0 h 577850"/>
                <a:gd name="connsiteX2-207" fmla="*/ 962025 w 962025"/>
                <a:gd name="connsiteY2-208" fmla="*/ 0 h 577850"/>
                <a:gd name="connsiteX3-209" fmla="*/ 962025 w 962025"/>
                <a:gd name="connsiteY3-210" fmla="*/ 266700 h 577850"/>
                <a:gd name="connsiteX4-211" fmla="*/ 962025 w 962025"/>
                <a:gd name="connsiteY4-212" fmla="*/ 444500 h 577850"/>
                <a:gd name="connsiteX5-213" fmla="*/ 400844 w 962025"/>
                <a:gd name="connsiteY5-214" fmla="*/ 444500 h 577850"/>
                <a:gd name="connsiteX6-215" fmla="*/ 280594 w 962025"/>
                <a:gd name="connsiteY6-216" fmla="*/ 577850 h 577850"/>
                <a:gd name="connsiteX7-217" fmla="*/ 160338 w 962025"/>
                <a:gd name="connsiteY7-218" fmla="*/ 444500 h 577850"/>
                <a:gd name="connsiteX8-219" fmla="*/ 0 w 962025"/>
                <a:gd name="connsiteY8-220" fmla="*/ 444500 h 577850"/>
                <a:gd name="connsiteX0-221" fmla="*/ 0 w 962025"/>
                <a:gd name="connsiteY0-222" fmla="*/ 0 h 577850"/>
                <a:gd name="connsiteX1-223" fmla="*/ 962025 w 962025"/>
                <a:gd name="connsiteY1-224" fmla="*/ 0 h 577850"/>
                <a:gd name="connsiteX2-225" fmla="*/ 962025 w 962025"/>
                <a:gd name="connsiteY2-226" fmla="*/ 266700 h 577850"/>
                <a:gd name="connsiteX3-227" fmla="*/ 962025 w 962025"/>
                <a:gd name="connsiteY3-228" fmla="*/ 444500 h 577850"/>
                <a:gd name="connsiteX4-229" fmla="*/ 400844 w 962025"/>
                <a:gd name="connsiteY4-230" fmla="*/ 444500 h 577850"/>
                <a:gd name="connsiteX5-231" fmla="*/ 280594 w 962025"/>
                <a:gd name="connsiteY5-232" fmla="*/ 577850 h 577850"/>
                <a:gd name="connsiteX6-233" fmla="*/ 160338 w 962025"/>
                <a:gd name="connsiteY6-234" fmla="*/ 444500 h 577850"/>
                <a:gd name="connsiteX7-235" fmla="*/ 0 w 962025"/>
                <a:gd name="connsiteY7-236" fmla="*/ 444500 h 577850"/>
                <a:gd name="connsiteX0-237" fmla="*/ 962025 w 962025"/>
                <a:gd name="connsiteY0-238" fmla="*/ 0 h 577850"/>
                <a:gd name="connsiteX1-239" fmla="*/ 962025 w 962025"/>
                <a:gd name="connsiteY1-240" fmla="*/ 266700 h 577850"/>
                <a:gd name="connsiteX2-241" fmla="*/ 962025 w 962025"/>
                <a:gd name="connsiteY2-242" fmla="*/ 444500 h 577850"/>
                <a:gd name="connsiteX3-243" fmla="*/ 400844 w 962025"/>
                <a:gd name="connsiteY3-244" fmla="*/ 444500 h 577850"/>
                <a:gd name="connsiteX4-245" fmla="*/ 280594 w 962025"/>
                <a:gd name="connsiteY4-246" fmla="*/ 577850 h 577850"/>
                <a:gd name="connsiteX5-247" fmla="*/ 160338 w 962025"/>
                <a:gd name="connsiteY5-248" fmla="*/ 444500 h 577850"/>
                <a:gd name="connsiteX6-249" fmla="*/ 0 w 962025"/>
                <a:gd name="connsiteY6-250" fmla="*/ 444500 h 577850"/>
                <a:gd name="connsiteX0-251" fmla="*/ 962025 w 962025"/>
                <a:gd name="connsiteY0-252" fmla="*/ 0 h 311150"/>
                <a:gd name="connsiteX1-253" fmla="*/ 962025 w 962025"/>
                <a:gd name="connsiteY1-254" fmla="*/ 177800 h 311150"/>
                <a:gd name="connsiteX2-255" fmla="*/ 400844 w 962025"/>
                <a:gd name="connsiteY2-256" fmla="*/ 177800 h 311150"/>
                <a:gd name="connsiteX3-257" fmla="*/ 280594 w 962025"/>
                <a:gd name="connsiteY3-258" fmla="*/ 311150 h 311150"/>
                <a:gd name="connsiteX4-259" fmla="*/ 160338 w 962025"/>
                <a:gd name="connsiteY4-260" fmla="*/ 177800 h 311150"/>
                <a:gd name="connsiteX5-261" fmla="*/ 0 w 962025"/>
                <a:gd name="connsiteY5-262" fmla="*/ 177800 h 311150"/>
                <a:gd name="connsiteX0-263" fmla="*/ 962025 w 962025"/>
                <a:gd name="connsiteY0-264" fmla="*/ 0 h 133350"/>
                <a:gd name="connsiteX1-265" fmla="*/ 400844 w 962025"/>
                <a:gd name="connsiteY1-266" fmla="*/ 0 h 133350"/>
                <a:gd name="connsiteX2-267" fmla="*/ 280594 w 962025"/>
                <a:gd name="connsiteY2-268" fmla="*/ 133350 h 133350"/>
                <a:gd name="connsiteX3-269" fmla="*/ 160338 w 962025"/>
                <a:gd name="connsiteY3-270" fmla="*/ 0 h 133350"/>
                <a:gd name="connsiteX4-271" fmla="*/ 0 w 962025"/>
                <a:gd name="connsiteY4-272" fmla="*/ 0 h 133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2025" h="133350">
                  <a:moveTo>
                    <a:pt x="962025" y="0"/>
                  </a:moveTo>
                  <a:lnTo>
                    <a:pt x="400844" y="0"/>
                  </a:lnTo>
                  <a:lnTo>
                    <a:pt x="280594" y="133350"/>
                  </a:lnTo>
                  <a:lnTo>
                    <a:pt x="160338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8"/>
              </p:custDataLst>
            </p:nvPr>
          </p:nvSpPr>
          <p:spPr>
            <a:xfrm>
              <a:off x="1538287" y="3992878"/>
              <a:ext cx="2213610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00000"/>
                </a:lnSpc>
              </a:pPr>
              <a:r>
                <a:rPr lang="zh-CN" altLang="en-US" sz="2400" dirty="0"/>
                <a:t>仪器调整：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1.</a:t>
              </a:r>
              <a:r>
                <a:rPr lang="zh-CN" altLang="en-US" sz="2400" dirty="0">
                  <a:sym typeface="+mn-ea"/>
                </a:rPr>
                <a:t>数字拉力计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2.</a:t>
              </a:r>
              <a:r>
                <a:rPr lang="zh-CN" altLang="en-US" sz="2400" dirty="0">
                  <a:sym typeface="+mn-ea"/>
                </a:rPr>
                <a:t>望远镜</a:t>
              </a:r>
              <a:endParaRPr lang="zh-CN" altLang="en-US" sz="24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 flipV="1">
            <a:off x="3957565" y="1377317"/>
            <a:ext cx="2581910" cy="2304415"/>
            <a:chOff x="1538287" y="3168648"/>
            <a:chExt cx="2581910" cy="2304415"/>
          </a:xfrm>
        </p:grpSpPr>
        <p:grpSp>
          <p:nvGrpSpPr>
            <p:cNvPr id="30" name="组合 29"/>
            <p:cNvGrpSpPr/>
            <p:nvPr/>
          </p:nvGrpSpPr>
          <p:grpSpPr>
            <a:xfrm>
              <a:off x="1904998" y="3168648"/>
              <a:ext cx="520702" cy="520702"/>
              <a:chOff x="1752598" y="3168648"/>
              <a:chExt cx="520702" cy="520702"/>
            </a:xfrm>
          </p:grpSpPr>
          <p:sp>
            <p:nvSpPr>
              <p:cNvPr id="33" name="椭圆 32"/>
              <p:cNvSpPr/>
              <p:nvPr>
                <p:custDataLst>
                  <p:tags r:id="rId9"/>
                </p:custDataLst>
              </p:nvPr>
            </p:nvSpPr>
            <p:spPr>
              <a:xfrm>
                <a:off x="1752598" y="3168648"/>
                <a:ext cx="520702" cy="5207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>
                <p:custDataLst>
                  <p:tags r:id="rId10"/>
                </p:custDataLst>
              </p:nvPr>
            </p:nvSpPr>
            <p:spPr>
              <a:xfrm rot="10800000">
                <a:off x="1841499" y="3257549"/>
                <a:ext cx="342900" cy="342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</p:grpSp>
        <p:sp>
          <p:nvSpPr>
            <p:cNvPr id="31" name="对话气泡: 矩形 18"/>
            <p:cNvSpPr/>
            <p:nvPr>
              <p:custDataLst>
                <p:tags r:id="rId11"/>
              </p:custDataLst>
            </p:nvPr>
          </p:nvSpPr>
          <p:spPr>
            <a:xfrm flipV="1">
              <a:off x="1647049" y="3738564"/>
              <a:ext cx="1763676" cy="244470"/>
            </a:xfrm>
            <a:custGeom>
              <a:avLst/>
              <a:gdLst>
                <a:gd name="connsiteX0" fmla="*/ 0 w 962025"/>
                <a:gd name="connsiteY0" fmla="*/ 0 h 1066800"/>
                <a:gd name="connsiteX1" fmla="*/ 160338 w 962025"/>
                <a:gd name="connsiteY1" fmla="*/ 0 h 1066800"/>
                <a:gd name="connsiteX2" fmla="*/ 160338 w 962025"/>
                <a:gd name="connsiteY2" fmla="*/ 0 h 1066800"/>
                <a:gd name="connsiteX3" fmla="*/ 400844 w 962025"/>
                <a:gd name="connsiteY3" fmla="*/ 0 h 1066800"/>
                <a:gd name="connsiteX4" fmla="*/ 962025 w 962025"/>
                <a:gd name="connsiteY4" fmla="*/ 0 h 1066800"/>
                <a:gd name="connsiteX5" fmla="*/ 962025 w 962025"/>
                <a:gd name="connsiteY5" fmla="*/ 622300 h 1066800"/>
                <a:gd name="connsiteX6" fmla="*/ 962025 w 962025"/>
                <a:gd name="connsiteY6" fmla="*/ 622300 h 1066800"/>
                <a:gd name="connsiteX7" fmla="*/ 962025 w 962025"/>
                <a:gd name="connsiteY7" fmla="*/ 889000 h 1066800"/>
                <a:gd name="connsiteX8" fmla="*/ 962025 w 962025"/>
                <a:gd name="connsiteY8" fmla="*/ 1066800 h 1066800"/>
                <a:gd name="connsiteX9" fmla="*/ 400844 w 962025"/>
                <a:gd name="connsiteY9" fmla="*/ 1066800 h 1066800"/>
                <a:gd name="connsiteX10" fmla="*/ 280594 w 962025"/>
                <a:gd name="connsiteY10" fmla="*/ 1200150 h 1066800"/>
                <a:gd name="connsiteX11" fmla="*/ 160338 w 962025"/>
                <a:gd name="connsiteY11" fmla="*/ 1066800 h 1066800"/>
                <a:gd name="connsiteX12" fmla="*/ 0 w 962025"/>
                <a:gd name="connsiteY12" fmla="*/ 1066800 h 1066800"/>
                <a:gd name="connsiteX13" fmla="*/ 0 w 962025"/>
                <a:gd name="connsiteY13" fmla="*/ 889000 h 1066800"/>
                <a:gd name="connsiteX14" fmla="*/ 0 w 962025"/>
                <a:gd name="connsiteY14" fmla="*/ 622300 h 1066800"/>
                <a:gd name="connsiteX15" fmla="*/ 0 w 962025"/>
                <a:gd name="connsiteY15" fmla="*/ 622300 h 1066800"/>
                <a:gd name="connsiteX16" fmla="*/ 0 w 962025"/>
                <a:gd name="connsiteY16" fmla="*/ 0 h 1066800"/>
                <a:gd name="connsiteX0-1" fmla="*/ 0 w 962025"/>
                <a:gd name="connsiteY0-2" fmla="*/ 622300 h 1200150"/>
                <a:gd name="connsiteX1-3" fmla="*/ 160338 w 962025"/>
                <a:gd name="connsiteY1-4" fmla="*/ 0 h 1200150"/>
                <a:gd name="connsiteX2-5" fmla="*/ 160338 w 962025"/>
                <a:gd name="connsiteY2-6" fmla="*/ 0 h 1200150"/>
                <a:gd name="connsiteX3-7" fmla="*/ 400844 w 962025"/>
                <a:gd name="connsiteY3-8" fmla="*/ 0 h 1200150"/>
                <a:gd name="connsiteX4-9" fmla="*/ 962025 w 962025"/>
                <a:gd name="connsiteY4-10" fmla="*/ 0 h 1200150"/>
                <a:gd name="connsiteX5-11" fmla="*/ 962025 w 962025"/>
                <a:gd name="connsiteY5-12" fmla="*/ 622300 h 1200150"/>
                <a:gd name="connsiteX6-13" fmla="*/ 962025 w 962025"/>
                <a:gd name="connsiteY6-14" fmla="*/ 622300 h 1200150"/>
                <a:gd name="connsiteX7-15" fmla="*/ 962025 w 962025"/>
                <a:gd name="connsiteY7-16" fmla="*/ 889000 h 1200150"/>
                <a:gd name="connsiteX8-17" fmla="*/ 962025 w 962025"/>
                <a:gd name="connsiteY8-18" fmla="*/ 1066800 h 1200150"/>
                <a:gd name="connsiteX9-19" fmla="*/ 400844 w 962025"/>
                <a:gd name="connsiteY9-20" fmla="*/ 1066800 h 1200150"/>
                <a:gd name="connsiteX10-21" fmla="*/ 280594 w 962025"/>
                <a:gd name="connsiteY10-22" fmla="*/ 1200150 h 1200150"/>
                <a:gd name="connsiteX11-23" fmla="*/ 160338 w 962025"/>
                <a:gd name="connsiteY11-24" fmla="*/ 1066800 h 1200150"/>
                <a:gd name="connsiteX12-25" fmla="*/ 0 w 962025"/>
                <a:gd name="connsiteY12-26" fmla="*/ 1066800 h 1200150"/>
                <a:gd name="connsiteX13-27" fmla="*/ 0 w 962025"/>
                <a:gd name="connsiteY13-28" fmla="*/ 889000 h 1200150"/>
                <a:gd name="connsiteX14-29" fmla="*/ 0 w 962025"/>
                <a:gd name="connsiteY14-30" fmla="*/ 622300 h 1200150"/>
                <a:gd name="connsiteX15-31" fmla="*/ 0 w 962025"/>
                <a:gd name="connsiteY15-32" fmla="*/ 622300 h 1200150"/>
                <a:gd name="connsiteX0-33" fmla="*/ 0 w 962025"/>
                <a:gd name="connsiteY0-34" fmla="*/ 622300 h 1200150"/>
                <a:gd name="connsiteX1-35" fmla="*/ 160338 w 962025"/>
                <a:gd name="connsiteY1-36" fmla="*/ 0 h 1200150"/>
                <a:gd name="connsiteX2-37" fmla="*/ 400844 w 962025"/>
                <a:gd name="connsiteY2-38" fmla="*/ 0 h 1200150"/>
                <a:gd name="connsiteX3-39" fmla="*/ 962025 w 962025"/>
                <a:gd name="connsiteY3-40" fmla="*/ 0 h 1200150"/>
                <a:gd name="connsiteX4-41" fmla="*/ 962025 w 962025"/>
                <a:gd name="connsiteY4-42" fmla="*/ 622300 h 1200150"/>
                <a:gd name="connsiteX5-43" fmla="*/ 962025 w 962025"/>
                <a:gd name="connsiteY5-44" fmla="*/ 622300 h 1200150"/>
                <a:gd name="connsiteX6-45" fmla="*/ 962025 w 962025"/>
                <a:gd name="connsiteY6-46" fmla="*/ 889000 h 1200150"/>
                <a:gd name="connsiteX7-47" fmla="*/ 962025 w 962025"/>
                <a:gd name="connsiteY7-48" fmla="*/ 1066800 h 1200150"/>
                <a:gd name="connsiteX8-49" fmla="*/ 400844 w 962025"/>
                <a:gd name="connsiteY8-50" fmla="*/ 1066800 h 1200150"/>
                <a:gd name="connsiteX9-51" fmla="*/ 280594 w 962025"/>
                <a:gd name="connsiteY9-52" fmla="*/ 1200150 h 1200150"/>
                <a:gd name="connsiteX10-53" fmla="*/ 160338 w 962025"/>
                <a:gd name="connsiteY10-54" fmla="*/ 1066800 h 1200150"/>
                <a:gd name="connsiteX11-55" fmla="*/ 0 w 962025"/>
                <a:gd name="connsiteY11-56" fmla="*/ 1066800 h 1200150"/>
                <a:gd name="connsiteX12-57" fmla="*/ 0 w 962025"/>
                <a:gd name="connsiteY12-58" fmla="*/ 889000 h 1200150"/>
                <a:gd name="connsiteX13-59" fmla="*/ 0 w 962025"/>
                <a:gd name="connsiteY13-60" fmla="*/ 622300 h 1200150"/>
                <a:gd name="connsiteX14-61" fmla="*/ 0 w 962025"/>
                <a:gd name="connsiteY14-62" fmla="*/ 622300 h 1200150"/>
                <a:gd name="connsiteX0-63" fmla="*/ 0 w 962025"/>
                <a:gd name="connsiteY0-64" fmla="*/ 622300 h 1200150"/>
                <a:gd name="connsiteX1-65" fmla="*/ 400844 w 962025"/>
                <a:gd name="connsiteY1-66" fmla="*/ 0 h 1200150"/>
                <a:gd name="connsiteX2-67" fmla="*/ 962025 w 962025"/>
                <a:gd name="connsiteY2-68" fmla="*/ 0 h 1200150"/>
                <a:gd name="connsiteX3-69" fmla="*/ 962025 w 962025"/>
                <a:gd name="connsiteY3-70" fmla="*/ 622300 h 1200150"/>
                <a:gd name="connsiteX4-71" fmla="*/ 962025 w 962025"/>
                <a:gd name="connsiteY4-72" fmla="*/ 622300 h 1200150"/>
                <a:gd name="connsiteX5-73" fmla="*/ 962025 w 962025"/>
                <a:gd name="connsiteY5-74" fmla="*/ 889000 h 1200150"/>
                <a:gd name="connsiteX6-75" fmla="*/ 962025 w 962025"/>
                <a:gd name="connsiteY6-76" fmla="*/ 1066800 h 1200150"/>
                <a:gd name="connsiteX7-77" fmla="*/ 400844 w 962025"/>
                <a:gd name="connsiteY7-78" fmla="*/ 1066800 h 1200150"/>
                <a:gd name="connsiteX8-79" fmla="*/ 280594 w 962025"/>
                <a:gd name="connsiteY8-80" fmla="*/ 1200150 h 1200150"/>
                <a:gd name="connsiteX9-81" fmla="*/ 160338 w 962025"/>
                <a:gd name="connsiteY9-82" fmla="*/ 1066800 h 1200150"/>
                <a:gd name="connsiteX10-83" fmla="*/ 0 w 962025"/>
                <a:gd name="connsiteY10-84" fmla="*/ 1066800 h 1200150"/>
                <a:gd name="connsiteX11-85" fmla="*/ 0 w 962025"/>
                <a:gd name="connsiteY11-86" fmla="*/ 889000 h 1200150"/>
                <a:gd name="connsiteX12-87" fmla="*/ 0 w 962025"/>
                <a:gd name="connsiteY12-88" fmla="*/ 622300 h 1200150"/>
                <a:gd name="connsiteX13-89" fmla="*/ 0 w 962025"/>
                <a:gd name="connsiteY13-90" fmla="*/ 622300 h 1200150"/>
                <a:gd name="connsiteX0-91" fmla="*/ 0 w 962025"/>
                <a:gd name="connsiteY0-92" fmla="*/ 622300 h 1200150"/>
                <a:gd name="connsiteX1-93" fmla="*/ 962025 w 962025"/>
                <a:gd name="connsiteY1-94" fmla="*/ 0 h 1200150"/>
                <a:gd name="connsiteX2-95" fmla="*/ 962025 w 962025"/>
                <a:gd name="connsiteY2-96" fmla="*/ 622300 h 1200150"/>
                <a:gd name="connsiteX3-97" fmla="*/ 962025 w 962025"/>
                <a:gd name="connsiteY3-98" fmla="*/ 622300 h 1200150"/>
                <a:gd name="connsiteX4-99" fmla="*/ 962025 w 962025"/>
                <a:gd name="connsiteY4-100" fmla="*/ 889000 h 1200150"/>
                <a:gd name="connsiteX5-101" fmla="*/ 962025 w 962025"/>
                <a:gd name="connsiteY5-102" fmla="*/ 1066800 h 1200150"/>
                <a:gd name="connsiteX6-103" fmla="*/ 400844 w 962025"/>
                <a:gd name="connsiteY6-104" fmla="*/ 1066800 h 1200150"/>
                <a:gd name="connsiteX7-105" fmla="*/ 280594 w 962025"/>
                <a:gd name="connsiteY7-106" fmla="*/ 1200150 h 1200150"/>
                <a:gd name="connsiteX8-107" fmla="*/ 160338 w 962025"/>
                <a:gd name="connsiteY8-108" fmla="*/ 1066800 h 1200150"/>
                <a:gd name="connsiteX9-109" fmla="*/ 0 w 962025"/>
                <a:gd name="connsiteY9-110" fmla="*/ 1066800 h 1200150"/>
                <a:gd name="connsiteX10-111" fmla="*/ 0 w 962025"/>
                <a:gd name="connsiteY10-112" fmla="*/ 889000 h 1200150"/>
                <a:gd name="connsiteX11-113" fmla="*/ 0 w 962025"/>
                <a:gd name="connsiteY11-114" fmla="*/ 622300 h 1200150"/>
                <a:gd name="connsiteX12-115" fmla="*/ 0 w 962025"/>
                <a:gd name="connsiteY12-116" fmla="*/ 622300 h 1200150"/>
                <a:gd name="connsiteX0-117" fmla="*/ 0 w 962025"/>
                <a:gd name="connsiteY0-118" fmla="*/ 0 h 577850"/>
                <a:gd name="connsiteX1-119" fmla="*/ 962025 w 962025"/>
                <a:gd name="connsiteY1-120" fmla="*/ 0 h 577850"/>
                <a:gd name="connsiteX2-121" fmla="*/ 962025 w 962025"/>
                <a:gd name="connsiteY2-122" fmla="*/ 0 h 577850"/>
                <a:gd name="connsiteX3-123" fmla="*/ 962025 w 962025"/>
                <a:gd name="connsiteY3-124" fmla="*/ 266700 h 577850"/>
                <a:gd name="connsiteX4-125" fmla="*/ 962025 w 962025"/>
                <a:gd name="connsiteY4-126" fmla="*/ 444500 h 577850"/>
                <a:gd name="connsiteX5-127" fmla="*/ 400844 w 962025"/>
                <a:gd name="connsiteY5-128" fmla="*/ 444500 h 577850"/>
                <a:gd name="connsiteX6-129" fmla="*/ 280594 w 962025"/>
                <a:gd name="connsiteY6-130" fmla="*/ 577850 h 577850"/>
                <a:gd name="connsiteX7-131" fmla="*/ 160338 w 962025"/>
                <a:gd name="connsiteY7-132" fmla="*/ 444500 h 577850"/>
                <a:gd name="connsiteX8-133" fmla="*/ 0 w 962025"/>
                <a:gd name="connsiteY8-134" fmla="*/ 444500 h 577850"/>
                <a:gd name="connsiteX9-135" fmla="*/ 0 w 962025"/>
                <a:gd name="connsiteY9-136" fmla="*/ 266700 h 577850"/>
                <a:gd name="connsiteX10-137" fmla="*/ 0 w 962025"/>
                <a:gd name="connsiteY10-138" fmla="*/ 0 h 577850"/>
                <a:gd name="connsiteX11-139" fmla="*/ 0 w 962025"/>
                <a:gd name="connsiteY11-140" fmla="*/ 0 h 577850"/>
                <a:gd name="connsiteX0-141" fmla="*/ 0 w 962025"/>
                <a:gd name="connsiteY0-142" fmla="*/ 0 h 577850"/>
                <a:gd name="connsiteX1-143" fmla="*/ 962025 w 962025"/>
                <a:gd name="connsiteY1-144" fmla="*/ 0 h 577850"/>
                <a:gd name="connsiteX2-145" fmla="*/ 962025 w 962025"/>
                <a:gd name="connsiteY2-146" fmla="*/ 266700 h 577850"/>
                <a:gd name="connsiteX3-147" fmla="*/ 962025 w 962025"/>
                <a:gd name="connsiteY3-148" fmla="*/ 444500 h 577850"/>
                <a:gd name="connsiteX4-149" fmla="*/ 400844 w 962025"/>
                <a:gd name="connsiteY4-150" fmla="*/ 444500 h 577850"/>
                <a:gd name="connsiteX5-151" fmla="*/ 280594 w 962025"/>
                <a:gd name="connsiteY5-152" fmla="*/ 577850 h 577850"/>
                <a:gd name="connsiteX6-153" fmla="*/ 160338 w 962025"/>
                <a:gd name="connsiteY6-154" fmla="*/ 444500 h 577850"/>
                <a:gd name="connsiteX7-155" fmla="*/ 0 w 962025"/>
                <a:gd name="connsiteY7-156" fmla="*/ 444500 h 577850"/>
                <a:gd name="connsiteX8-157" fmla="*/ 0 w 962025"/>
                <a:gd name="connsiteY8-158" fmla="*/ 266700 h 577850"/>
                <a:gd name="connsiteX9-159" fmla="*/ 0 w 962025"/>
                <a:gd name="connsiteY9-160" fmla="*/ 0 h 577850"/>
                <a:gd name="connsiteX10-161" fmla="*/ 0 w 962025"/>
                <a:gd name="connsiteY10-162" fmla="*/ 0 h 577850"/>
                <a:gd name="connsiteX0-163" fmla="*/ 0 w 962025"/>
                <a:gd name="connsiteY0-164" fmla="*/ 0 h 577850"/>
                <a:gd name="connsiteX1-165" fmla="*/ 962025 w 962025"/>
                <a:gd name="connsiteY1-166" fmla="*/ 0 h 577850"/>
                <a:gd name="connsiteX2-167" fmla="*/ 962025 w 962025"/>
                <a:gd name="connsiteY2-168" fmla="*/ 266700 h 577850"/>
                <a:gd name="connsiteX3-169" fmla="*/ 962025 w 962025"/>
                <a:gd name="connsiteY3-170" fmla="*/ 444500 h 577850"/>
                <a:gd name="connsiteX4-171" fmla="*/ 400844 w 962025"/>
                <a:gd name="connsiteY4-172" fmla="*/ 444500 h 577850"/>
                <a:gd name="connsiteX5-173" fmla="*/ 280594 w 962025"/>
                <a:gd name="connsiteY5-174" fmla="*/ 577850 h 577850"/>
                <a:gd name="connsiteX6-175" fmla="*/ 160338 w 962025"/>
                <a:gd name="connsiteY6-176" fmla="*/ 444500 h 577850"/>
                <a:gd name="connsiteX7-177" fmla="*/ 0 w 962025"/>
                <a:gd name="connsiteY7-178" fmla="*/ 444500 h 577850"/>
                <a:gd name="connsiteX8-179" fmla="*/ 0 w 962025"/>
                <a:gd name="connsiteY8-180" fmla="*/ 266700 h 577850"/>
                <a:gd name="connsiteX9-181" fmla="*/ 0 w 962025"/>
                <a:gd name="connsiteY9-182" fmla="*/ 0 h 577850"/>
                <a:gd name="connsiteX0-183" fmla="*/ 0 w 962025"/>
                <a:gd name="connsiteY0-184" fmla="*/ 266700 h 577850"/>
                <a:gd name="connsiteX1-185" fmla="*/ 0 w 962025"/>
                <a:gd name="connsiteY1-186" fmla="*/ 0 h 577850"/>
                <a:gd name="connsiteX2-187" fmla="*/ 962025 w 962025"/>
                <a:gd name="connsiteY2-188" fmla="*/ 0 h 577850"/>
                <a:gd name="connsiteX3-189" fmla="*/ 962025 w 962025"/>
                <a:gd name="connsiteY3-190" fmla="*/ 266700 h 577850"/>
                <a:gd name="connsiteX4-191" fmla="*/ 962025 w 962025"/>
                <a:gd name="connsiteY4-192" fmla="*/ 444500 h 577850"/>
                <a:gd name="connsiteX5-193" fmla="*/ 400844 w 962025"/>
                <a:gd name="connsiteY5-194" fmla="*/ 444500 h 577850"/>
                <a:gd name="connsiteX6-195" fmla="*/ 280594 w 962025"/>
                <a:gd name="connsiteY6-196" fmla="*/ 577850 h 577850"/>
                <a:gd name="connsiteX7-197" fmla="*/ 160338 w 962025"/>
                <a:gd name="connsiteY7-198" fmla="*/ 444500 h 577850"/>
                <a:gd name="connsiteX8-199" fmla="*/ 0 w 962025"/>
                <a:gd name="connsiteY8-200" fmla="*/ 444500 h 577850"/>
                <a:gd name="connsiteX9-201" fmla="*/ 91440 w 962025"/>
                <a:gd name="connsiteY9-202" fmla="*/ 358140 h 577850"/>
                <a:gd name="connsiteX0-203" fmla="*/ 0 w 962025"/>
                <a:gd name="connsiteY0-204" fmla="*/ 266700 h 577850"/>
                <a:gd name="connsiteX1-205" fmla="*/ 0 w 962025"/>
                <a:gd name="connsiteY1-206" fmla="*/ 0 h 577850"/>
                <a:gd name="connsiteX2-207" fmla="*/ 962025 w 962025"/>
                <a:gd name="connsiteY2-208" fmla="*/ 0 h 577850"/>
                <a:gd name="connsiteX3-209" fmla="*/ 962025 w 962025"/>
                <a:gd name="connsiteY3-210" fmla="*/ 266700 h 577850"/>
                <a:gd name="connsiteX4-211" fmla="*/ 962025 w 962025"/>
                <a:gd name="connsiteY4-212" fmla="*/ 444500 h 577850"/>
                <a:gd name="connsiteX5-213" fmla="*/ 400844 w 962025"/>
                <a:gd name="connsiteY5-214" fmla="*/ 444500 h 577850"/>
                <a:gd name="connsiteX6-215" fmla="*/ 280594 w 962025"/>
                <a:gd name="connsiteY6-216" fmla="*/ 577850 h 577850"/>
                <a:gd name="connsiteX7-217" fmla="*/ 160338 w 962025"/>
                <a:gd name="connsiteY7-218" fmla="*/ 444500 h 577850"/>
                <a:gd name="connsiteX8-219" fmla="*/ 0 w 962025"/>
                <a:gd name="connsiteY8-220" fmla="*/ 444500 h 577850"/>
                <a:gd name="connsiteX0-221" fmla="*/ 0 w 962025"/>
                <a:gd name="connsiteY0-222" fmla="*/ 0 h 577850"/>
                <a:gd name="connsiteX1-223" fmla="*/ 962025 w 962025"/>
                <a:gd name="connsiteY1-224" fmla="*/ 0 h 577850"/>
                <a:gd name="connsiteX2-225" fmla="*/ 962025 w 962025"/>
                <a:gd name="connsiteY2-226" fmla="*/ 266700 h 577850"/>
                <a:gd name="connsiteX3-227" fmla="*/ 962025 w 962025"/>
                <a:gd name="connsiteY3-228" fmla="*/ 444500 h 577850"/>
                <a:gd name="connsiteX4-229" fmla="*/ 400844 w 962025"/>
                <a:gd name="connsiteY4-230" fmla="*/ 444500 h 577850"/>
                <a:gd name="connsiteX5-231" fmla="*/ 280594 w 962025"/>
                <a:gd name="connsiteY5-232" fmla="*/ 577850 h 577850"/>
                <a:gd name="connsiteX6-233" fmla="*/ 160338 w 962025"/>
                <a:gd name="connsiteY6-234" fmla="*/ 444500 h 577850"/>
                <a:gd name="connsiteX7-235" fmla="*/ 0 w 962025"/>
                <a:gd name="connsiteY7-236" fmla="*/ 444500 h 577850"/>
                <a:gd name="connsiteX0-237" fmla="*/ 962025 w 962025"/>
                <a:gd name="connsiteY0-238" fmla="*/ 0 h 577850"/>
                <a:gd name="connsiteX1-239" fmla="*/ 962025 w 962025"/>
                <a:gd name="connsiteY1-240" fmla="*/ 266700 h 577850"/>
                <a:gd name="connsiteX2-241" fmla="*/ 962025 w 962025"/>
                <a:gd name="connsiteY2-242" fmla="*/ 444500 h 577850"/>
                <a:gd name="connsiteX3-243" fmla="*/ 400844 w 962025"/>
                <a:gd name="connsiteY3-244" fmla="*/ 444500 h 577850"/>
                <a:gd name="connsiteX4-245" fmla="*/ 280594 w 962025"/>
                <a:gd name="connsiteY4-246" fmla="*/ 577850 h 577850"/>
                <a:gd name="connsiteX5-247" fmla="*/ 160338 w 962025"/>
                <a:gd name="connsiteY5-248" fmla="*/ 444500 h 577850"/>
                <a:gd name="connsiteX6-249" fmla="*/ 0 w 962025"/>
                <a:gd name="connsiteY6-250" fmla="*/ 444500 h 577850"/>
                <a:gd name="connsiteX0-251" fmla="*/ 962025 w 962025"/>
                <a:gd name="connsiteY0-252" fmla="*/ 0 h 311150"/>
                <a:gd name="connsiteX1-253" fmla="*/ 962025 w 962025"/>
                <a:gd name="connsiteY1-254" fmla="*/ 177800 h 311150"/>
                <a:gd name="connsiteX2-255" fmla="*/ 400844 w 962025"/>
                <a:gd name="connsiteY2-256" fmla="*/ 177800 h 311150"/>
                <a:gd name="connsiteX3-257" fmla="*/ 280594 w 962025"/>
                <a:gd name="connsiteY3-258" fmla="*/ 311150 h 311150"/>
                <a:gd name="connsiteX4-259" fmla="*/ 160338 w 962025"/>
                <a:gd name="connsiteY4-260" fmla="*/ 177800 h 311150"/>
                <a:gd name="connsiteX5-261" fmla="*/ 0 w 962025"/>
                <a:gd name="connsiteY5-262" fmla="*/ 177800 h 311150"/>
                <a:gd name="connsiteX0-263" fmla="*/ 962025 w 962025"/>
                <a:gd name="connsiteY0-264" fmla="*/ 0 h 133350"/>
                <a:gd name="connsiteX1-265" fmla="*/ 400844 w 962025"/>
                <a:gd name="connsiteY1-266" fmla="*/ 0 h 133350"/>
                <a:gd name="connsiteX2-267" fmla="*/ 280594 w 962025"/>
                <a:gd name="connsiteY2-268" fmla="*/ 133350 h 133350"/>
                <a:gd name="connsiteX3-269" fmla="*/ 160338 w 962025"/>
                <a:gd name="connsiteY3-270" fmla="*/ 0 h 133350"/>
                <a:gd name="connsiteX4-271" fmla="*/ 0 w 962025"/>
                <a:gd name="connsiteY4-272" fmla="*/ 0 h 133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2025" h="133350">
                  <a:moveTo>
                    <a:pt x="962025" y="0"/>
                  </a:moveTo>
                  <a:lnTo>
                    <a:pt x="400844" y="0"/>
                  </a:lnTo>
                  <a:lnTo>
                    <a:pt x="280594" y="133350"/>
                  </a:lnTo>
                  <a:lnTo>
                    <a:pt x="160338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2"/>
              </p:custDataLst>
            </p:nvPr>
          </p:nvSpPr>
          <p:spPr>
            <a:xfrm flipV="1">
              <a:off x="1538287" y="3987163"/>
              <a:ext cx="2581910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00000"/>
                </a:lnSpc>
              </a:pPr>
              <a:r>
                <a:rPr lang="zh-CN" altLang="en-US" sz="2400" dirty="0"/>
                <a:t>测量简单物理量：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1.</a:t>
              </a:r>
              <a:r>
                <a:rPr lang="zh-CN" altLang="en-US" sz="2400" dirty="0"/>
                <a:t>游标卡尺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2.</a:t>
              </a:r>
              <a:r>
                <a:rPr lang="zh-CN" altLang="en-US" sz="2400" dirty="0"/>
                <a:t>螺旋测微计</a:t>
              </a: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en-US" altLang="zh-CN" sz="2400" dirty="0"/>
                <a:t>3.</a:t>
              </a:r>
              <a:r>
                <a:rPr lang="zh-CN" altLang="en-US" sz="2400" dirty="0"/>
                <a:t>卷尺</a:t>
              </a:r>
              <a:endParaRPr lang="zh-CN" altLang="en-US" sz="2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72095" y="3176266"/>
            <a:ext cx="3101975" cy="2296795"/>
            <a:chOff x="1538287" y="3168648"/>
            <a:chExt cx="3101975" cy="2296795"/>
          </a:xfrm>
        </p:grpSpPr>
        <p:grpSp>
          <p:nvGrpSpPr>
            <p:cNvPr id="8" name="组合 7"/>
            <p:cNvGrpSpPr/>
            <p:nvPr/>
          </p:nvGrpSpPr>
          <p:grpSpPr>
            <a:xfrm>
              <a:off x="1904998" y="3168648"/>
              <a:ext cx="520702" cy="520702"/>
              <a:chOff x="1752598" y="3168648"/>
              <a:chExt cx="520702" cy="520702"/>
            </a:xfrm>
          </p:grpSpPr>
          <p:sp>
            <p:nvSpPr>
              <p:cNvPr id="9" name="椭圆 8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52598" y="3168648"/>
                <a:ext cx="520702" cy="5207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1841499" y="3257549"/>
                <a:ext cx="342900" cy="342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sp>
          <p:nvSpPr>
            <p:cNvPr id="11" name="对话气泡: 矩形 18"/>
            <p:cNvSpPr/>
            <p:nvPr>
              <p:custDataLst>
                <p:tags r:id="rId15"/>
              </p:custDataLst>
            </p:nvPr>
          </p:nvSpPr>
          <p:spPr>
            <a:xfrm flipV="1">
              <a:off x="1647049" y="3738564"/>
              <a:ext cx="1763676" cy="244470"/>
            </a:xfrm>
            <a:custGeom>
              <a:avLst/>
              <a:gdLst>
                <a:gd name="connsiteX0" fmla="*/ 0 w 962025"/>
                <a:gd name="connsiteY0" fmla="*/ 0 h 1066800"/>
                <a:gd name="connsiteX1" fmla="*/ 160338 w 962025"/>
                <a:gd name="connsiteY1" fmla="*/ 0 h 1066800"/>
                <a:gd name="connsiteX2" fmla="*/ 160338 w 962025"/>
                <a:gd name="connsiteY2" fmla="*/ 0 h 1066800"/>
                <a:gd name="connsiteX3" fmla="*/ 400844 w 962025"/>
                <a:gd name="connsiteY3" fmla="*/ 0 h 1066800"/>
                <a:gd name="connsiteX4" fmla="*/ 962025 w 962025"/>
                <a:gd name="connsiteY4" fmla="*/ 0 h 1066800"/>
                <a:gd name="connsiteX5" fmla="*/ 962025 w 962025"/>
                <a:gd name="connsiteY5" fmla="*/ 622300 h 1066800"/>
                <a:gd name="connsiteX6" fmla="*/ 962025 w 962025"/>
                <a:gd name="connsiteY6" fmla="*/ 622300 h 1066800"/>
                <a:gd name="connsiteX7" fmla="*/ 962025 w 962025"/>
                <a:gd name="connsiteY7" fmla="*/ 889000 h 1066800"/>
                <a:gd name="connsiteX8" fmla="*/ 962025 w 962025"/>
                <a:gd name="connsiteY8" fmla="*/ 1066800 h 1066800"/>
                <a:gd name="connsiteX9" fmla="*/ 400844 w 962025"/>
                <a:gd name="connsiteY9" fmla="*/ 1066800 h 1066800"/>
                <a:gd name="connsiteX10" fmla="*/ 280594 w 962025"/>
                <a:gd name="connsiteY10" fmla="*/ 1200150 h 1066800"/>
                <a:gd name="connsiteX11" fmla="*/ 160338 w 962025"/>
                <a:gd name="connsiteY11" fmla="*/ 1066800 h 1066800"/>
                <a:gd name="connsiteX12" fmla="*/ 0 w 962025"/>
                <a:gd name="connsiteY12" fmla="*/ 1066800 h 1066800"/>
                <a:gd name="connsiteX13" fmla="*/ 0 w 962025"/>
                <a:gd name="connsiteY13" fmla="*/ 889000 h 1066800"/>
                <a:gd name="connsiteX14" fmla="*/ 0 w 962025"/>
                <a:gd name="connsiteY14" fmla="*/ 622300 h 1066800"/>
                <a:gd name="connsiteX15" fmla="*/ 0 w 962025"/>
                <a:gd name="connsiteY15" fmla="*/ 622300 h 1066800"/>
                <a:gd name="connsiteX16" fmla="*/ 0 w 962025"/>
                <a:gd name="connsiteY16" fmla="*/ 0 h 1066800"/>
                <a:gd name="connsiteX0-1" fmla="*/ 0 w 962025"/>
                <a:gd name="connsiteY0-2" fmla="*/ 622300 h 1200150"/>
                <a:gd name="connsiteX1-3" fmla="*/ 160338 w 962025"/>
                <a:gd name="connsiteY1-4" fmla="*/ 0 h 1200150"/>
                <a:gd name="connsiteX2-5" fmla="*/ 160338 w 962025"/>
                <a:gd name="connsiteY2-6" fmla="*/ 0 h 1200150"/>
                <a:gd name="connsiteX3-7" fmla="*/ 400844 w 962025"/>
                <a:gd name="connsiteY3-8" fmla="*/ 0 h 1200150"/>
                <a:gd name="connsiteX4-9" fmla="*/ 962025 w 962025"/>
                <a:gd name="connsiteY4-10" fmla="*/ 0 h 1200150"/>
                <a:gd name="connsiteX5-11" fmla="*/ 962025 w 962025"/>
                <a:gd name="connsiteY5-12" fmla="*/ 622300 h 1200150"/>
                <a:gd name="connsiteX6-13" fmla="*/ 962025 w 962025"/>
                <a:gd name="connsiteY6-14" fmla="*/ 622300 h 1200150"/>
                <a:gd name="connsiteX7-15" fmla="*/ 962025 w 962025"/>
                <a:gd name="connsiteY7-16" fmla="*/ 889000 h 1200150"/>
                <a:gd name="connsiteX8-17" fmla="*/ 962025 w 962025"/>
                <a:gd name="connsiteY8-18" fmla="*/ 1066800 h 1200150"/>
                <a:gd name="connsiteX9-19" fmla="*/ 400844 w 962025"/>
                <a:gd name="connsiteY9-20" fmla="*/ 1066800 h 1200150"/>
                <a:gd name="connsiteX10-21" fmla="*/ 280594 w 962025"/>
                <a:gd name="connsiteY10-22" fmla="*/ 1200150 h 1200150"/>
                <a:gd name="connsiteX11-23" fmla="*/ 160338 w 962025"/>
                <a:gd name="connsiteY11-24" fmla="*/ 1066800 h 1200150"/>
                <a:gd name="connsiteX12-25" fmla="*/ 0 w 962025"/>
                <a:gd name="connsiteY12-26" fmla="*/ 1066800 h 1200150"/>
                <a:gd name="connsiteX13-27" fmla="*/ 0 w 962025"/>
                <a:gd name="connsiteY13-28" fmla="*/ 889000 h 1200150"/>
                <a:gd name="connsiteX14-29" fmla="*/ 0 w 962025"/>
                <a:gd name="connsiteY14-30" fmla="*/ 622300 h 1200150"/>
                <a:gd name="connsiteX15-31" fmla="*/ 0 w 962025"/>
                <a:gd name="connsiteY15-32" fmla="*/ 622300 h 1200150"/>
                <a:gd name="connsiteX0-33" fmla="*/ 0 w 962025"/>
                <a:gd name="connsiteY0-34" fmla="*/ 622300 h 1200150"/>
                <a:gd name="connsiteX1-35" fmla="*/ 160338 w 962025"/>
                <a:gd name="connsiteY1-36" fmla="*/ 0 h 1200150"/>
                <a:gd name="connsiteX2-37" fmla="*/ 400844 w 962025"/>
                <a:gd name="connsiteY2-38" fmla="*/ 0 h 1200150"/>
                <a:gd name="connsiteX3-39" fmla="*/ 962025 w 962025"/>
                <a:gd name="connsiteY3-40" fmla="*/ 0 h 1200150"/>
                <a:gd name="connsiteX4-41" fmla="*/ 962025 w 962025"/>
                <a:gd name="connsiteY4-42" fmla="*/ 622300 h 1200150"/>
                <a:gd name="connsiteX5-43" fmla="*/ 962025 w 962025"/>
                <a:gd name="connsiteY5-44" fmla="*/ 622300 h 1200150"/>
                <a:gd name="connsiteX6-45" fmla="*/ 962025 w 962025"/>
                <a:gd name="connsiteY6-46" fmla="*/ 889000 h 1200150"/>
                <a:gd name="connsiteX7-47" fmla="*/ 962025 w 962025"/>
                <a:gd name="connsiteY7-48" fmla="*/ 1066800 h 1200150"/>
                <a:gd name="connsiteX8-49" fmla="*/ 400844 w 962025"/>
                <a:gd name="connsiteY8-50" fmla="*/ 1066800 h 1200150"/>
                <a:gd name="connsiteX9-51" fmla="*/ 280594 w 962025"/>
                <a:gd name="connsiteY9-52" fmla="*/ 1200150 h 1200150"/>
                <a:gd name="connsiteX10-53" fmla="*/ 160338 w 962025"/>
                <a:gd name="connsiteY10-54" fmla="*/ 1066800 h 1200150"/>
                <a:gd name="connsiteX11-55" fmla="*/ 0 w 962025"/>
                <a:gd name="connsiteY11-56" fmla="*/ 1066800 h 1200150"/>
                <a:gd name="connsiteX12-57" fmla="*/ 0 w 962025"/>
                <a:gd name="connsiteY12-58" fmla="*/ 889000 h 1200150"/>
                <a:gd name="connsiteX13-59" fmla="*/ 0 w 962025"/>
                <a:gd name="connsiteY13-60" fmla="*/ 622300 h 1200150"/>
                <a:gd name="connsiteX14-61" fmla="*/ 0 w 962025"/>
                <a:gd name="connsiteY14-62" fmla="*/ 622300 h 1200150"/>
                <a:gd name="connsiteX0-63" fmla="*/ 0 w 962025"/>
                <a:gd name="connsiteY0-64" fmla="*/ 622300 h 1200150"/>
                <a:gd name="connsiteX1-65" fmla="*/ 400844 w 962025"/>
                <a:gd name="connsiteY1-66" fmla="*/ 0 h 1200150"/>
                <a:gd name="connsiteX2-67" fmla="*/ 962025 w 962025"/>
                <a:gd name="connsiteY2-68" fmla="*/ 0 h 1200150"/>
                <a:gd name="connsiteX3-69" fmla="*/ 962025 w 962025"/>
                <a:gd name="connsiteY3-70" fmla="*/ 622300 h 1200150"/>
                <a:gd name="connsiteX4-71" fmla="*/ 962025 w 962025"/>
                <a:gd name="connsiteY4-72" fmla="*/ 622300 h 1200150"/>
                <a:gd name="connsiteX5-73" fmla="*/ 962025 w 962025"/>
                <a:gd name="connsiteY5-74" fmla="*/ 889000 h 1200150"/>
                <a:gd name="connsiteX6-75" fmla="*/ 962025 w 962025"/>
                <a:gd name="connsiteY6-76" fmla="*/ 1066800 h 1200150"/>
                <a:gd name="connsiteX7-77" fmla="*/ 400844 w 962025"/>
                <a:gd name="connsiteY7-78" fmla="*/ 1066800 h 1200150"/>
                <a:gd name="connsiteX8-79" fmla="*/ 280594 w 962025"/>
                <a:gd name="connsiteY8-80" fmla="*/ 1200150 h 1200150"/>
                <a:gd name="connsiteX9-81" fmla="*/ 160338 w 962025"/>
                <a:gd name="connsiteY9-82" fmla="*/ 1066800 h 1200150"/>
                <a:gd name="connsiteX10-83" fmla="*/ 0 w 962025"/>
                <a:gd name="connsiteY10-84" fmla="*/ 1066800 h 1200150"/>
                <a:gd name="connsiteX11-85" fmla="*/ 0 w 962025"/>
                <a:gd name="connsiteY11-86" fmla="*/ 889000 h 1200150"/>
                <a:gd name="connsiteX12-87" fmla="*/ 0 w 962025"/>
                <a:gd name="connsiteY12-88" fmla="*/ 622300 h 1200150"/>
                <a:gd name="connsiteX13-89" fmla="*/ 0 w 962025"/>
                <a:gd name="connsiteY13-90" fmla="*/ 622300 h 1200150"/>
                <a:gd name="connsiteX0-91" fmla="*/ 0 w 962025"/>
                <a:gd name="connsiteY0-92" fmla="*/ 622300 h 1200150"/>
                <a:gd name="connsiteX1-93" fmla="*/ 962025 w 962025"/>
                <a:gd name="connsiteY1-94" fmla="*/ 0 h 1200150"/>
                <a:gd name="connsiteX2-95" fmla="*/ 962025 w 962025"/>
                <a:gd name="connsiteY2-96" fmla="*/ 622300 h 1200150"/>
                <a:gd name="connsiteX3-97" fmla="*/ 962025 w 962025"/>
                <a:gd name="connsiteY3-98" fmla="*/ 622300 h 1200150"/>
                <a:gd name="connsiteX4-99" fmla="*/ 962025 w 962025"/>
                <a:gd name="connsiteY4-100" fmla="*/ 889000 h 1200150"/>
                <a:gd name="connsiteX5-101" fmla="*/ 962025 w 962025"/>
                <a:gd name="connsiteY5-102" fmla="*/ 1066800 h 1200150"/>
                <a:gd name="connsiteX6-103" fmla="*/ 400844 w 962025"/>
                <a:gd name="connsiteY6-104" fmla="*/ 1066800 h 1200150"/>
                <a:gd name="connsiteX7-105" fmla="*/ 280594 w 962025"/>
                <a:gd name="connsiteY7-106" fmla="*/ 1200150 h 1200150"/>
                <a:gd name="connsiteX8-107" fmla="*/ 160338 w 962025"/>
                <a:gd name="connsiteY8-108" fmla="*/ 1066800 h 1200150"/>
                <a:gd name="connsiteX9-109" fmla="*/ 0 w 962025"/>
                <a:gd name="connsiteY9-110" fmla="*/ 1066800 h 1200150"/>
                <a:gd name="connsiteX10-111" fmla="*/ 0 w 962025"/>
                <a:gd name="connsiteY10-112" fmla="*/ 889000 h 1200150"/>
                <a:gd name="connsiteX11-113" fmla="*/ 0 w 962025"/>
                <a:gd name="connsiteY11-114" fmla="*/ 622300 h 1200150"/>
                <a:gd name="connsiteX12-115" fmla="*/ 0 w 962025"/>
                <a:gd name="connsiteY12-116" fmla="*/ 622300 h 1200150"/>
                <a:gd name="connsiteX0-117" fmla="*/ 0 w 962025"/>
                <a:gd name="connsiteY0-118" fmla="*/ 0 h 577850"/>
                <a:gd name="connsiteX1-119" fmla="*/ 962025 w 962025"/>
                <a:gd name="connsiteY1-120" fmla="*/ 0 h 577850"/>
                <a:gd name="connsiteX2-121" fmla="*/ 962025 w 962025"/>
                <a:gd name="connsiteY2-122" fmla="*/ 0 h 577850"/>
                <a:gd name="connsiteX3-123" fmla="*/ 962025 w 962025"/>
                <a:gd name="connsiteY3-124" fmla="*/ 266700 h 577850"/>
                <a:gd name="connsiteX4-125" fmla="*/ 962025 w 962025"/>
                <a:gd name="connsiteY4-126" fmla="*/ 444500 h 577850"/>
                <a:gd name="connsiteX5-127" fmla="*/ 400844 w 962025"/>
                <a:gd name="connsiteY5-128" fmla="*/ 444500 h 577850"/>
                <a:gd name="connsiteX6-129" fmla="*/ 280594 w 962025"/>
                <a:gd name="connsiteY6-130" fmla="*/ 577850 h 577850"/>
                <a:gd name="connsiteX7-131" fmla="*/ 160338 w 962025"/>
                <a:gd name="connsiteY7-132" fmla="*/ 444500 h 577850"/>
                <a:gd name="connsiteX8-133" fmla="*/ 0 w 962025"/>
                <a:gd name="connsiteY8-134" fmla="*/ 444500 h 577850"/>
                <a:gd name="connsiteX9-135" fmla="*/ 0 w 962025"/>
                <a:gd name="connsiteY9-136" fmla="*/ 266700 h 577850"/>
                <a:gd name="connsiteX10-137" fmla="*/ 0 w 962025"/>
                <a:gd name="connsiteY10-138" fmla="*/ 0 h 577850"/>
                <a:gd name="connsiteX11-139" fmla="*/ 0 w 962025"/>
                <a:gd name="connsiteY11-140" fmla="*/ 0 h 577850"/>
                <a:gd name="connsiteX0-141" fmla="*/ 0 w 962025"/>
                <a:gd name="connsiteY0-142" fmla="*/ 0 h 577850"/>
                <a:gd name="connsiteX1-143" fmla="*/ 962025 w 962025"/>
                <a:gd name="connsiteY1-144" fmla="*/ 0 h 577850"/>
                <a:gd name="connsiteX2-145" fmla="*/ 962025 w 962025"/>
                <a:gd name="connsiteY2-146" fmla="*/ 266700 h 577850"/>
                <a:gd name="connsiteX3-147" fmla="*/ 962025 w 962025"/>
                <a:gd name="connsiteY3-148" fmla="*/ 444500 h 577850"/>
                <a:gd name="connsiteX4-149" fmla="*/ 400844 w 962025"/>
                <a:gd name="connsiteY4-150" fmla="*/ 444500 h 577850"/>
                <a:gd name="connsiteX5-151" fmla="*/ 280594 w 962025"/>
                <a:gd name="connsiteY5-152" fmla="*/ 577850 h 577850"/>
                <a:gd name="connsiteX6-153" fmla="*/ 160338 w 962025"/>
                <a:gd name="connsiteY6-154" fmla="*/ 444500 h 577850"/>
                <a:gd name="connsiteX7-155" fmla="*/ 0 w 962025"/>
                <a:gd name="connsiteY7-156" fmla="*/ 444500 h 577850"/>
                <a:gd name="connsiteX8-157" fmla="*/ 0 w 962025"/>
                <a:gd name="connsiteY8-158" fmla="*/ 266700 h 577850"/>
                <a:gd name="connsiteX9-159" fmla="*/ 0 w 962025"/>
                <a:gd name="connsiteY9-160" fmla="*/ 0 h 577850"/>
                <a:gd name="connsiteX10-161" fmla="*/ 0 w 962025"/>
                <a:gd name="connsiteY10-162" fmla="*/ 0 h 577850"/>
                <a:gd name="connsiteX0-163" fmla="*/ 0 w 962025"/>
                <a:gd name="connsiteY0-164" fmla="*/ 0 h 577850"/>
                <a:gd name="connsiteX1-165" fmla="*/ 962025 w 962025"/>
                <a:gd name="connsiteY1-166" fmla="*/ 0 h 577850"/>
                <a:gd name="connsiteX2-167" fmla="*/ 962025 w 962025"/>
                <a:gd name="connsiteY2-168" fmla="*/ 266700 h 577850"/>
                <a:gd name="connsiteX3-169" fmla="*/ 962025 w 962025"/>
                <a:gd name="connsiteY3-170" fmla="*/ 444500 h 577850"/>
                <a:gd name="connsiteX4-171" fmla="*/ 400844 w 962025"/>
                <a:gd name="connsiteY4-172" fmla="*/ 444500 h 577850"/>
                <a:gd name="connsiteX5-173" fmla="*/ 280594 w 962025"/>
                <a:gd name="connsiteY5-174" fmla="*/ 577850 h 577850"/>
                <a:gd name="connsiteX6-175" fmla="*/ 160338 w 962025"/>
                <a:gd name="connsiteY6-176" fmla="*/ 444500 h 577850"/>
                <a:gd name="connsiteX7-177" fmla="*/ 0 w 962025"/>
                <a:gd name="connsiteY7-178" fmla="*/ 444500 h 577850"/>
                <a:gd name="connsiteX8-179" fmla="*/ 0 w 962025"/>
                <a:gd name="connsiteY8-180" fmla="*/ 266700 h 577850"/>
                <a:gd name="connsiteX9-181" fmla="*/ 0 w 962025"/>
                <a:gd name="connsiteY9-182" fmla="*/ 0 h 577850"/>
                <a:gd name="connsiteX0-183" fmla="*/ 0 w 962025"/>
                <a:gd name="connsiteY0-184" fmla="*/ 266700 h 577850"/>
                <a:gd name="connsiteX1-185" fmla="*/ 0 w 962025"/>
                <a:gd name="connsiteY1-186" fmla="*/ 0 h 577850"/>
                <a:gd name="connsiteX2-187" fmla="*/ 962025 w 962025"/>
                <a:gd name="connsiteY2-188" fmla="*/ 0 h 577850"/>
                <a:gd name="connsiteX3-189" fmla="*/ 962025 w 962025"/>
                <a:gd name="connsiteY3-190" fmla="*/ 266700 h 577850"/>
                <a:gd name="connsiteX4-191" fmla="*/ 962025 w 962025"/>
                <a:gd name="connsiteY4-192" fmla="*/ 444500 h 577850"/>
                <a:gd name="connsiteX5-193" fmla="*/ 400844 w 962025"/>
                <a:gd name="connsiteY5-194" fmla="*/ 444500 h 577850"/>
                <a:gd name="connsiteX6-195" fmla="*/ 280594 w 962025"/>
                <a:gd name="connsiteY6-196" fmla="*/ 577850 h 577850"/>
                <a:gd name="connsiteX7-197" fmla="*/ 160338 w 962025"/>
                <a:gd name="connsiteY7-198" fmla="*/ 444500 h 577850"/>
                <a:gd name="connsiteX8-199" fmla="*/ 0 w 962025"/>
                <a:gd name="connsiteY8-200" fmla="*/ 444500 h 577850"/>
                <a:gd name="connsiteX9-201" fmla="*/ 91440 w 962025"/>
                <a:gd name="connsiteY9-202" fmla="*/ 358140 h 577850"/>
                <a:gd name="connsiteX0-203" fmla="*/ 0 w 962025"/>
                <a:gd name="connsiteY0-204" fmla="*/ 266700 h 577850"/>
                <a:gd name="connsiteX1-205" fmla="*/ 0 w 962025"/>
                <a:gd name="connsiteY1-206" fmla="*/ 0 h 577850"/>
                <a:gd name="connsiteX2-207" fmla="*/ 962025 w 962025"/>
                <a:gd name="connsiteY2-208" fmla="*/ 0 h 577850"/>
                <a:gd name="connsiteX3-209" fmla="*/ 962025 w 962025"/>
                <a:gd name="connsiteY3-210" fmla="*/ 266700 h 577850"/>
                <a:gd name="connsiteX4-211" fmla="*/ 962025 w 962025"/>
                <a:gd name="connsiteY4-212" fmla="*/ 444500 h 577850"/>
                <a:gd name="connsiteX5-213" fmla="*/ 400844 w 962025"/>
                <a:gd name="connsiteY5-214" fmla="*/ 444500 h 577850"/>
                <a:gd name="connsiteX6-215" fmla="*/ 280594 w 962025"/>
                <a:gd name="connsiteY6-216" fmla="*/ 577850 h 577850"/>
                <a:gd name="connsiteX7-217" fmla="*/ 160338 w 962025"/>
                <a:gd name="connsiteY7-218" fmla="*/ 444500 h 577850"/>
                <a:gd name="connsiteX8-219" fmla="*/ 0 w 962025"/>
                <a:gd name="connsiteY8-220" fmla="*/ 444500 h 577850"/>
                <a:gd name="connsiteX0-221" fmla="*/ 0 w 962025"/>
                <a:gd name="connsiteY0-222" fmla="*/ 0 h 577850"/>
                <a:gd name="connsiteX1-223" fmla="*/ 962025 w 962025"/>
                <a:gd name="connsiteY1-224" fmla="*/ 0 h 577850"/>
                <a:gd name="connsiteX2-225" fmla="*/ 962025 w 962025"/>
                <a:gd name="connsiteY2-226" fmla="*/ 266700 h 577850"/>
                <a:gd name="connsiteX3-227" fmla="*/ 962025 w 962025"/>
                <a:gd name="connsiteY3-228" fmla="*/ 444500 h 577850"/>
                <a:gd name="connsiteX4-229" fmla="*/ 400844 w 962025"/>
                <a:gd name="connsiteY4-230" fmla="*/ 444500 h 577850"/>
                <a:gd name="connsiteX5-231" fmla="*/ 280594 w 962025"/>
                <a:gd name="connsiteY5-232" fmla="*/ 577850 h 577850"/>
                <a:gd name="connsiteX6-233" fmla="*/ 160338 w 962025"/>
                <a:gd name="connsiteY6-234" fmla="*/ 444500 h 577850"/>
                <a:gd name="connsiteX7-235" fmla="*/ 0 w 962025"/>
                <a:gd name="connsiteY7-236" fmla="*/ 444500 h 577850"/>
                <a:gd name="connsiteX0-237" fmla="*/ 962025 w 962025"/>
                <a:gd name="connsiteY0-238" fmla="*/ 0 h 577850"/>
                <a:gd name="connsiteX1-239" fmla="*/ 962025 w 962025"/>
                <a:gd name="connsiteY1-240" fmla="*/ 266700 h 577850"/>
                <a:gd name="connsiteX2-241" fmla="*/ 962025 w 962025"/>
                <a:gd name="connsiteY2-242" fmla="*/ 444500 h 577850"/>
                <a:gd name="connsiteX3-243" fmla="*/ 400844 w 962025"/>
                <a:gd name="connsiteY3-244" fmla="*/ 444500 h 577850"/>
                <a:gd name="connsiteX4-245" fmla="*/ 280594 w 962025"/>
                <a:gd name="connsiteY4-246" fmla="*/ 577850 h 577850"/>
                <a:gd name="connsiteX5-247" fmla="*/ 160338 w 962025"/>
                <a:gd name="connsiteY5-248" fmla="*/ 444500 h 577850"/>
                <a:gd name="connsiteX6-249" fmla="*/ 0 w 962025"/>
                <a:gd name="connsiteY6-250" fmla="*/ 444500 h 577850"/>
                <a:gd name="connsiteX0-251" fmla="*/ 962025 w 962025"/>
                <a:gd name="connsiteY0-252" fmla="*/ 0 h 311150"/>
                <a:gd name="connsiteX1-253" fmla="*/ 962025 w 962025"/>
                <a:gd name="connsiteY1-254" fmla="*/ 177800 h 311150"/>
                <a:gd name="connsiteX2-255" fmla="*/ 400844 w 962025"/>
                <a:gd name="connsiteY2-256" fmla="*/ 177800 h 311150"/>
                <a:gd name="connsiteX3-257" fmla="*/ 280594 w 962025"/>
                <a:gd name="connsiteY3-258" fmla="*/ 311150 h 311150"/>
                <a:gd name="connsiteX4-259" fmla="*/ 160338 w 962025"/>
                <a:gd name="connsiteY4-260" fmla="*/ 177800 h 311150"/>
                <a:gd name="connsiteX5-261" fmla="*/ 0 w 962025"/>
                <a:gd name="connsiteY5-262" fmla="*/ 177800 h 311150"/>
                <a:gd name="connsiteX0-263" fmla="*/ 962025 w 962025"/>
                <a:gd name="connsiteY0-264" fmla="*/ 0 h 133350"/>
                <a:gd name="connsiteX1-265" fmla="*/ 400844 w 962025"/>
                <a:gd name="connsiteY1-266" fmla="*/ 0 h 133350"/>
                <a:gd name="connsiteX2-267" fmla="*/ 280594 w 962025"/>
                <a:gd name="connsiteY2-268" fmla="*/ 133350 h 133350"/>
                <a:gd name="connsiteX3-269" fmla="*/ 160338 w 962025"/>
                <a:gd name="connsiteY3-270" fmla="*/ 0 h 133350"/>
                <a:gd name="connsiteX4-271" fmla="*/ 0 w 962025"/>
                <a:gd name="connsiteY4-272" fmla="*/ 0 h 133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2025" h="133350">
                  <a:moveTo>
                    <a:pt x="962025" y="0"/>
                  </a:moveTo>
                  <a:lnTo>
                    <a:pt x="400844" y="0"/>
                  </a:lnTo>
                  <a:lnTo>
                    <a:pt x="280594" y="133350"/>
                  </a:lnTo>
                  <a:lnTo>
                    <a:pt x="160338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>
              <p:custDataLst>
                <p:tags r:id="rId16"/>
              </p:custDataLst>
            </p:nvPr>
          </p:nvSpPr>
          <p:spPr>
            <a:xfrm>
              <a:off x="1538287" y="3979543"/>
              <a:ext cx="3101975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00000"/>
                </a:lnSpc>
              </a:pPr>
              <a:r>
                <a:rPr lang="zh-CN" altLang="en-US" sz="2400" dirty="0"/>
                <a:t>光杆法测量数据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∆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x</a:t>
              </a:r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8386625" y="1384935"/>
            <a:ext cx="2372360" cy="2304415"/>
            <a:chOff x="1538287" y="3168648"/>
            <a:chExt cx="2372360" cy="2304415"/>
          </a:xfrm>
        </p:grpSpPr>
        <p:grpSp>
          <p:nvGrpSpPr>
            <p:cNvPr id="13" name="组合 12"/>
            <p:cNvGrpSpPr/>
            <p:nvPr/>
          </p:nvGrpSpPr>
          <p:grpSpPr>
            <a:xfrm>
              <a:off x="1904998" y="3168648"/>
              <a:ext cx="520702" cy="520702"/>
              <a:chOff x="1752598" y="3168648"/>
              <a:chExt cx="520702" cy="520702"/>
            </a:xfrm>
          </p:grpSpPr>
          <p:sp>
            <p:nvSpPr>
              <p:cNvPr id="14" name="椭圆 13"/>
              <p:cNvSpPr/>
              <p:nvPr>
                <p:custDataLst>
                  <p:tags r:id="rId17"/>
                </p:custDataLst>
              </p:nvPr>
            </p:nvSpPr>
            <p:spPr>
              <a:xfrm>
                <a:off x="1752598" y="3168648"/>
                <a:ext cx="520702" cy="5207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>
                <p:custDataLst>
                  <p:tags r:id="rId18"/>
                </p:custDataLst>
              </p:nvPr>
            </p:nvSpPr>
            <p:spPr>
              <a:xfrm rot="10800000">
                <a:off x="1841499" y="3257549"/>
                <a:ext cx="342900" cy="3429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sp>
          <p:nvSpPr>
            <p:cNvPr id="16" name="对话气泡: 矩形 18"/>
            <p:cNvSpPr/>
            <p:nvPr>
              <p:custDataLst>
                <p:tags r:id="rId19"/>
              </p:custDataLst>
            </p:nvPr>
          </p:nvSpPr>
          <p:spPr>
            <a:xfrm flipV="1">
              <a:off x="1647049" y="3738564"/>
              <a:ext cx="1763676" cy="244470"/>
            </a:xfrm>
            <a:custGeom>
              <a:avLst/>
              <a:gdLst>
                <a:gd name="connsiteX0" fmla="*/ 0 w 962025"/>
                <a:gd name="connsiteY0" fmla="*/ 0 h 1066800"/>
                <a:gd name="connsiteX1" fmla="*/ 160338 w 962025"/>
                <a:gd name="connsiteY1" fmla="*/ 0 h 1066800"/>
                <a:gd name="connsiteX2" fmla="*/ 160338 w 962025"/>
                <a:gd name="connsiteY2" fmla="*/ 0 h 1066800"/>
                <a:gd name="connsiteX3" fmla="*/ 400844 w 962025"/>
                <a:gd name="connsiteY3" fmla="*/ 0 h 1066800"/>
                <a:gd name="connsiteX4" fmla="*/ 962025 w 962025"/>
                <a:gd name="connsiteY4" fmla="*/ 0 h 1066800"/>
                <a:gd name="connsiteX5" fmla="*/ 962025 w 962025"/>
                <a:gd name="connsiteY5" fmla="*/ 622300 h 1066800"/>
                <a:gd name="connsiteX6" fmla="*/ 962025 w 962025"/>
                <a:gd name="connsiteY6" fmla="*/ 622300 h 1066800"/>
                <a:gd name="connsiteX7" fmla="*/ 962025 w 962025"/>
                <a:gd name="connsiteY7" fmla="*/ 889000 h 1066800"/>
                <a:gd name="connsiteX8" fmla="*/ 962025 w 962025"/>
                <a:gd name="connsiteY8" fmla="*/ 1066800 h 1066800"/>
                <a:gd name="connsiteX9" fmla="*/ 400844 w 962025"/>
                <a:gd name="connsiteY9" fmla="*/ 1066800 h 1066800"/>
                <a:gd name="connsiteX10" fmla="*/ 280594 w 962025"/>
                <a:gd name="connsiteY10" fmla="*/ 1200150 h 1066800"/>
                <a:gd name="connsiteX11" fmla="*/ 160338 w 962025"/>
                <a:gd name="connsiteY11" fmla="*/ 1066800 h 1066800"/>
                <a:gd name="connsiteX12" fmla="*/ 0 w 962025"/>
                <a:gd name="connsiteY12" fmla="*/ 1066800 h 1066800"/>
                <a:gd name="connsiteX13" fmla="*/ 0 w 962025"/>
                <a:gd name="connsiteY13" fmla="*/ 889000 h 1066800"/>
                <a:gd name="connsiteX14" fmla="*/ 0 w 962025"/>
                <a:gd name="connsiteY14" fmla="*/ 622300 h 1066800"/>
                <a:gd name="connsiteX15" fmla="*/ 0 w 962025"/>
                <a:gd name="connsiteY15" fmla="*/ 622300 h 1066800"/>
                <a:gd name="connsiteX16" fmla="*/ 0 w 962025"/>
                <a:gd name="connsiteY16" fmla="*/ 0 h 1066800"/>
                <a:gd name="connsiteX0-1" fmla="*/ 0 w 962025"/>
                <a:gd name="connsiteY0-2" fmla="*/ 622300 h 1200150"/>
                <a:gd name="connsiteX1-3" fmla="*/ 160338 w 962025"/>
                <a:gd name="connsiteY1-4" fmla="*/ 0 h 1200150"/>
                <a:gd name="connsiteX2-5" fmla="*/ 160338 w 962025"/>
                <a:gd name="connsiteY2-6" fmla="*/ 0 h 1200150"/>
                <a:gd name="connsiteX3-7" fmla="*/ 400844 w 962025"/>
                <a:gd name="connsiteY3-8" fmla="*/ 0 h 1200150"/>
                <a:gd name="connsiteX4-9" fmla="*/ 962025 w 962025"/>
                <a:gd name="connsiteY4-10" fmla="*/ 0 h 1200150"/>
                <a:gd name="connsiteX5-11" fmla="*/ 962025 w 962025"/>
                <a:gd name="connsiteY5-12" fmla="*/ 622300 h 1200150"/>
                <a:gd name="connsiteX6-13" fmla="*/ 962025 w 962025"/>
                <a:gd name="connsiteY6-14" fmla="*/ 622300 h 1200150"/>
                <a:gd name="connsiteX7-15" fmla="*/ 962025 w 962025"/>
                <a:gd name="connsiteY7-16" fmla="*/ 889000 h 1200150"/>
                <a:gd name="connsiteX8-17" fmla="*/ 962025 w 962025"/>
                <a:gd name="connsiteY8-18" fmla="*/ 1066800 h 1200150"/>
                <a:gd name="connsiteX9-19" fmla="*/ 400844 w 962025"/>
                <a:gd name="connsiteY9-20" fmla="*/ 1066800 h 1200150"/>
                <a:gd name="connsiteX10-21" fmla="*/ 280594 w 962025"/>
                <a:gd name="connsiteY10-22" fmla="*/ 1200150 h 1200150"/>
                <a:gd name="connsiteX11-23" fmla="*/ 160338 w 962025"/>
                <a:gd name="connsiteY11-24" fmla="*/ 1066800 h 1200150"/>
                <a:gd name="connsiteX12-25" fmla="*/ 0 w 962025"/>
                <a:gd name="connsiteY12-26" fmla="*/ 1066800 h 1200150"/>
                <a:gd name="connsiteX13-27" fmla="*/ 0 w 962025"/>
                <a:gd name="connsiteY13-28" fmla="*/ 889000 h 1200150"/>
                <a:gd name="connsiteX14-29" fmla="*/ 0 w 962025"/>
                <a:gd name="connsiteY14-30" fmla="*/ 622300 h 1200150"/>
                <a:gd name="connsiteX15-31" fmla="*/ 0 w 962025"/>
                <a:gd name="connsiteY15-32" fmla="*/ 622300 h 1200150"/>
                <a:gd name="connsiteX0-33" fmla="*/ 0 w 962025"/>
                <a:gd name="connsiteY0-34" fmla="*/ 622300 h 1200150"/>
                <a:gd name="connsiteX1-35" fmla="*/ 160338 w 962025"/>
                <a:gd name="connsiteY1-36" fmla="*/ 0 h 1200150"/>
                <a:gd name="connsiteX2-37" fmla="*/ 400844 w 962025"/>
                <a:gd name="connsiteY2-38" fmla="*/ 0 h 1200150"/>
                <a:gd name="connsiteX3-39" fmla="*/ 962025 w 962025"/>
                <a:gd name="connsiteY3-40" fmla="*/ 0 h 1200150"/>
                <a:gd name="connsiteX4-41" fmla="*/ 962025 w 962025"/>
                <a:gd name="connsiteY4-42" fmla="*/ 622300 h 1200150"/>
                <a:gd name="connsiteX5-43" fmla="*/ 962025 w 962025"/>
                <a:gd name="connsiteY5-44" fmla="*/ 622300 h 1200150"/>
                <a:gd name="connsiteX6-45" fmla="*/ 962025 w 962025"/>
                <a:gd name="connsiteY6-46" fmla="*/ 889000 h 1200150"/>
                <a:gd name="connsiteX7-47" fmla="*/ 962025 w 962025"/>
                <a:gd name="connsiteY7-48" fmla="*/ 1066800 h 1200150"/>
                <a:gd name="connsiteX8-49" fmla="*/ 400844 w 962025"/>
                <a:gd name="connsiteY8-50" fmla="*/ 1066800 h 1200150"/>
                <a:gd name="connsiteX9-51" fmla="*/ 280594 w 962025"/>
                <a:gd name="connsiteY9-52" fmla="*/ 1200150 h 1200150"/>
                <a:gd name="connsiteX10-53" fmla="*/ 160338 w 962025"/>
                <a:gd name="connsiteY10-54" fmla="*/ 1066800 h 1200150"/>
                <a:gd name="connsiteX11-55" fmla="*/ 0 w 962025"/>
                <a:gd name="connsiteY11-56" fmla="*/ 1066800 h 1200150"/>
                <a:gd name="connsiteX12-57" fmla="*/ 0 w 962025"/>
                <a:gd name="connsiteY12-58" fmla="*/ 889000 h 1200150"/>
                <a:gd name="connsiteX13-59" fmla="*/ 0 w 962025"/>
                <a:gd name="connsiteY13-60" fmla="*/ 622300 h 1200150"/>
                <a:gd name="connsiteX14-61" fmla="*/ 0 w 962025"/>
                <a:gd name="connsiteY14-62" fmla="*/ 622300 h 1200150"/>
                <a:gd name="connsiteX0-63" fmla="*/ 0 w 962025"/>
                <a:gd name="connsiteY0-64" fmla="*/ 622300 h 1200150"/>
                <a:gd name="connsiteX1-65" fmla="*/ 400844 w 962025"/>
                <a:gd name="connsiteY1-66" fmla="*/ 0 h 1200150"/>
                <a:gd name="connsiteX2-67" fmla="*/ 962025 w 962025"/>
                <a:gd name="connsiteY2-68" fmla="*/ 0 h 1200150"/>
                <a:gd name="connsiteX3-69" fmla="*/ 962025 w 962025"/>
                <a:gd name="connsiteY3-70" fmla="*/ 622300 h 1200150"/>
                <a:gd name="connsiteX4-71" fmla="*/ 962025 w 962025"/>
                <a:gd name="connsiteY4-72" fmla="*/ 622300 h 1200150"/>
                <a:gd name="connsiteX5-73" fmla="*/ 962025 w 962025"/>
                <a:gd name="connsiteY5-74" fmla="*/ 889000 h 1200150"/>
                <a:gd name="connsiteX6-75" fmla="*/ 962025 w 962025"/>
                <a:gd name="connsiteY6-76" fmla="*/ 1066800 h 1200150"/>
                <a:gd name="connsiteX7-77" fmla="*/ 400844 w 962025"/>
                <a:gd name="connsiteY7-78" fmla="*/ 1066800 h 1200150"/>
                <a:gd name="connsiteX8-79" fmla="*/ 280594 w 962025"/>
                <a:gd name="connsiteY8-80" fmla="*/ 1200150 h 1200150"/>
                <a:gd name="connsiteX9-81" fmla="*/ 160338 w 962025"/>
                <a:gd name="connsiteY9-82" fmla="*/ 1066800 h 1200150"/>
                <a:gd name="connsiteX10-83" fmla="*/ 0 w 962025"/>
                <a:gd name="connsiteY10-84" fmla="*/ 1066800 h 1200150"/>
                <a:gd name="connsiteX11-85" fmla="*/ 0 w 962025"/>
                <a:gd name="connsiteY11-86" fmla="*/ 889000 h 1200150"/>
                <a:gd name="connsiteX12-87" fmla="*/ 0 w 962025"/>
                <a:gd name="connsiteY12-88" fmla="*/ 622300 h 1200150"/>
                <a:gd name="connsiteX13-89" fmla="*/ 0 w 962025"/>
                <a:gd name="connsiteY13-90" fmla="*/ 622300 h 1200150"/>
                <a:gd name="connsiteX0-91" fmla="*/ 0 w 962025"/>
                <a:gd name="connsiteY0-92" fmla="*/ 622300 h 1200150"/>
                <a:gd name="connsiteX1-93" fmla="*/ 962025 w 962025"/>
                <a:gd name="connsiteY1-94" fmla="*/ 0 h 1200150"/>
                <a:gd name="connsiteX2-95" fmla="*/ 962025 w 962025"/>
                <a:gd name="connsiteY2-96" fmla="*/ 622300 h 1200150"/>
                <a:gd name="connsiteX3-97" fmla="*/ 962025 w 962025"/>
                <a:gd name="connsiteY3-98" fmla="*/ 622300 h 1200150"/>
                <a:gd name="connsiteX4-99" fmla="*/ 962025 w 962025"/>
                <a:gd name="connsiteY4-100" fmla="*/ 889000 h 1200150"/>
                <a:gd name="connsiteX5-101" fmla="*/ 962025 w 962025"/>
                <a:gd name="connsiteY5-102" fmla="*/ 1066800 h 1200150"/>
                <a:gd name="connsiteX6-103" fmla="*/ 400844 w 962025"/>
                <a:gd name="connsiteY6-104" fmla="*/ 1066800 h 1200150"/>
                <a:gd name="connsiteX7-105" fmla="*/ 280594 w 962025"/>
                <a:gd name="connsiteY7-106" fmla="*/ 1200150 h 1200150"/>
                <a:gd name="connsiteX8-107" fmla="*/ 160338 w 962025"/>
                <a:gd name="connsiteY8-108" fmla="*/ 1066800 h 1200150"/>
                <a:gd name="connsiteX9-109" fmla="*/ 0 w 962025"/>
                <a:gd name="connsiteY9-110" fmla="*/ 1066800 h 1200150"/>
                <a:gd name="connsiteX10-111" fmla="*/ 0 w 962025"/>
                <a:gd name="connsiteY10-112" fmla="*/ 889000 h 1200150"/>
                <a:gd name="connsiteX11-113" fmla="*/ 0 w 962025"/>
                <a:gd name="connsiteY11-114" fmla="*/ 622300 h 1200150"/>
                <a:gd name="connsiteX12-115" fmla="*/ 0 w 962025"/>
                <a:gd name="connsiteY12-116" fmla="*/ 622300 h 1200150"/>
                <a:gd name="connsiteX0-117" fmla="*/ 0 w 962025"/>
                <a:gd name="connsiteY0-118" fmla="*/ 0 h 577850"/>
                <a:gd name="connsiteX1-119" fmla="*/ 962025 w 962025"/>
                <a:gd name="connsiteY1-120" fmla="*/ 0 h 577850"/>
                <a:gd name="connsiteX2-121" fmla="*/ 962025 w 962025"/>
                <a:gd name="connsiteY2-122" fmla="*/ 0 h 577850"/>
                <a:gd name="connsiteX3-123" fmla="*/ 962025 w 962025"/>
                <a:gd name="connsiteY3-124" fmla="*/ 266700 h 577850"/>
                <a:gd name="connsiteX4-125" fmla="*/ 962025 w 962025"/>
                <a:gd name="connsiteY4-126" fmla="*/ 444500 h 577850"/>
                <a:gd name="connsiteX5-127" fmla="*/ 400844 w 962025"/>
                <a:gd name="connsiteY5-128" fmla="*/ 444500 h 577850"/>
                <a:gd name="connsiteX6-129" fmla="*/ 280594 w 962025"/>
                <a:gd name="connsiteY6-130" fmla="*/ 577850 h 577850"/>
                <a:gd name="connsiteX7-131" fmla="*/ 160338 w 962025"/>
                <a:gd name="connsiteY7-132" fmla="*/ 444500 h 577850"/>
                <a:gd name="connsiteX8-133" fmla="*/ 0 w 962025"/>
                <a:gd name="connsiteY8-134" fmla="*/ 444500 h 577850"/>
                <a:gd name="connsiteX9-135" fmla="*/ 0 w 962025"/>
                <a:gd name="connsiteY9-136" fmla="*/ 266700 h 577850"/>
                <a:gd name="connsiteX10-137" fmla="*/ 0 w 962025"/>
                <a:gd name="connsiteY10-138" fmla="*/ 0 h 577850"/>
                <a:gd name="connsiteX11-139" fmla="*/ 0 w 962025"/>
                <a:gd name="connsiteY11-140" fmla="*/ 0 h 577850"/>
                <a:gd name="connsiteX0-141" fmla="*/ 0 w 962025"/>
                <a:gd name="connsiteY0-142" fmla="*/ 0 h 577850"/>
                <a:gd name="connsiteX1-143" fmla="*/ 962025 w 962025"/>
                <a:gd name="connsiteY1-144" fmla="*/ 0 h 577850"/>
                <a:gd name="connsiteX2-145" fmla="*/ 962025 w 962025"/>
                <a:gd name="connsiteY2-146" fmla="*/ 266700 h 577850"/>
                <a:gd name="connsiteX3-147" fmla="*/ 962025 w 962025"/>
                <a:gd name="connsiteY3-148" fmla="*/ 444500 h 577850"/>
                <a:gd name="connsiteX4-149" fmla="*/ 400844 w 962025"/>
                <a:gd name="connsiteY4-150" fmla="*/ 444500 h 577850"/>
                <a:gd name="connsiteX5-151" fmla="*/ 280594 w 962025"/>
                <a:gd name="connsiteY5-152" fmla="*/ 577850 h 577850"/>
                <a:gd name="connsiteX6-153" fmla="*/ 160338 w 962025"/>
                <a:gd name="connsiteY6-154" fmla="*/ 444500 h 577850"/>
                <a:gd name="connsiteX7-155" fmla="*/ 0 w 962025"/>
                <a:gd name="connsiteY7-156" fmla="*/ 444500 h 577850"/>
                <a:gd name="connsiteX8-157" fmla="*/ 0 w 962025"/>
                <a:gd name="connsiteY8-158" fmla="*/ 266700 h 577850"/>
                <a:gd name="connsiteX9-159" fmla="*/ 0 w 962025"/>
                <a:gd name="connsiteY9-160" fmla="*/ 0 h 577850"/>
                <a:gd name="connsiteX10-161" fmla="*/ 0 w 962025"/>
                <a:gd name="connsiteY10-162" fmla="*/ 0 h 577850"/>
                <a:gd name="connsiteX0-163" fmla="*/ 0 w 962025"/>
                <a:gd name="connsiteY0-164" fmla="*/ 0 h 577850"/>
                <a:gd name="connsiteX1-165" fmla="*/ 962025 w 962025"/>
                <a:gd name="connsiteY1-166" fmla="*/ 0 h 577850"/>
                <a:gd name="connsiteX2-167" fmla="*/ 962025 w 962025"/>
                <a:gd name="connsiteY2-168" fmla="*/ 266700 h 577850"/>
                <a:gd name="connsiteX3-169" fmla="*/ 962025 w 962025"/>
                <a:gd name="connsiteY3-170" fmla="*/ 444500 h 577850"/>
                <a:gd name="connsiteX4-171" fmla="*/ 400844 w 962025"/>
                <a:gd name="connsiteY4-172" fmla="*/ 444500 h 577850"/>
                <a:gd name="connsiteX5-173" fmla="*/ 280594 w 962025"/>
                <a:gd name="connsiteY5-174" fmla="*/ 577850 h 577850"/>
                <a:gd name="connsiteX6-175" fmla="*/ 160338 w 962025"/>
                <a:gd name="connsiteY6-176" fmla="*/ 444500 h 577850"/>
                <a:gd name="connsiteX7-177" fmla="*/ 0 w 962025"/>
                <a:gd name="connsiteY7-178" fmla="*/ 444500 h 577850"/>
                <a:gd name="connsiteX8-179" fmla="*/ 0 w 962025"/>
                <a:gd name="connsiteY8-180" fmla="*/ 266700 h 577850"/>
                <a:gd name="connsiteX9-181" fmla="*/ 0 w 962025"/>
                <a:gd name="connsiteY9-182" fmla="*/ 0 h 577850"/>
                <a:gd name="connsiteX0-183" fmla="*/ 0 w 962025"/>
                <a:gd name="connsiteY0-184" fmla="*/ 266700 h 577850"/>
                <a:gd name="connsiteX1-185" fmla="*/ 0 w 962025"/>
                <a:gd name="connsiteY1-186" fmla="*/ 0 h 577850"/>
                <a:gd name="connsiteX2-187" fmla="*/ 962025 w 962025"/>
                <a:gd name="connsiteY2-188" fmla="*/ 0 h 577850"/>
                <a:gd name="connsiteX3-189" fmla="*/ 962025 w 962025"/>
                <a:gd name="connsiteY3-190" fmla="*/ 266700 h 577850"/>
                <a:gd name="connsiteX4-191" fmla="*/ 962025 w 962025"/>
                <a:gd name="connsiteY4-192" fmla="*/ 444500 h 577850"/>
                <a:gd name="connsiteX5-193" fmla="*/ 400844 w 962025"/>
                <a:gd name="connsiteY5-194" fmla="*/ 444500 h 577850"/>
                <a:gd name="connsiteX6-195" fmla="*/ 280594 w 962025"/>
                <a:gd name="connsiteY6-196" fmla="*/ 577850 h 577850"/>
                <a:gd name="connsiteX7-197" fmla="*/ 160338 w 962025"/>
                <a:gd name="connsiteY7-198" fmla="*/ 444500 h 577850"/>
                <a:gd name="connsiteX8-199" fmla="*/ 0 w 962025"/>
                <a:gd name="connsiteY8-200" fmla="*/ 444500 h 577850"/>
                <a:gd name="connsiteX9-201" fmla="*/ 91440 w 962025"/>
                <a:gd name="connsiteY9-202" fmla="*/ 358140 h 577850"/>
                <a:gd name="connsiteX0-203" fmla="*/ 0 w 962025"/>
                <a:gd name="connsiteY0-204" fmla="*/ 266700 h 577850"/>
                <a:gd name="connsiteX1-205" fmla="*/ 0 w 962025"/>
                <a:gd name="connsiteY1-206" fmla="*/ 0 h 577850"/>
                <a:gd name="connsiteX2-207" fmla="*/ 962025 w 962025"/>
                <a:gd name="connsiteY2-208" fmla="*/ 0 h 577850"/>
                <a:gd name="connsiteX3-209" fmla="*/ 962025 w 962025"/>
                <a:gd name="connsiteY3-210" fmla="*/ 266700 h 577850"/>
                <a:gd name="connsiteX4-211" fmla="*/ 962025 w 962025"/>
                <a:gd name="connsiteY4-212" fmla="*/ 444500 h 577850"/>
                <a:gd name="connsiteX5-213" fmla="*/ 400844 w 962025"/>
                <a:gd name="connsiteY5-214" fmla="*/ 444500 h 577850"/>
                <a:gd name="connsiteX6-215" fmla="*/ 280594 w 962025"/>
                <a:gd name="connsiteY6-216" fmla="*/ 577850 h 577850"/>
                <a:gd name="connsiteX7-217" fmla="*/ 160338 w 962025"/>
                <a:gd name="connsiteY7-218" fmla="*/ 444500 h 577850"/>
                <a:gd name="connsiteX8-219" fmla="*/ 0 w 962025"/>
                <a:gd name="connsiteY8-220" fmla="*/ 444500 h 577850"/>
                <a:gd name="connsiteX0-221" fmla="*/ 0 w 962025"/>
                <a:gd name="connsiteY0-222" fmla="*/ 0 h 577850"/>
                <a:gd name="connsiteX1-223" fmla="*/ 962025 w 962025"/>
                <a:gd name="connsiteY1-224" fmla="*/ 0 h 577850"/>
                <a:gd name="connsiteX2-225" fmla="*/ 962025 w 962025"/>
                <a:gd name="connsiteY2-226" fmla="*/ 266700 h 577850"/>
                <a:gd name="connsiteX3-227" fmla="*/ 962025 w 962025"/>
                <a:gd name="connsiteY3-228" fmla="*/ 444500 h 577850"/>
                <a:gd name="connsiteX4-229" fmla="*/ 400844 w 962025"/>
                <a:gd name="connsiteY4-230" fmla="*/ 444500 h 577850"/>
                <a:gd name="connsiteX5-231" fmla="*/ 280594 w 962025"/>
                <a:gd name="connsiteY5-232" fmla="*/ 577850 h 577850"/>
                <a:gd name="connsiteX6-233" fmla="*/ 160338 w 962025"/>
                <a:gd name="connsiteY6-234" fmla="*/ 444500 h 577850"/>
                <a:gd name="connsiteX7-235" fmla="*/ 0 w 962025"/>
                <a:gd name="connsiteY7-236" fmla="*/ 444500 h 577850"/>
                <a:gd name="connsiteX0-237" fmla="*/ 962025 w 962025"/>
                <a:gd name="connsiteY0-238" fmla="*/ 0 h 577850"/>
                <a:gd name="connsiteX1-239" fmla="*/ 962025 w 962025"/>
                <a:gd name="connsiteY1-240" fmla="*/ 266700 h 577850"/>
                <a:gd name="connsiteX2-241" fmla="*/ 962025 w 962025"/>
                <a:gd name="connsiteY2-242" fmla="*/ 444500 h 577850"/>
                <a:gd name="connsiteX3-243" fmla="*/ 400844 w 962025"/>
                <a:gd name="connsiteY3-244" fmla="*/ 444500 h 577850"/>
                <a:gd name="connsiteX4-245" fmla="*/ 280594 w 962025"/>
                <a:gd name="connsiteY4-246" fmla="*/ 577850 h 577850"/>
                <a:gd name="connsiteX5-247" fmla="*/ 160338 w 962025"/>
                <a:gd name="connsiteY5-248" fmla="*/ 444500 h 577850"/>
                <a:gd name="connsiteX6-249" fmla="*/ 0 w 962025"/>
                <a:gd name="connsiteY6-250" fmla="*/ 444500 h 577850"/>
                <a:gd name="connsiteX0-251" fmla="*/ 962025 w 962025"/>
                <a:gd name="connsiteY0-252" fmla="*/ 0 h 311150"/>
                <a:gd name="connsiteX1-253" fmla="*/ 962025 w 962025"/>
                <a:gd name="connsiteY1-254" fmla="*/ 177800 h 311150"/>
                <a:gd name="connsiteX2-255" fmla="*/ 400844 w 962025"/>
                <a:gd name="connsiteY2-256" fmla="*/ 177800 h 311150"/>
                <a:gd name="connsiteX3-257" fmla="*/ 280594 w 962025"/>
                <a:gd name="connsiteY3-258" fmla="*/ 311150 h 311150"/>
                <a:gd name="connsiteX4-259" fmla="*/ 160338 w 962025"/>
                <a:gd name="connsiteY4-260" fmla="*/ 177800 h 311150"/>
                <a:gd name="connsiteX5-261" fmla="*/ 0 w 962025"/>
                <a:gd name="connsiteY5-262" fmla="*/ 177800 h 311150"/>
                <a:gd name="connsiteX0-263" fmla="*/ 962025 w 962025"/>
                <a:gd name="connsiteY0-264" fmla="*/ 0 h 133350"/>
                <a:gd name="connsiteX1-265" fmla="*/ 400844 w 962025"/>
                <a:gd name="connsiteY1-266" fmla="*/ 0 h 133350"/>
                <a:gd name="connsiteX2-267" fmla="*/ 280594 w 962025"/>
                <a:gd name="connsiteY2-268" fmla="*/ 133350 h 133350"/>
                <a:gd name="connsiteX3-269" fmla="*/ 160338 w 962025"/>
                <a:gd name="connsiteY3-270" fmla="*/ 0 h 133350"/>
                <a:gd name="connsiteX4-271" fmla="*/ 0 w 962025"/>
                <a:gd name="connsiteY4-272" fmla="*/ 0 h 133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2025" h="133350">
                  <a:moveTo>
                    <a:pt x="962025" y="0"/>
                  </a:moveTo>
                  <a:lnTo>
                    <a:pt x="400844" y="0"/>
                  </a:lnTo>
                  <a:lnTo>
                    <a:pt x="280594" y="133350"/>
                  </a:lnTo>
                  <a:lnTo>
                    <a:pt x="160338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20"/>
              </p:custDataLst>
            </p:nvPr>
          </p:nvSpPr>
          <p:spPr>
            <a:xfrm flipV="1">
              <a:off x="1538287" y="3987163"/>
              <a:ext cx="2372360" cy="14859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00000"/>
                </a:lnSpc>
              </a:pPr>
              <a:endParaRPr lang="zh-CN" altLang="en-US" sz="2400" dirty="0"/>
            </a:p>
            <a:p>
              <a:pPr>
                <a:lnSpc>
                  <a:spcPct val="100000"/>
                </a:lnSpc>
              </a:pPr>
              <a:endParaRPr lang="zh-CN" altLang="en-US" sz="2400" dirty="0"/>
            </a:p>
            <a:p>
              <a:pPr>
                <a:lnSpc>
                  <a:spcPct val="100000"/>
                </a:lnSpc>
              </a:pPr>
              <a:endParaRPr lang="zh-CN" altLang="en-US" sz="2400" dirty="0"/>
            </a:p>
            <a:p>
              <a:pPr>
                <a:lnSpc>
                  <a:spcPct val="100000"/>
                </a:lnSpc>
              </a:pPr>
              <a:r>
                <a:rPr lang="zh-CN" altLang="en-US" sz="2400" dirty="0"/>
                <a:t>逐差法数据处理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内容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838200" y="895985"/>
            <a:ext cx="10515600" cy="69278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仪器调整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838200" y="1525270"/>
            <a:ext cx="5181600" cy="60198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数字拉力计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2336800" y="2341880"/>
            <a:ext cx="2176780" cy="1802130"/>
            <a:chOff x="3680" y="3688"/>
            <a:chExt cx="3428" cy="2838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3692" y="3696"/>
              <a:ext cx="3416" cy="2830"/>
            </a:xfrm>
            <a:prstGeom prst="rect">
              <a:avLst/>
            </a:prstGeom>
          </p:spPr>
        </p:pic>
        <p:sp>
          <p:nvSpPr>
            <p:cNvPr id="75" name="矩形 74"/>
            <p:cNvSpPr/>
            <p:nvPr>
              <p:custDataLst>
                <p:tags r:id="rId5"/>
              </p:custDataLst>
            </p:nvPr>
          </p:nvSpPr>
          <p:spPr>
            <a:xfrm>
              <a:off x="3680" y="3688"/>
              <a:ext cx="762" cy="4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>
              <p:custDataLst>
                <p:tags r:id="rId6"/>
              </p:custDataLst>
            </p:nvPr>
          </p:nvSpPr>
          <p:spPr>
            <a:xfrm>
              <a:off x="3692" y="3913"/>
              <a:ext cx="415" cy="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-2147482615" descr="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498340"/>
            <a:ext cx="5181600" cy="1732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4"/>
          <p:cNvSpPr>
            <a:spLocks noGrp="1"/>
          </p:cNvSpPr>
          <p:nvPr/>
        </p:nvSpPr>
        <p:spPr>
          <a:xfrm>
            <a:off x="6172200" y="1588770"/>
            <a:ext cx="5181600" cy="45885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chemeClr val="accent6"/>
              </a:buClr>
              <a:buFont typeface="思源黑体 CN Normal" panose="020B0400000000000000" pitchFamily="34" charset="-122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望远镜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28080" y="1588135"/>
            <a:ext cx="5079365" cy="3397250"/>
            <a:chOff x="9637" y="3455"/>
            <a:chExt cx="7999" cy="5350"/>
          </a:xfrm>
        </p:grpSpPr>
        <p:pic>
          <p:nvPicPr>
            <p:cNvPr id="26" name="Picture 2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190" y="4979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4" name="组合 53"/>
            <p:cNvGrpSpPr/>
            <p:nvPr/>
          </p:nvGrpSpPr>
          <p:grpSpPr>
            <a:xfrm rot="0">
              <a:off x="13880" y="3868"/>
              <a:ext cx="1014" cy="1403"/>
              <a:chOff x="3718458" y="1309753"/>
              <a:chExt cx="785812" cy="1157287"/>
            </a:xfrm>
          </p:grpSpPr>
          <p:cxnSp>
            <p:nvCxnSpPr>
              <p:cNvPr id="30" name="直接箭头连接符 29"/>
              <p:cNvCxnSpPr/>
              <p:nvPr>
                <p:custDataLst>
                  <p:tags r:id="rId10"/>
                </p:custDataLst>
              </p:nvPr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6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9637" y="7350"/>
              <a:ext cx="1107" cy="1449"/>
              <a:chOff x="432333" y="4179954"/>
              <a:chExt cx="857250" cy="1195120"/>
            </a:xfrm>
          </p:grpSpPr>
          <p:cxnSp>
            <p:nvCxnSpPr>
              <p:cNvPr id="34" name="直接箭头连接符 33"/>
              <p:cNvCxnSpPr/>
              <p:nvPr>
                <p:custDataLst>
                  <p:tags r:id="rId12"/>
                </p:custDataLst>
              </p:nvPr>
            </p:nvCxnSpPr>
            <p:spPr>
              <a:xfrm rot="5400000">
                <a:off x="932395" y="4179953"/>
                <a:ext cx="357187" cy="357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9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32333" y="4537140"/>
                <a:ext cx="714375" cy="837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物镜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47"/>
            <p:cNvGrpSpPr/>
            <p:nvPr/>
          </p:nvGrpSpPr>
          <p:grpSpPr bwMode="auto">
            <a:xfrm rot="0">
              <a:off x="15791" y="3455"/>
              <a:ext cx="1845" cy="1732"/>
              <a:chOff x="6072198" y="1714488"/>
              <a:chExt cx="1428760" cy="1428760"/>
            </a:xfrm>
          </p:grpSpPr>
          <p:sp>
            <p:nvSpPr>
              <p:cNvPr id="10" name="椭圆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6072198" y="1714488"/>
                <a:ext cx="1428760" cy="14287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1" name="直接连接符 10"/>
              <p:cNvCxnSpPr>
                <a:endCxn id="10" idx="4"/>
              </p:cNvCxnSpPr>
              <p:nvPr>
                <p:custDataLst>
                  <p:tags r:id="rId15"/>
                </p:custDataLst>
              </p:nvPr>
            </p:nvCxnSpPr>
            <p:spPr>
              <a:xfrm rot="5400000">
                <a:off x="6072992" y="2428074"/>
                <a:ext cx="142876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>
                <p:custDataLst>
                  <p:tags r:id="rId16"/>
                </p:custDataLst>
              </p:nvPr>
            </p:nvCxnSpPr>
            <p:spPr>
              <a:xfrm rot="10800000">
                <a:off x="6072198" y="2428868"/>
                <a:ext cx="142876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21299997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右箭头 12"/>
            <p:cNvSpPr/>
            <p:nvPr>
              <p:custDataLst>
                <p:tags r:id="rId17"/>
              </p:custDataLst>
            </p:nvPr>
          </p:nvSpPr>
          <p:spPr>
            <a:xfrm rot="20085459" flipV="1">
              <a:off x="14624" y="4818"/>
              <a:ext cx="1200" cy="2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6" name="直接箭头连接符 55"/>
            <p:cNvCxnSpPr/>
            <p:nvPr>
              <p:custDataLst>
                <p:tags r:id="rId18"/>
              </p:custDataLst>
            </p:nvPr>
          </p:nvCxnSpPr>
          <p:spPr>
            <a:xfrm>
              <a:off x="11154" y="6733"/>
              <a:ext cx="2122" cy="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2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190" y="4973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" name="组合 14"/>
            <p:cNvGrpSpPr/>
            <p:nvPr/>
          </p:nvGrpSpPr>
          <p:grpSpPr>
            <a:xfrm rot="0">
              <a:off x="13880" y="3863"/>
              <a:ext cx="1014" cy="1403"/>
              <a:chOff x="3718458" y="1309753"/>
              <a:chExt cx="785812" cy="1157287"/>
            </a:xfrm>
          </p:grpSpPr>
          <p:cxnSp>
            <p:nvCxnSpPr>
              <p:cNvPr id="16" name="直接箭头连接符 15"/>
              <p:cNvCxnSpPr/>
              <p:nvPr>
                <p:custDataLst>
                  <p:tags r:id="rId20"/>
                </p:custDataLst>
              </p:nvPr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36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0">
              <a:off x="9637" y="7344"/>
              <a:ext cx="1107" cy="1449"/>
              <a:chOff x="432333" y="4179954"/>
              <a:chExt cx="857250" cy="1195120"/>
            </a:xfrm>
          </p:grpSpPr>
          <p:cxnSp>
            <p:nvCxnSpPr>
              <p:cNvPr id="19" name="直接箭头连接符 18"/>
              <p:cNvCxnSpPr/>
              <p:nvPr>
                <p:custDataLst>
                  <p:tags r:id="rId22"/>
                </p:custDataLst>
              </p:nvPr>
            </p:nvCxnSpPr>
            <p:spPr>
              <a:xfrm rot="5400000">
                <a:off x="932395" y="4179953"/>
                <a:ext cx="357187" cy="357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39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32333" y="4537140"/>
                <a:ext cx="714375" cy="837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物镜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1" name="Picture 2"/>
            <p:cNvPicPr>
              <a:picLocks noChangeAspect="1" noChangeArrowheads="1"/>
            </p:cNvPicPr>
            <p:nvPr>
              <p:custDataLst>
                <p:tags r:id="rId24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190" y="4967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" name="组合 21"/>
            <p:cNvGrpSpPr/>
            <p:nvPr/>
          </p:nvGrpSpPr>
          <p:grpSpPr>
            <a:xfrm rot="0">
              <a:off x="13880" y="3857"/>
              <a:ext cx="1014" cy="1403"/>
              <a:chOff x="3718458" y="1309753"/>
              <a:chExt cx="785812" cy="1157287"/>
            </a:xfrm>
          </p:grpSpPr>
          <p:cxnSp>
            <p:nvCxnSpPr>
              <p:cNvPr id="23" name="直接箭头连接符 22"/>
              <p:cNvCxnSpPr/>
              <p:nvPr>
                <p:custDataLst>
                  <p:tags r:id="rId25"/>
                </p:custDataLst>
              </p:nvPr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36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5" name="Picture 2"/>
            <p:cNvPicPr>
              <a:picLocks noChangeAspect="1" noChangeArrowheads="1"/>
            </p:cNvPicPr>
            <p:nvPr>
              <p:custDataLst>
                <p:tags r:id="rId27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190" y="4985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" name="组合 26"/>
            <p:cNvGrpSpPr/>
            <p:nvPr/>
          </p:nvGrpSpPr>
          <p:grpSpPr>
            <a:xfrm rot="0">
              <a:off x="13880" y="3875"/>
              <a:ext cx="1014" cy="1403"/>
              <a:chOff x="3718458" y="1309753"/>
              <a:chExt cx="785812" cy="1157287"/>
            </a:xfrm>
          </p:grpSpPr>
          <p:cxnSp>
            <p:nvCxnSpPr>
              <p:cNvPr id="28" name="直接箭头连接符 27"/>
              <p:cNvCxnSpPr/>
              <p:nvPr>
                <p:custDataLst>
                  <p:tags r:id="rId28"/>
                </p:custDataLst>
              </p:nvPr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9637" y="7356"/>
              <a:ext cx="1107" cy="1449"/>
              <a:chOff x="432333" y="4179954"/>
              <a:chExt cx="857250" cy="1195120"/>
            </a:xfrm>
          </p:grpSpPr>
          <p:cxnSp>
            <p:nvCxnSpPr>
              <p:cNvPr id="31" name="直接箭头连接符 30"/>
              <p:cNvCxnSpPr/>
              <p:nvPr>
                <p:custDataLst>
                  <p:tags r:id="rId30"/>
                </p:custDataLst>
              </p:nvPr>
            </p:nvCxnSpPr>
            <p:spPr>
              <a:xfrm rot="5400000">
                <a:off x="932395" y="4179953"/>
                <a:ext cx="357187" cy="357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9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32333" y="4537140"/>
                <a:ext cx="714375" cy="837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物镜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箭头连接符 51"/>
            <p:cNvCxnSpPr/>
            <p:nvPr>
              <p:custDataLst>
                <p:tags r:id="rId32"/>
              </p:custDataLst>
            </p:nvPr>
          </p:nvCxnSpPr>
          <p:spPr>
            <a:xfrm>
              <a:off x="11154" y="6739"/>
              <a:ext cx="2122" cy="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2"/>
            <p:cNvPicPr>
              <a:picLocks noChangeAspect="1" noChangeArrowheads="1"/>
            </p:cNvPicPr>
            <p:nvPr>
              <p:custDataLst>
                <p:tags r:id="rId3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190" y="4979"/>
              <a:ext cx="4437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" name="组合 60"/>
            <p:cNvGrpSpPr/>
            <p:nvPr/>
          </p:nvGrpSpPr>
          <p:grpSpPr>
            <a:xfrm rot="0">
              <a:off x="13880" y="3869"/>
              <a:ext cx="1014" cy="1403"/>
              <a:chOff x="3718458" y="1309753"/>
              <a:chExt cx="785812" cy="1157287"/>
            </a:xfrm>
          </p:grpSpPr>
          <p:cxnSp>
            <p:nvCxnSpPr>
              <p:cNvPr id="62" name="直接箭头连接符 61"/>
              <p:cNvCxnSpPr/>
              <p:nvPr>
                <p:custDataLst>
                  <p:tags r:id="rId34"/>
                </p:custDataLst>
              </p:nvPr>
            </p:nvCxnSpPr>
            <p:spPr>
              <a:xfrm rot="5400000" flipH="1" flipV="1">
                <a:off x="3681152" y="2072546"/>
                <a:ext cx="78740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36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718458" y="1309753"/>
                <a:ext cx="785812" cy="478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目镜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9637" y="7350"/>
              <a:ext cx="1107" cy="1449"/>
              <a:chOff x="432333" y="4179954"/>
              <a:chExt cx="857250" cy="1195120"/>
            </a:xfrm>
          </p:grpSpPr>
          <p:cxnSp>
            <p:nvCxnSpPr>
              <p:cNvPr id="68" name="直接箭头连接符 67"/>
              <p:cNvCxnSpPr/>
              <p:nvPr>
                <p:custDataLst>
                  <p:tags r:id="rId36"/>
                </p:custDataLst>
              </p:nvPr>
            </p:nvCxnSpPr>
            <p:spPr>
              <a:xfrm rot="5400000">
                <a:off x="932395" y="4179953"/>
                <a:ext cx="357187" cy="35718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39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32333" y="4537140"/>
                <a:ext cx="714375" cy="8379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Verdana" panose="020B0604030504040204" pitchFamily="34" charset="0"/>
                    <a:ea typeface="微软雅黑" panose="020B0503020204020204" pitchFamily="34" charset="-122"/>
                  </a:rPr>
                  <a:t>物镜</a:t>
                </a:r>
                <a:endParaRPr lang="zh-CN" altLang="en-US" dirty="0"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2" name="直接箭头连接符 71"/>
            <p:cNvCxnSpPr/>
            <p:nvPr>
              <p:custDataLst>
                <p:tags r:id="rId38"/>
              </p:custDataLst>
            </p:nvPr>
          </p:nvCxnSpPr>
          <p:spPr>
            <a:xfrm rot="5400000" flipH="1" flipV="1">
              <a:off x="13863" y="4788"/>
              <a:ext cx="95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3"/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6638428" y="4438992"/>
            <a:ext cx="1698835" cy="173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组合 63"/>
          <p:cNvGrpSpPr/>
          <p:nvPr/>
        </p:nvGrpSpPr>
        <p:grpSpPr>
          <a:xfrm>
            <a:off x="8484235" y="4439285"/>
            <a:ext cx="2869565" cy="1737360"/>
            <a:chOff x="13361" y="6991"/>
            <a:chExt cx="4519" cy="2736"/>
          </a:xfrm>
        </p:grpSpPr>
        <p:pic>
          <p:nvPicPr>
            <p:cNvPr id="65" name="Picture 3"/>
            <p:cNvPicPr>
              <a:picLocks noChangeAspect="1" noChangeArrowheads="1"/>
            </p:cNvPicPr>
            <p:nvPr>
              <p:custDataLst>
                <p:tags r:id="rId41"/>
              </p:custDataLst>
            </p:nvPr>
          </p:nvPicPr>
          <p:blipFill>
            <a:blip r:embed="rId42"/>
            <a:srcRect/>
            <a:stretch>
              <a:fillRect/>
            </a:stretch>
          </p:blipFill>
          <p:spPr bwMode="auto">
            <a:xfrm>
              <a:off x="14536" y="6991"/>
              <a:ext cx="3344" cy="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右箭头 65"/>
            <p:cNvSpPr/>
            <p:nvPr>
              <p:custDataLst>
                <p:tags r:id="rId43"/>
              </p:custDataLst>
            </p:nvPr>
          </p:nvSpPr>
          <p:spPr>
            <a:xfrm>
              <a:off x="13361" y="8238"/>
              <a:ext cx="993" cy="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0" name="直接箭头连接符 69"/>
          <p:cNvCxnSpPr/>
          <p:nvPr/>
        </p:nvCxnSpPr>
        <p:spPr>
          <a:xfrm>
            <a:off x="9277985" y="2912745"/>
            <a:ext cx="995680" cy="10991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37"/>
          <p:cNvSpPr txBox="1">
            <a:spLocks noChangeArrowheads="1"/>
          </p:cNvSpPr>
          <p:nvPr/>
        </p:nvSpPr>
        <p:spPr bwMode="auto">
          <a:xfrm>
            <a:off x="10297795" y="2840355"/>
            <a:ext cx="115633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焦距调节</a:t>
            </a:r>
            <a:endParaRPr lang="zh-CN" altLang="en-US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8570595" y="3208655"/>
            <a:ext cx="109156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37"/>
          <p:cNvSpPr txBox="1">
            <a:spLocks noChangeArrowheads="1"/>
          </p:cNvSpPr>
          <p:nvPr/>
        </p:nvSpPr>
        <p:spPr bwMode="auto">
          <a:xfrm>
            <a:off x="9662160" y="3500120"/>
            <a:ext cx="115633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平齐调节</a:t>
            </a:r>
            <a:endParaRPr lang="zh-CN" altLang="en-US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7650480" y="3101975"/>
            <a:ext cx="2573655" cy="650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animBg="1"/>
      <p:bldP spid="5" grpId="1" animBg="1"/>
      <p:bldP spid="74" grpId="0"/>
      <p:bldP spid="74" grpId="1"/>
      <p:bldP spid="79" grpId="0"/>
      <p:bldP spid="79" grpId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内容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/>
        </p:nvSpPr>
        <p:spPr>
          <a:xfrm>
            <a:off x="838200" y="844550"/>
            <a:ext cx="10515600" cy="60769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测量简单物理量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38200" y="1702189"/>
            <a:ext cx="3352800" cy="4661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sym typeface="+mn-ea"/>
              </a:rPr>
              <a:t>米尺测量 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pitchFamily="34" charset="-122"/>
                <a:sym typeface="+mn-ea"/>
              </a:rPr>
              <a:t>L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pitchFamily="34" charset="-122"/>
                <a:sym typeface="+mn-ea"/>
              </a:rPr>
              <a:t>H</a:t>
            </a:r>
            <a:endParaRPr lang="zh-CN" alt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4626" y="2744392"/>
            <a:ext cx="3500437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米尺测量 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H </a:t>
            </a:r>
            <a:endParaRPr lang="en-US" altLang="zh-CN" sz="2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以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mm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为单位</a:t>
            </a:r>
            <a:endParaRPr lang="zh-CN" altLang="en-US" sz="2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169160" y="548458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ym typeface="+mn-ea"/>
              </a:rPr>
              <a:t>米尺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19600" y="1702189"/>
            <a:ext cx="3352800" cy="4661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20235" y="1934845"/>
            <a:ext cx="3349625" cy="3199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游标卡尺测量</a:t>
            </a:r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光杠杆常数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10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D=5.000mm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测量值</a:t>
            </a:r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5496560" y="54845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ym typeface="+mn-ea"/>
              </a:rPr>
              <a:t>游标卡尺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01000" y="1702189"/>
            <a:ext cx="3352800" cy="4661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8001000" y="1866265"/>
            <a:ext cx="335343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金属丝直径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d</a:t>
            </a:r>
            <a:endParaRPr lang="zh-CN" altLang="en-US" sz="2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1210" y="2676131"/>
            <a:ext cx="1598396" cy="14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/>
          <p:cNvSpPr txBox="1"/>
          <p:nvPr/>
        </p:nvSpPr>
        <p:spPr>
          <a:xfrm flipH="1">
            <a:off x="8950960" y="54845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ym typeface="+mn-ea"/>
              </a:rPr>
              <a:t>螺旋测微计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5440" y="2744470"/>
            <a:ext cx="1339215" cy="1843405"/>
            <a:chOff x="7274" y="3249"/>
            <a:chExt cx="4652" cy="5387"/>
          </a:xfrm>
        </p:grpSpPr>
        <p:pic>
          <p:nvPicPr>
            <p:cNvPr id="14" name="Picture 1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74" y="6154"/>
              <a:ext cx="4652" cy="2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74" y="3249"/>
              <a:ext cx="4653" cy="2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8" name="表格 27"/>
          <p:cNvGraphicFramePr/>
          <p:nvPr>
            <p:custDataLst>
              <p:tags r:id="rId8"/>
            </p:custDataLst>
          </p:nvPr>
        </p:nvGraphicFramePr>
        <p:xfrm>
          <a:off x="8134350" y="4256405"/>
          <a:ext cx="3087370" cy="878205"/>
        </p:xfrm>
        <a:graphic>
          <a:graphicData uri="http://schemas.openxmlformats.org/drawingml/2006/table">
            <a:tbl>
              <a:tblPr/>
              <a:tblGrid>
                <a:gridCol w="670560"/>
                <a:gridCol w="346710"/>
                <a:gridCol w="344170"/>
                <a:gridCol w="345440"/>
                <a:gridCol w="344805"/>
                <a:gridCol w="344805"/>
                <a:gridCol w="345440"/>
                <a:gridCol w="345440"/>
              </a:tblGrid>
              <a:tr h="457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序号i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平均值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直径视值</a:t>
                      </a:r>
                      <a:r>
                        <a:rPr lang="en-US" sz="10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(mm)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8" grpId="0"/>
      <p:bldP spid="2" grpId="1" animBg="1"/>
      <p:bldP spid="26" grpId="1"/>
      <p:bldP spid="8" grpId="1"/>
      <p:bldP spid="4" grpId="0" animBg="1"/>
      <p:bldP spid="5" grpId="0"/>
      <p:bldP spid="9" grpId="0"/>
      <p:bldP spid="4" grpId="1" animBg="1"/>
      <p:bldP spid="5" grpId="1"/>
      <p:bldP spid="9" grpId="1"/>
      <p:bldP spid="10" grpId="0" animBg="1"/>
      <p:bldP spid="13" grpId="0"/>
      <p:bldP spid="11" grpId="0"/>
      <p:bldP spid="10" grpId="1" animBg="1"/>
      <p:bldP spid="13" grpId="1"/>
      <p:bldP spid="11" grpId="1"/>
      <p:bldP spid="3" grpId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内容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pic>
        <p:nvPicPr>
          <p:cNvPr id="3" name="Picture 5" descr="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22850"/>
          <a:stretch>
            <a:fillRect/>
          </a:stretch>
        </p:blipFill>
        <p:spPr>
          <a:xfrm>
            <a:off x="2041525" y="1360170"/>
            <a:ext cx="8662035" cy="4569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49885" y="918845"/>
            <a:ext cx="1797685" cy="73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333FF"/>
                </a:solidFill>
                <a:latin typeface="Arial" panose="020B0604020202020204" pitchFamily="34" charset="0"/>
                <a:sym typeface="+mn-ea"/>
              </a:rPr>
              <a:t>游标卡尺</a:t>
            </a:r>
            <a:endParaRPr lang="zh-CN" altLang="en-US" dirty="0"/>
          </a:p>
        </p:txBody>
      </p:sp>
      <p:sp>
        <p:nvSpPr>
          <p:cNvPr id="8" name="Line 6"/>
          <p:cNvSpPr/>
          <p:nvPr/>
        </p:nvSpPr>
        <p:spPr>
          <a:xfrm flipV="1">
            <a:off x="5020156" y="2334431"/>
            <a:ext cx="613129" cy="1760097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Text Box 7"/>
          <p:cNvSpPr txBox="1"/>
          <p:nvPr/>
        </p:nvSpPr>
        <p:spPr>
          <a:xfrm>
            <a:off x="5278000" y="1873023"/>
            <a:ext cx="994857" cy="46097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</a:rPr>
              <a:t>13mm</a:t>
            </a:r>
            <a:endParaRPr lang="en-US" altLang="zh-CN" sz="2400" dirty="0">
              <a:solidFill>
                <a:schemeClr val="tx1"/>
              </a:solidFill>
              <a:latin typeface="黑体" panose="02010609060101010101" charset="-122"/>
            </a:endParaRPr>
          </a:p>
        </p:txBody>
      </p:sp>
      <p:sp>
        <p:nvSpPr>
          <p:cNvPr id="10" name="Line 8"/>
          <p:cNvSpPr/>
          <p:nvPr/>
        </p:nvSpPr>
        <p:spPr>
          <a:xfrm>
            <a:off x="6836857" y="4660924"/>
            <a:ext cx="812656" cy="986657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Text Box 9"/>
          <p:cNvSpPr txBox="1"/>
          <p:nvPr/>
        </p:nvSpPr>
        <p:spPr>
          <a:xfrm>
            <a:off x="6930519" y="5543274"/>
            <a:ext cx="2988750" cy="45992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</a:rPr>
              <a:t>17×0.02=0.34mm</a:t>
            </a:r>
            <a:endParaRPr lang="en-US" altLang="zh-CN" sz="2400" dirty="0">
              <a:solidFill>
                <a:schemeClr val="tx1"/>
              </a:solidFill>
              <a:latin typeface="黑体" panose="02010609060101010101" charset="-122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4171708" y="6003330"/>
            <a:ext cx="4637325" cy="583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13mm+0.34mm=13.34mm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3" grpId="0"/>
      <p:bldP spid="1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内容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558165" y="933450"/>
            <a:ext cx="2246630" cy="760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333FF"/>
                </a:solidFill>
                <a:latin typeface="Arial" panose="020B0604020202020204" pitchFamily="34" charset="0"/>
                <a:sym typeface="+mn-ea"/>
              </a:rPr>
              <a:t>螺旋测微</a:t>
            </a:r>
            <a:r>
              <a:rPr lang="zh-CN" altLang="en-US" dirty="0">
                <a:solidFill>
                  <a:srgbClr val="3333FF"/>
                </a:solidFill>
                <a:latin typeface="Arial" panose="020B0604020202020204" pitchFamily="34" charset="0"/>
                <a:sym typeface="+mn-ea"/>
              </a:rPr>
              <a:t>器</a:t>
            </a:r>
            <a:endParaRPr lang="zh-CN" altLang="en-US" dirty="0">
              <a:solidFill>
                <a:srgbClr val="3333FF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/>
          <a:srcRect l="5556" t="5842" r="4022" b="13451"/>
          <a:stretch>
            <a:fillRect/>
          </a:stretch>
        </p:blipFill>
        <p:spPr>
          <a:xfrm>
            <a:off x="1953260" y="1729740"/>
            <a:ext cx="7133590" cy="2796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483610" y="4272280"/>
            <a:ext cx="20396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初始读数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07835" y="1480820"/>
            <a:ext cx="9525" cy="317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97445" y="4272280"/>
            <a:ext cx="20396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测量物体</a:t>
            </a:r>
            <a:endParaRPr lang="zh-CN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2065250" y="4655554"/>
            <a:ext cx="9368907" cy="6082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l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被测物体：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主尺6.0mm+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微分筒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26.5*0.01=6.265mm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064385" y="5263515"/>
            <a:ext cx="8427085" cy="11614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零点校正：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6.265mm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0.004mm=6.269mm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6.265mm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−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0.010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mm=6.255mm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2" grpId="0"/>
      <p:bldP spid="2" grpId="1"/>
      <p:bldP spid="4" grpId="0"/>
      <p:bldP spid="4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内容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27651" name="TextBox 8"/>
          <p:cNvSpPr txBox="1"/>
          <p:nvPr>
            <p:custDataLst>
              <p:tags r:id="rId3"/>
            </p:custDataLst>
          </p:nvPr>
        </p:nvSpPr>
        <p:spPr>
          <a:xfrm>
            <a:off x="2618105" y="5007610"/>
            <a:ext cx="8741410" cy="1620520"/>
          </a:xfrm>
          <a:prstGeom prst="rect">
            <a:avLst/>
          </a:prstGeom>
          <a:noFill/>
          <a:ln w="254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p>
            <a:pPr>
              <a:lnSpc>
                <a:spcPts val="2800"/>
              </a:lnSpc>
            </a:pP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</a:rPr>
              <a:t>注意：</a:t>
            </a:r>
            <a:endParaRPr lang="zh-CN" altLang="zh-C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zh-CN" dirty="0">
                <a:solidFill>
                  <a:srgbClr val="C00000"/>
                </a:solidFill>
                <a:latin typeface="Arial" panose="020B0604020202020204" pitchFamily="34" charset="0"/>
              </a:rPr>
              <a:t>实验中不能再调整望远镜，并尽量保证实验桌不要有震动，以保证望远镜稳定。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zh-CN" altLang="zh-CN" dirty="0">
                <a:solidFill>
                  <a:srgbClr val="C00000"/>
                </a:solidFill>
                <a:latin typeface="Arial" panose="020B0604020202020204" pitchFamily="34" charset="0"/>
              </a:rPr>
              <a:t>加力和减力过程，施力螺母不能回旋，如转动超出，清零归初始位</a:t>
            </a:r>
            <a:r>
              <a:rPr lang="zh-CN" altLang="zh-CN" dirty="0">
                <a:solidFill>
                  <a:srgbClr val="C00000"/>
                </a:solidFill>
                <a:latin typeface="Arial" panose="020B0604020202020204" pitchFamily="34" charset="0"/>
              </a:rPr>
              <a:t>重新实验。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          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矩形 10"/>
          <p:cNvSpPr/>
          <p:nvPr>
            <p:custDataLst>
              <p:tags r:id="rId4"/>
            </p:custDataLst>
          </p:nvPr>
        </p:nvSpPr>
        <p:spPr>
          <a:xfrm>
            <a:off x="2493645" y="881380"/>
            <a:ext cx="87610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sz="2000" b="1" dirty="0">
                <a:ea typeface="楷体_GB2312" pitchFamily="49" charset="-122"/>
                <a:sym typeface="+mn-ea"/>
              </a:rPr>
              <a:t>缓慢旋转施力螺母加力，</a:t>
            </a:r>
            <a:r>
              <a:rPr lang="zh-CN" sz="2000" b="1" dirty="0">
                <a:ea typeface="楷体_GB2312" pitchFamily="49" charset="-122"/>
                <a:sym typeface="+mn-ea"/>
              </a:rPr>
              <a:t>增加</a:t>
            </a:r>
            <a:r>
              <a:rPr lang="en-US" altLang="zh-CN" sz="2000" b="1" dirty="0">
                <a:ea typeface="楷体_GB2312" pitchFamily="49" charset="-122"/>
                <a:sym typeface="+mn-ea"/>
              </a:rPr>
              <a:t>1kg</a:t>
            </a:r>
            <a:r>
              <a:rPr lang="zh-CN" altLang="en-US" sz="2000" b="1" dirty="0">
                <a:ea typeface="楷体_GB2312" pitchFamily="49" charset="-122"/>
                <a:sym typeface="+mn-ea"/>
              </a:rPr>
              <a:t>拉力，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</a:rPr>
              <a:t>点击数字拉力计上的“清零”按钮，记录此时对齐十字分划线横线的刻度值x1</a:t>
            </a:r>
            <a:endParaRPr lang="zh-CN" altLang="en-US" sz="20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7654" name="矩形 35"/>
          <p:cNvSpPr/>
          <p:nvPr>
            <p:custDataLst>
              <p:tags r:id="rId5"/>
            </p:custDataLst>
          </p:nvPr>
        </p:nvSpPr>
        <p:spPr>
          <a:xfrm>
            <a:off x="2493645" y="2021205"/>
            <a:ext cx="87610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sz="2000" b="1" dirty="0">
                <a:solidFill>
                  <a:schemeClr val="tx1"/>
                </a:solidFill>
                <a:ea typeface="楷体_GB2312" pitchFamily="49" charset="-122"/>
              </a:rPr>
              <a:t>缓慢旋转施力螺母加力，逐渐增加金属丝的拉力，每隔1.00（±0.01）kg记录一次标尺的刻度xi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5" name="矩形 36"/>
          <p:cNvSpPr/>
          <p:nvPr>
            <p:custDataLst>
              <p:tags r:id="rId6"/>
            </p:custDataLst>
          </p:nvPr>
        </p:nvSpPr>
        <p:spPr>
          <a:xfrm>
            <a:off x="2493645" y="2999740"/>
            <a:ext cx="87604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sz="2000" b="1" dirty="0">
                <a:latin typeface="楷体_GB2312" pitchFamily="49" charset="-122"/>
                <a:ea typeface="楷体_GB2312" pitchFamily="49" charset="-122"/>
              </a:rPr>
              <a:t>加力至</a:t>
            </a:r>
            <a:r>
              <a:rPr lang="zh-CN" sz="2000" b="1" dirty="0">
                <a:latin typeface="楷体_GB2312" pitchFamily="49" charset="-122"/>
                <a:ea typeface="楷体_GB2312" pitchFamily="49" charset="-122"/>
              </a:rPr>
              <a:t>拉力为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7kg</a:t>
            </a:r>
            <a:r>
              <a:rPr sz="2000" b="1" dirty="0">
                <a:latin typeface="楷体_GB2312" pitchFamily="49" charset="-122"/>
                <a:ea typeface="楷体_GB2312" pitchFamily="49" charset="-122"/>
              </a:rPr>
              <a:t>，数据记录后再加0.5kg</a:t>
            </a:r>
            <a:r>
              <a:rPr lang="zh-CN" sz="2000" b="1" dirty="0"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7.5kg</a:t>
            </a:r>
            <a:r>
              <a:rPr sz="2000" b="1" dirty="0">
                <a:latin typeface="楷体_GB2312" pitchFamily="49" charset="-122"/>
                <a:ea typeface="楷体_GB2312" pitchFamily="49" charset="-122"/>
                <a:sym typeface="+mn-ea"/>
              </a:rPr>
              <a:t>（不记录</a:t>
            </a:r>
            <a:r>
              <a:rPr lang="zh-CN" sz="2000" b="1" dirty="0">
                <a:latin typeface="楷体_GB2312" pitchFamily="49" charset="-122"/>
                <a:ea typeface="楷体_GB2312" pitchFamily="49" charset="-122"/>
                <a:sym typeface="+mn-ea"/>
              </a:rPr>
              <a:t>刻度尺</a:t>
            </a:r>
            <a:r>
              <a:rPr sz="2000" b="1" dirty="0">
                <a:latin typeface="楷体_GB2312" pitchFamily="49" charset="-122"/>
                <a:ea typeface="楷体_GB2312" pitchFamily="49" charset="-122"/>
                <a:sym typeface="+mn-ea"/>
              </a:rPr>
              <a:t>数据）</a:t>
            </a:r>
            <a:r>
              <a:rPr lang="zh-CN" sz="2000" b="1" dirty="0">
                <a:latin typeface="楷体_GB2312" pitchFamily="49" charset="-122"/>
                <a:ea typeface="楷体_GB2312" pitchFamily="49" charset="-122"/>
              </a:rPr>
              <a:t>，然后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  <a:sym typeface="+mn-ea"/>
              </a:rPr>
              <a:t>反向旋转施力螺母逐渐减小金属丝的拉力至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+mn-ea"/>
              </a:rPr>
              <a:t>7kg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+mn-ea"/>
              </a:rPr>
              <a:t>进行读数</a:t>
            </a:r>
            <a:r>
              <a:rPr sz="20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6" name="矩形 11"/>
          <p:cNvSpPr/>
          <p:nvPr>
            <p:custDataLst>
              <p:tags r:id="rId7"/>
            </p:custDataLst>
          </p:nvPr>
        </p:nvSpPr>
        <p:spPr>
          <a:xfrm>
            <a:off x="2493010" y="4095115"/>
            <a:ext cx="8761095" cy="831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7kg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开始继续减力，</a:t>
            </a:r>
            <a:r>
              <a:rPr lang="zh-CN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每隔1.00（±0.01）kg记录一次标尺的刻度xi，直到拉力为0.00（±0.01）kg。</a:t>
            </a:r>
            <a:endParaRPr lang="zh-CN" altLang="zh-CN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95325" y="1016000"/>
            <a:ext cx="1440180" cy="560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charset="-122"/>
                <a:sym typeface="+mn-ea"/>
              </a:rPr>
              <a:t>测量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∆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3" grpId="1"/>
      <p:bldP spid="27654" grpId="0"/>
      <p:bldP spid="27654" grpId="1"/>
      <p:bldP spid="27655" grpId="0"/>
      <p:bldP spid="27655" grpId="1"/>
      <p:bldP spid="27656" grpId="0"/>
      <p:bldP spid="27656" grpId="1"/>
      <p:bldP spid="27651" grpId="0" animBg="1"/>
      <p:bldP spid="27651" grpId="1" animBg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4264013" y="118816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4264013" y="404958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4264013" y="214196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4255861" y="500338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4255862" y="3095776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417952" y="1110555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69379" y="4925782"/>
            <a:ext cx="5768388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</a:rPr>
              <a:t>处理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369380" y="2064363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</a:rPr>
              <a:t>实验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</a:rPr>
              <a:t>目的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369560" y="3018155"/>
            <a:ext cx="213804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69379" y="3971976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</a:rPr>
              <a:t>实验内容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9" grpId="0"/>
      <p:bldP spid="89" grpId="1"/>
      <p:bldP spid="90" grpId="0"/>
      <p:bldP spid="90" grpId="1"/>
      <p:bldP spid="91" grpId="0"/>
      <p:bldP spid="91" grpId="1"/>
      <p:bldP spid="88" grpId="0"/>
      <p:bldP spid="88" grpId="1"/>
      <p:bldP spid="73" grpId="0" animBg="1"/>
      <p:bldP spid="73" grpId="1" animBg="1"/>
      <p:bldP spid="75" grpId="0" animBg="1"/>
      <p:bldP spid="75" grpId="1" animBg="1"/>
      <p:bldP spid="77" grpId="0" animBg="1"/>
      <p:bldP spid="77" grpId="1" animBg="1"/>
      <p:bldP spid="74" grpId="0" animBg="1"/>
      <p:bldP spid="74" grpId="1" animBg="1"/>
      <p:bldP spid="76" grpId="0" animBg="1"/>
      <p:bldP spid="7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311172" y="3047353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algn="l"/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处理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处理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4540250" y="1061085"/>
            <a:ext cx="4115435" cy="4133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zh-CN" sz="2000" b="0">
                <a:ea typeface="黑体" panose="02010609060101010101" charset="-122"/>
              </a:rPr>
              <a:t>表</a:t>
            </a:r>
            <a:r>
              <a:rPr lang="en-US" sz="2000" b="0">
                <a:latin typeface="宋体" panose="02010600030101010101" pitchFamily="2" charset="-122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zh-CN" sz="2000" b="0">
                <a:ea typeface="黑体" panose="02010609060101010101" charset="-122"/>
              </a:rPr>
              <a:t>1  </a:t>
            </a:r>
            <a:r>
              <a:rPr lang="en-US" altLang="zh-CN" sz="2000" b="0">
                <a:ea typeface="黑体" panose="02010609060101010101" charset="-122"/>
              </a:rPr>
              <a:t>    </a:t>
            </a:r>
            <a:r>
              <a:rPr lang="zh-CN" sz="2000" b="0">
                <a:ea typeface="黑体" panose="02010609060101010101" charset="-122"/>
              </a:rPr>
              <a:t>一次性测量数据</a:t>
            </a:r>
            <a:endParaRPr lang="zh-CN" altLang="en-US" sz="2000" b="0">
              <a:ea typeface="黑体" panose="02010609060101010101" charset="-122"/>
            </a:endParaRPr>
          </a:p>
        </p:txBody>
      </p:sp>
      <p:graphicFrame>
        <p:nvGraphicFramePr>
          <p:cNvPr id="26" name="表格 25"/>
          <p:cNvGraphicFramePr/>
          <p:nvPr>
            <p:custDataLst>
              <p:tags r:id="rId4"/>
            </p:custDataLst>
          </p:nvPr>
        </p:nvGraphicFramePr>
        <p:xfrm>
          <a:off x="4996815" y="1615440"/>
          <a:ext cx="3474720" cy="609600"/>
        </p:xfrm>
        <a:graphic>
          <a:graphicData uri="http://schemas.openxmlformats.org/drawingml/2006/table">
            <a:tbl>
              <a:tblPr/>
              <a:tblGrid>
                <a:gridCol w="1158240"/>
                <a:gridCol w="1158240"/>
                <a:gridCol w="1158240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(mm)</a:t>
                      </a:r>
                      <a:endParaRPr lang="en-US" altLang="en-US" sz="20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(mm)</a:t>
                      </a:r>
                      <a:endParaRPr lang="en-US" altLang="en-US" sz="20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(mm)</a:t>
                      </a:r>
                      <a:endParaRPr lang="en-US" altLang="en-US" sz="20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4194175" y="2702560"/>
            <a:ext cx="5080000" cy="13449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 fontAlgn="auto">
              <a:lnSpc>
                <a:spcPct val="200000"/>
              </a:lnSpc>
            </a:pPr>
            <a:r>
              <a:rPr lang="zh-CN" sz="2000" b="0">
                <a:ea typeface="黑体" panose="02010609060101010101" charset="-122"/>
              </a:rPr>
              <a:t>表</a:t>
            </a:r>
            <a:r>
              <a:rPr lang="en-US" sz="2000" b="0">
                <a:latin typeface="宋体" panose="02010600030101010101" pitchFamily="2" charset="-122"/>
                <a:ea typeface="黑体" panose="02010609060101010101" charset="-122"/>
                <a:cs typeface="Arial" panose="020B0604020202020204" pitchFamily="34" charset="0"/>
              </a:rPr>
              <a:t> </a:t>
            </a:r>
            <a:r>
              <a:rPr lang="en-US" sz="2000" b="0">
                <a:latin typeface="宋体" panose="02010600030101010101" pitchFamily="2" charset="-122"/>
                <a:ea typeface="黑体" panose="02010609060101010101" charset="-122"/>
              </a:rPr>
              <a:t>2</a:t>
            </a:r>
            <a:r>
              <a:rPr lang="en-US" sz="2000" b="0">
                <a:latin typeface="宋体" panose="02010600030101010101" pitchFamily="2" charset="-122"/>
                <a:ea typeface="黑体" panose="02010609060101010101" charset="-122"/>
                <a:cs typeface="Arial" panose="020B0604020202020204" pitchFamily="34" charset="0"/>
              </a:rPr>
              <a:t>  </a:t>
            </a:r>
            <a:r>
              <a:rPr lang="zh-CN" sz="2000" b="0">
                <a:ea typeface="黑体" panose="02010609060101010101" charset="-122"/>
              </a:rPr>
              <a:t>金属丝直径测量数据</a:t>
            </a:r>
            <a:endParaRPr lang="en-US" sz="2000" b="0">
              <a:latin typeface="宋体" panose="02010600030101010101" pitchFamily="2" charset="-122"/>
            </a:endParaRPr>
          </a:p>
          <a:p>
            <a:pPr indent="0" algn="ctr" fontAlgn="auto">
              <a:lnSpc>
                <a:spcPct val="200000"/>
              </a:lnSpc>
            </a:pPr>
            <a:r>
              <a:rPr lang="en-US" b="0">
                <a:latin typeface="宋体" panose="02010600030101010101" pitchFamily="2" charset="-122"/>
              </a:rPr>
              <a:t>	</a:t>
            </a:r>
            <a:r>
              <a:rPr lang="zh-CN" b="0">
                <a:ea typeface="宋体" panose="02010600030101010101" pitchFamily="2" charset="-122"/>
              </a:rPr>
              <a:t>螺旋测微器零差</a:t>
            </a:r>
            <a:r>
              <a:rPr lang="en-US" b="0" i="1">
                <a:latin typeface="Times New Roman" panose="02020603050405020304" pitchFamily="18" charset="0"/>
              </a:rPr>
              <a:t>d</a:t>
            </a:r>
            <a:r>
              <a:rPr lang="en-US" b="0" baseline="-25000">
                <a:latin typeface="Times New Roman" panose="02020603050405020304" pitchFamily="18" charset="0"/>
              </a:rPr>
              <a:t>0</a:t>
            </a:r>
            <a:r>
              <a:rPr lang="en-US" b="0">
                <a:latin typeface="Times New Roman" panose="02020603050405020304" pitchFamily="18" charset="0"/>
              </a:rPr>
              <a:t>=</a:t>
            </a:r>
            <a:r>
              <a:rPr lang="en-US" b="0" u="sng">
                <a:latin typeface="宋体" panose="02010600030101010101" pitchFamily="2" charset="-122"/>
              </a:rPr>
              <a:t>     </a:t>
            </a:r>
            <a:r>
              <a:rPr lang="en-US" b="0">
                <a:latin typeface="Times New Roman" panose="02020603050405020304" pitchFamily="18" charset="0"/>
              </a:rPr>
              <a:t>mm</a:t>
            </a:r>
            <a:endParaRPr lang="en-US" altLang="en-US" b="0">
              <a:latin typeface="Times New Roman" panose="02020603050405020304" pitchFamily="18" charset="0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6"/>
            </p:custDataLst>
          </p:nvPr>
        </p:nvGraphicFramePr>
        <p:xfrm>
          <a:off x="3898900" y="4047490"/>
          <a:ext cx="6407150" cy="1524000"/>
        </p:xfrm>
        <a:graphic>
          <a:graphicData uri="http://schemas.openxmlformats.org/drawingml/2006/table">
            <a:tbl>
              <a:tblPr/>
              <a:tblGrid>
                <a:gridCol w="1392555"/>
                <a:gridCol w="718185"/>
                <a:gridCol w="715645"/>
                <a:gridCol w="715645"/>
                <a:gridCol w="715645"/>
                <a:gridCol w="715645"/>
                <a:gridCol w="717550"/>
                <a:gridCol w="716280"/>
              </a:tblGrid>
              <a:tr h="914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序号i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平均值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直径视值</a:t>
                      </a:r>
                      <a:r>
                        <a:rPr lang="en-US" sz="20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(mm)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43255" y="960120"/>
            <a:ext cx="3014980" cy="810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原始数据记录</a:t>
            </a:r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7" grpId="0"/>
      <p:bldP spid="27" grpId="1"/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处理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43255" y="960120"/>
            <a:ext cx="3014980" cy="810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原始数据记录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4809490" y="1016000"/>
            <a:ext cx="50800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b="0">
                <a:ea typeface="黑体" panose="02010609060101010101" charset="-122"/>
              </a:rPr>
              <a:t>表</a:t>
            </a:r>
            <a:r>
              <a:rPr lang="en-US" b="0">
                <a:latin typeface="宋体" panose="02010600030101010101" pitchFamily="2" charset="-122"/>
                <a:ea typeface="黑体" panose="02010609060101010101" charset="-122"/>
                <a:cs typeface="Arial" panose="020B0604020202020204" pitchFamily="34" charset="0"/>
              </a:rPr>
              <a:t> 3</a:t>
            </a:r>
            <a:r>
              <a:rPr lang="zh-CN" b="0">
                <a:ea typeface="黑体" panose="02010609060101010101" charset="-122"/>
              </a:rPr>
              <a:t>  加减力时标尺刻度与对应拉力数据</a:t>
            </a:r>
            <a:endParaRPr lang="zh-CN" altLang="en-US" b="0">
              <a:ea typeface="黑体" panose="02010609060101010101" charset="-122"/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5"/>
            </p:custDataLst>
          </p:nvPr>
        </p:nvGraphicFramePr>
        <p:xfrm>
          <a:off x="3839845" y="1869440"/>
          <a:ext cx="7553960" cy="3947160"/>
        </p:xfrm>
        <a:graphic>
          <a:graphicData uri="http://schemas.openxmlformats.org/drawingml/2006/table">
            <a:tbl>
              <a:tblPr/>
              <a:tblGrid>
                <a:gridCol w="1691005"/>
                <a:gridCol w="588645"/>
                <a:gridCol w="588645"/>
                <a:gridCol w="588645"/>
                <a:gridCol w="585470"/>
                <a:gridCol w="586740"/>
                <a:gridCol w="585470"/>
                <a:gridCol w="583565"/>
                <a:gridCol w="586740"/>
                <a:gridCol w="583565"/>
              </a:tblGrid>
              <a:tr h="328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序号i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拉力视值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(kg)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加力时标尺刻度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b="0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(mm)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减力时标尺刻度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(mm)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6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平均标尺刻度(mm)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=(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b="0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)/2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标尺刻度改变量(mm)</a:t>
                      </a: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i+4</a:t>
                      </a: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16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16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9" grpId="0"/>
      <p:bldP spid="2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处理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2" name="TextBox 10"/>
          <p:cNvSpPr txBox="1"/>
          <p:nvPr/>
        </p:nvSpPr>
        <p:spPr>
          <a:xfrm>
            <a:off x="2947202" y="2120265"/>
            <a:ext cx="18464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4000" dirty="0" smtClean="0">
                <a:solidFill>
                  <a:schemeClr val="accent6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逐差法</a:t>
            </a:r>
            <a:endParaRPr lang="zh-CN" altLang="en-US" sz="4000" dirty="0" smtClean="0">
              <a:solidFill>
                <a:schemeClr val="accent6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914263" y="2371725"/>
            <a:ext cx="51501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9924" y="1999615"/>
          <a:ext cx="4247991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651000" imgH="431800" progId="Equation.KSEE3">
                  <p:embed/>
                </p:oleObj>
              </mc:Choice>
              <mc:Fallback>
                <p:oleObj name="" r:id="rId3" imgW="16510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9924" y="1999615"/>
                        <a:ext cx="4247991" cy="103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1440" y="3746500"/>
          <a:ext cx="2220602" cy="98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825500" imgH="393700" progId="Equation.KSEE3">
                  <p:embed/>
                </p:oleObj>
              </mc:Choice>
              <mc:Fallback>
                <p:oleObj name="" r:id="rId5" imgW="825500" imgH="3937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1440" y="3746500"/>
                        <a:ext cx="2220602" cy="98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4914986" y="4156075"/>
            <a:ext cx="51501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Box 13"/>
          <p:cNvSpPr txBox="1"/>
          <p:nvPr/>
        </p:nvSpPr>
        <p:spPr>
          <a:xfrm>
            <a:off x="5549867" y="3904615"/>
            <a:ext cx="40867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dirty="0" smtClean="0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</a:rPr>
              <a:t>单位 </a:t>
            </a:r>
            <a:r>
              <a:rPr lang="en-US" altLang="zh-CN" sz="4000" dirty="0" smtClean="0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</a:rPr>
              <a:t>N/m</a:t>
            </a:r>
            <a:r>
              <a:rPr lang="en-US" altLang="zh-CN" sz="4000" baseline="30000" dirty="0" smtClean="0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sz="4000" dirty="0" smtClean="0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或</a:t>
            </a:r>
            <a:r>
              <a:rPr lang="en-US" altLang="zh-CN" sz="4000" dirty="0" smtClean="0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Pa</a:t>
            </a:r>
            <a:endParaRPr lang="en-US" altLang="zh-CN" sz="4000" baseline="30000" dirty="0" smtClean="0">
              <a:solidFill>
                <a:schemeClr val="accent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" grpId="1"/>
      <p:bldP spid="3" grpId="1" animBg="1"/>
      <p:bldP spid="16" grpId="0" animBg="1"/>
      <p:bldP spid="17" grpId="0"/>
      <p:bldP spid="16" grpId="1" animBg="1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2121444" y="2754208"/>
            <a:ext cx="8563610" cy="101346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zh-CN" altLang="en-US" sz="6000" dirty="0">
                <a:sym typeface="+mn-ea"/>
              </a:rPr>
              <a:t>祝实验操作顺利，</a:t>
            </a:r>
            <a:r>
              <a:rPr lang="zh-CN" altLang="en-US" sz="6000" dirty="0">
                <a:sym typeface="+mn-ea"/>
              </a:rPr>
              <a:t>谢谢！</a:t>
            </a:r>
            <a:endParaRPr lang="zh-CN" altLang="en-US" sz="6000" dirty="0">
              <a:sym typeface="+mn-ea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72" name="矩形 71"/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0" y="5713686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3" y="558636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759368" y="2405404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1"/>
            </p:custDataLst>
          </p:nvPr>
        </p:nvSpPr>
        <p:spPr>
          <a:xfrm>
            <a:off x="3832225" y="4068445"/>
            <a:ext cx="4921250" cy="579755"/>
          </a:xfrm>
        </p:spPr>
        <p:txBody>
          <a:bodyPr>
            <a:normAutofit/>
          </a:bodyPr>
          <a:p>
            <a:pPr marL="0" indent="0">
              <a:buNone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华北理工大学物理实验中心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8190" y="4648324"/>
            <a:ext cx="10801350" cy="310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6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phylab.ncst.edu.cn</a:t>
            </a:r>
            <a:endParaRPr lang="en-US" altLang="zh-C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5" grpId="0" build="p"/>
      <p:bldP spid="5" grpId="1" build="p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311172" y="3047353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algn="l"/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实验背景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实验背景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50" name="矩形: 圆角 49"/>
          <p:cNvSpPr/>
          <p:nvPr/>
        </p:nvSpPr>
        <p:spPr>
          <a:xfrm>
            <a:off x="1760220" y="1549400"/>
            <a:ext cx="9088120" cy="941705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838200" y="1549256"/>
            <a:ext cx="10515600" cy="8512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/>
              <a:t>         </a:t>
            </a:r>
            <a:r>
              <a:rPr lang="zh-CN" altLang="en-US"/>
              <a:t>几种典型固体</a:t>
            </a:r>
            <a:r>
              <a:rPr lang="zh-CN" altLang="en-US"/>
              <a:t>的杨氏模量值    单位：</a:t>
            </a:r>
            <a:r>
              <a:rPr lang="en-US" altLang="zh-CN"/>
              <a:t>GPa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" y="2731770"/>
            <a:ext cx="10173970" cy="1974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47440" y="5244465"/>
            <a:ext cx="477393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defTabSz="914400">
              <a:lnSpc>
                <a:spcPct val="130000"/>
              </a:lnSpc>
              <a:buClrTx/>
              <a:buSzTx/>
              <a:buFontTx/>
            </a:pPr>
            <a:r>
              <a:rPr lang="zh-CN" altLang="en-US" sz="2400">
                <a:latin typeface="+mj-lt"/>
                <a:ea typeface="+mj-ea"/>
                <a:cs typeface="+mj-cs"/>
              </a:rPr>
              <a:t>那么金属丝的杨氏模量</a:t>
            </a:r>
            <a:r>
              <a:rPr lang="zh-CN" altLang="en-US" sz="2400">
                <a:latin typeface="+mj-lt"/>
                <a:ea typeface="+mj-ea"/>
                <a:cs typeface="+mj-cs"/>
              </a:rPr>
              <a:t>值是多少呢？</a:t>
            </a:r>
            <a:endParaRPr lang="zh-CN" altLang="en-US" sz="2400">
              <a:latin typeface="+mj-lt"/>
              <a:ea typeface="+mj-ea"/>
              <a:cs typeface="+mj-cs"/>
            </a:endParaRPr>
          </a:p>
        </p:txBody>
      </p:sp>
      <p:sp>
        <p:nvSpPr>
          <p:cNvPr id="6" name="矩形: 圆角 49"/>
          <p:cNvSpPr/>
          <p:nvPr/>
        </p:nvSpPr>
        <p:spPr>
          <a:xfrm>
            <a:off x="3647440" y="5244465"/>
            <a:ext cx="4896485" cy="660400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205" y="2646680"/>
            <a:ext cx="1443990" cy="3778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04665" y="2646680"/>
            <a:ext cx="1443990" cy="3778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06915" y="2646680"/>
            <a:ext cx="1443990" cy="3778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3" grpId="1"/>
      <p:bldP spid="6" grpId="1" animBg="1"/>
      <p:bldP spid="50" grpId="0" animBg="1"/>
      <p:bldP spid="2" grpId="0" animBg="1"/>
      <p:bldP spid="50" grpId="1" animBg="1"/>
      <p:bldP spid="2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 bwMode="auto">
          <a:xfrm>
            <a:off x="737995" y="2573461"/>
            <a:ext cx="4444392" cy="1498040"/>
            <a:chOff x="1334679" y="2997346"/>
            <a:chExt cx="3527313" cy="1188323"/>
          </a:xfrm>
          <a:solidFill>
            <a:srgbClr val="0070C0"/>
          </a:solidFill>
        </p:grpSpPr>
        <p:sp>
          <p:nvSpPr>
            <p:cNvPr id="63" name="Freeform 12"/>
            <p:cNvSpPr/>
            <p:nvPr/>
          </p:nvSpPr>
          <p:spPr bwMode="auto">
            <a:xfrm>
              <a:off x="1334679" y="3528839"/>
              <a:ext cx="3527313" cy="640964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connsiteX0" fmla="*/ 10254 w 10254"/>
                <a:gd name="connsiteY0" fmla="*/ 2963 h 6942"/>
                <a:gd name="connsiteX1" fmla="*/ 8889 w 10254"/>
                <a:gd name="connsiteY1" fmla="*/ 5082 h 6942"/>
                <a:gd name="connsiteX2" fmla="*/ 3375 w 10254"/>
                <a:gd name="connsiteY2" fmla="*/ 4354 h 6942"/>
                <a:gd name="connsiteX3" fmla="*/ 3836 w 10254"/>
                <a:gd name="connsiteY3" fmla="*/ 5877 h 6942"/>
                <a:gd name="connsiteX4" fmla="*/ 254 w 10254"/>
                <a:gd name="connsiteY4" fmla="*/ 6738 h 6942"/>
                <a:gd name="connsiteX5" fmla="*/ 287 w 10254"/>
                <a:gd name="connsiteY5" fmla="*/ 2803 h 6942"/>
                <a:gd name="connsiteX6" fmla="*/ 2470 w 10254"/>
                <a:gd name="connsiteY6" fmla="*/ 2235 h 6942"/>
                <a:gd name="connsiteX7" fmla="*/ 10254 w 10254"/>
                <a:gd name="connsiteY7" fmla="*/ 2963 h 6942"/>
                <a:gd name="connsiteX0-1" fmla="*/ 10000 w 10000"/>
                <a:gd name="connsiteY0-2" fmla="*/ 4267 h 9999"/>
                <a:gd name="connsiteX1-3" fmla="*/ 8669 w 10000"/>
                <a:gd name="connsiteY1-4" fmla="*/ 7320 h 9999"/>
                <a:gd name="connsiteX2-5" fmla="*/ 3291 w 10000"/>
                <a:gd name="connsiteY2-6" fmla="*/ 6271 h 9999"/>
                <a:gd name="connsiteX3-7" fmla="*/ 3741 w 10000"/>
                <a:gd name="connsiteY3-8" fmla="*/ 8465 h 9999"/>
                <a:gd name="connsiteX4-9" fmla="*/ 248 w 10000"/>
                <a:gd name="connsiteY4-10" fmla="*/ 9705 h 9999"/>
                <a:gd name="connsiteX5-11" fmla="*/ 280 w 10000"/>
                <a:gd name="connsiteY5-12" fmla="*/ 4037 h 9999"/>
                <a:gd name="connsiteX6-13" fmla="*/ 2409 w 10000"/>
                <a:gd name="connsiteY6-14" fmla="*/ 3219 h 9999"/>
                <a:gd name="connsiteX7-15" fmla="*/ 10000 w 10000"/>
                <a:gd name="connsiteY7-16" fmla="*/ 4267 h 9999"/>
                <a:gd name="connsiteX0-17" fmla="*/ 9753 w 9753"/>
                <a:gd name="connsiteY0-18" fmla="*/ 4267 h 10085"/>
                <a:gd name="connsiteX1-19" fmla="*/ 8422 w 9753"/>
                <a:gd name="connsiteY1-20" fmla="*/ 7321 h 10085"/>
                <a:gd name="connsiteX2-21" fmla="*/ 3044 w 9753"/>
                <a:gd name="connsiteY2-22" fmla="*/ 6272 h 10085"/>
                <a:gd name="connsiteX3-23" fmla="*/ 3494 w 9753"/>
                <a:gd name="connsiteY3-24" fmla="*/ 8466 h 10085"/>
                <a:gd name="connsiteX4-25" fmla="*/ 1 w 9753"/>
                <a:gd name="connsiteY4-26" fmla="*/ 9706 h 10085"/>
                <a:gd name="connsiteX5-27" fmla="*/ 33 w 9753"/>
                <a:gd name="connsiteY5-28" fmla="*/ 4037 h 10085"/>
                <a:gd name="connsiteX6-29" fmla="*/ 2162 w 9753"/>
                <a:gd name="connsiteY6-30" fmla="*/ 3219 h 10085"/>
                <a:gd name="connsiteX7-31" fmla="*/ 9753 w 9753"/>
                <a:gd name="connsiteY7-32" fmla="*/ 4267 h 10085"/>
                <a:gd name="connsiteX0-33" fmla="*/ 10000 w 10000"/>
                <a:gd name="connsiteY0-34" fmla="*/ 4231 h 9624"/>
                <a:gd name="connsiteX1-35" fmla="*/ 8635 w 10000"/>
                <a:gd name="connsiteY1-36" fmla="*/ 7259 h 9624"/>
                <a:gd name="connsiteX2-37" fmla="*/ 3121 w 10000"/>
                <a:gd name="connsiteY2-38" fmla="*/ 6219 h 9624"/>
                <a:gd name="connsiteX3-39" fmla="*/ 3582 w 10000"/>
                <a:gd name="connsiteY3-40" fmla="*/ 8395 h 9624"/>
                <a:gd name="connsiteX4-41" fmla="*/ 1 w 10000"/>
                <a:gd name="connsiteY4-42" fmla="*/ 9624 h 9624"/>
                <a:gd name="connsiteX5-43" fmla="*/ 34 w 10000"/>
                <a:gd name="connsiteY5-44" fmla="*/ 4003 h 9624"/>
                <a:gd name="connsiteX6-45" fmla="*/ 2217 w 10000"/>
                <a:gd name="connsiteY6-46" fmla="*/ 3192 h 9624"/>
                <a:gd name="connsiteX7-47" fmla="*/ 10000 w 10000"/>
                <a:gd name="connsiteY7-48" fmla="*/ 4231 h 9624"/>
                <a:gd name="connsiteX0-49" fmla="*/ 10258 w 10258"/>
                <a:gd name="connsiteY0-50" fmla="*/ 4487 h 10238"/>
                <a:gd name="connsiteX1-51" fmla="*/ 8893 w 10258"/>
                <a:gd name="connsiteY1-52" fmla="*/ 7634 h 10238"/>
                <a:gd name="connsiteX2-53" fmla="*/ 3379 w 10258"/>
                <a:gd name="connsiteY2-54" fmla="*/ 6553 h 10238"/>
                <a:gd name="connsiteX3-55" fmla="*/ 3840 w 10258"/>
                <a:gd name="connsiteY3-56" fmla="*/ 8814 h 10238"/>
                <a:gd name="connsiteX4-57" fmla="*/ 259 w 10258"/>
                <a:gd name="connsiteY4-58" fmla="*/ 10091 h 10238"/>
                <a:gd name="connsiteX5-59" fmla="*/ 278 w 10258"/>
                <a:gd name="connsiteY5-60" fmla="*/ 6434 h 10238"/>
                <a:gd name="connsiteX6-61" fmla="*/ 2475 w 10258"/>
                <a:gd name="connsiteY6-62" fmla="*/ 3408 h 10238"/>
                <a:gd name="connsiteX7-63" fmla="*/ 10258 w 10258"/>
                <a:gd name="connsiteY7-64" fmla="*/ 4487 h 10238"/>
                <a:gd name="connsiteX0-65" fmla="*/ 10012 w 10012"/>
                <a:gd name="connsiteY0-66" fmla="*/ 4487 h 10214"/>
                <a:gd name="connsiteX1-67" fmla="*/ 8647 w 10012"/>
                <a:gd name="connsiteY1-68" fmla="*/ 7634 h 10214"/>
                <a:gd name="connsiteX2-69" fmla="*/ 3133 w 10012"/>
                <a:gd name="connsiteY2-70" fmla="*/ 6553 h 10214"/>
                <a:gd name="connsiteX3-71" fmla="*/ 3594 w 10012"/>
                <a:gd name="connsiteY3-72" fmla="*/ 8814 h 10214"/>
                <a:gd name="connsiteX4-73" fmla="*/ 13 w 10012"/>
                <a:gd name="connsiteY4-74" fmla="*/ 10091 h 10214"/>
                <a:gd name="connsiteX5-75" fmla="*/ 32 w 10012"/>
                <a:gd name="connsiteY5-76" fmla="*/ 6434 h 10214"/>
                <a:gd name="connsiteX6-77" fmla="*/ 2229 w 10012"/>
                <a:gd name="connsiteY6-78" fmla="*/ 3408 h 10214"/>
                <a:gd name="connsiteX7-79" fmla="*/ 10012 w 10012"/>
                <a:gd name="connsiteY7-80" fmla="*/ 4487 h 10214"/>
                <a:gd name="connsiteX0-81" fmla="*/ 10013 w 10013"/>
                <a:gd name="connsiteY0-82" fmla="*/ 4487 h 10091"/>
                <a:gd name="connsiteX1-83" fmla="*/ 8648 w 10013"/>
                <a:gd name="connsiteY1-84" fmla="*/ 7634 h 10091"/>
                <a:gd name="connsiteX2-85" fmla="*/ 3134 w 10013"/>
                <a:gd name="connsiteY2-86" fmla="*/ 6553 h 10091"/>
                <a:gd name="connsiteX3-87" fmla="*/ 3595 w 10013"/>
                <a:gd name="connsiteY3-88" fmla="*/ 8814 h 10091"/>
                <a:gd name="connsiteX4-89" fmla="*/ 14 w 10013"/>
                <a:gd name="connsiteY4-90" fmla="*/ 10091 h 10091"/>
                <a:gd name="connsiteX5-91" fmla="*/ 33 w 10013"/>
                <a:gd name="connsiteY5-92" fmla="*/ 6434 h 10091"/>
                <a:gd name="connsiteX6-93" fmla="*/ 2230 w 10013"/>
                <a:gd name="connsiteY6-94" fmla="*/ 3408 h 10091"/>
                <a:gd name="connsiteX7-95" fmla="*/ 10013 w 10013"/>
                <a:gd name="connsiteY7-96" fmla="*/ 4487 h 10091"/>
                <a:gd name="connsiteX0-97" fmla="*/ 10013 w 10013"/>
                <a:gd name="connsiteY0-98" fmla="*/ 4487 h 10091"/>
                <a:gd name="connsiteX1-99" fmla="*/ 8648 w 10013"/>
                <a:gd name="connsiteY1-100" fmla="*/ 7634 h 10091"/>
                <a:gd name="connsiteX2-101" fmla="*/ 3134 w 10013"/>
                <a:gd name="connsiteY2-102" fmla="*/ 6553 h 10091"/>
                <a:gd name="connsiteX3-103" fmla="*/ 3595 w 10013"/>
                <a:gd name="connsiteY3-104" fmla="*/ 8814 h 10091"/>
                <a:gd name="connsiteX4-105" fmla="*/ 14 w 10013"/>
                <a:gd name="connsiteY4-106" fmla="*/ 10091 h 10091"/>
                <a:gd name="connsiteX5-107" fmla="*/ 33 w 10013"/>
                <a:gd name="connsiteY5-108" fmla="*/ 6434 h 10091"/>
                <a:gd name="connsiteX6-109" fmla="*/ 2230 w 10013"/>
                <a:gd name="connsiteY6-110" fmla="*/ 3408 h 10091"/>
                <a:gd name="connsiteX7-111" fmla="*/ 10013 w 10013"/>
                <a:gd name="connsiteY7-112" fmla="*/ 4487 h 100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1339441" y="2997346"/>
              <a:ext cx="3522551" cy="94399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1339441" y="3860427"/>
              <a:ext cx="1252498" cy="325242"/>
            </a:xfrm>
            <a:custGeom>
              <a:avLst/>
              <a:gdLst>
                <a:gd name="connsiteX0" fmla="*/ 1518249 w 1518249"/>
                <a:gd name="connsiteY0" fmla="*/ 0 h 391064"/>
                <a:gd name="connsiteX1" fmla="*/ 1518249 w 1518249"/>
                <a:gd name="connsiteY1" fmla="*/ 276045 h 391064"/>
                <a:gd name="connsiteX2" fmla="*/ 0 w 1518249"/>
                <a:gd name="connsiteY2" fmla="*/ 391064 h 391064"/>
                <a:gd name="connsiteX3" fmla="*/ 0 w 1518249"/>
                <a:gd name="connsiteY3" fmla="*/ 97766 h 391064"/>
                <a:gd name="connsiteX4" fmla="*/ 1518249 w 1518249"/>
                <a:gd name="connsiteY4" fmla="*/ 0 h 39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4387344" y="3592301"/>
              <a:ext cx="465123" cy="415675"/>
            </a:xfrm>
            <a:custGeom>
              <a:avLst/>
              <a:gdLst>
                <a:gd name="connsiteX0" fmla="*/ 0 w 557841"/>
                <a:gd name="connsiteY0" fmla="*/ 230038 h 500332"/>
                <a:gd name="connsiteX1" fmla="*/ 0 w 557841"/>
                <a:gd name="connsiteY1" fmla="*/ 500332 h 500332"/>
                <a:gd name="connsiteX2" fmla="*/ 557841 w 557841"/>
                <a:gd name="connsiteY2" fmla="*/ 276045 h 500332"/>
                <a:gd name="connsiteX3" fmla="*/ 557841 w 557841"/>
                <a:gd name="connsiteY3" fmla="*/ 0 h 500332"/>
                <a:gd name="connsiteX4" fmla="*/ 0 w 557841"/>
                <a:gd name="connsiteY4" fmla="*/ 230038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09734" y="3537580"/>
            <a:ext cx="4138367" cy="1158032"/>
            <a:chOff x="4287378" y="2371018"/>
            <a:chExt cx="3103775" cy="868524"/>
          </a:xfrm>
          <a:solidFill>
            <a:srgbClr val="0070C0"/>
          </a:solidFill>
        </p:grpSpPr>
        <p:sp>
          <p:nvSpPr>
            <p:cNvPr id="68" name="任意多边形 67"/>
            <p:cNvSpPr/>
            <p:nvPr/>
          </p:nvSpPr>
          <p:spPr>
            <a:xfrm>
              <a:off x="6299056" y="2438519"/>
              <a:ext cx="214519" cy="405011"/>
            </a:xfrm>
            <a:custGeom>
              <a:avLst/>
              <a:gdLst>
                <a:gd name="connsiteX0" fmla="*/ 0 w 291830"/>
                <a:gd name="connsiteY0" fmla="*/ 0 h 476655"/>
                <a:gd name="connsiteX1" fmla="*/ 9728 w 291830"/>
                <a:gd name="connsiteY1" fmla="*/ 345332 h 476655"/>
                <a:gd name="connsiteX2" fmla="*/ 291830 w 291830"/>
                <a:gd name="connsiteY2" fmla="*/ 476655 h 476655"/>
                <a:gd name="connsiteX3" fmla="*/ 282102 w 291830"/>
                <a:gd name="connsiteY3" fmla="*/ 136187 h 476655"/>
                <a:gd name="connsiteX4" fmla="*/ 0 w 291830"/>
                <a:gd name="connsiteY4" fmla="*/ 0 h 47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5" tIns="57603" rIns="115205" bIns="57603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4287378" y="2371018"/>
              <a:ext cx="3103775" cy="868524"/>
              <a:chOff x="4287378" y="2371018"/>
              <a:chExt cx="3103775" cy="868524"/>
            </a:xfrm>
            <a:grpFill/>
          </p:grpSpPr>
          <p:sp>
            <p:nvSpPr>
              <p:cNvPr id="71" name="Freeform 7"/>
              <p:cNvSpPr/>
              <p:nvPr/>
            </p:nvSpPr>
            <p:spPr bwMode="auto">
              <a:xfrm>
                <a:off x="4287378" y="2371018"/>
                <a:ext cx="3103775" cy="868524"/>
              </a:xfrm>
              <a:custGeom>
                <a:avLst/>
                <a:gdLst>
                  <a:gd name="T0" fmla="*/ 160 w 1128"/>
                  <a:gd name="T1" fmla="*/ 42 h 230"/>
                  <a:gd name="T2" fmla="*/ 0 w 1128"/>
                  <a:gd name="T3" fmla="*/ 104 h 230"/>
                  <a:gd name="T4" fmla="*/ 410 w 1128"/>
                  <a:gd name="T5" fmla="*/ 224 h 230"/>
                  <a:gd name="T6" fmla="*/ 952 w 1128"/>
                  <a:gd name="T7" fmla="*/ 142 h 230"/>
                  <a:gd name="T8" fmla="*/ 1028 w 1128"/>
                  <a:gd name="T9" fmla="*/ 178 h 230"/>
                  <a:gd name="T10" fmla="*/ 1128 w 1128"/>
                  <a:gd name="T11" fmla="*/ 0 h 230"/>
                  <a:gd name="T12" fmla="*/ 730 w 1128"/>
                  <a:gd name="T13" fmla="*/ 24 h 230"/>
                  <a:gd name="T14" fmla="*/ 800 w 1128"/>
                  <a:gd name="T15" fmla="*/ 66 h 230"/>
                  <a:gd name="T16" fmla="*/ 504 w 1128"/>
                  <a:gd name="T17" fmla="*/ 112 h 230"/>
                  <a:gd name="T18" fmla="*/ 160 w 1128"/>
                  <a:gd name="T19" fmla="*/ 42 h 230"/>
                  <a:gd name="connsiteX0" fmla="*/ 837 w 10686"/>
                  <a:gd name="connsiteY0" fmla="*/ 731 h 9762"/>
                  <a:gd name="connsiteX1" fmla="*/ 686 w 10686"/>
                  <a:gd name="connsiteY1" fmla="*/ 4522 h 9762"/>
                  <a:gd name="connsiteX2" fmla="*/ 4321 w 10686"/>
                  <a:gd name="connsiteY2" fmla="*/ 9739 h 9762"/>
                  <a:gd name="connsiteX3" fmla="*/ 9126 w 10686"/>
                  <a:gd name="connsiteY3" fmla="*/ 6174 h 9762"/>
                  <a:gd name="connsiteX4" fmla="*/ 9799 w 10686"/>
                  <a:gd name="connsiteY4" fmla="*/ 7739 h 9762"/>
                  <a:gd name="connsiteX5" fmla="*/ 10686 w 10686"/>
                  <a:gd name="connsiteY5" fmla="*/ 0 h 9762"/>
                  <a:gd name="connsiteX6" fmla="*/ 7158 w 10686"/>
                  <a:gd name="connsiteY6" fmla="*/ 1043 h 9762"/>
                  <a:gd name="connsiteX7" fmla="*/ 7778 w 10686"/>
                  <a:gd name="connsiteY7" fmla="*/ 2870 h 9762"/>
                  <a:gd name="connsiteX8" fmla="*/ 5154 w 10686"/>
                  <a:gd name="connsiteY8" fmla="*/ 4870 h 9762"/>
                  <a:gd name="connsiteX9" fmla="*/ 837 w 10686"/>
                  <a:gd name="connsiteY9" fmla="*/ 731 h 9762"/>
                  <a:gd name="connsiteX0-1" fmla="*/ 374 w 9591"/>
                  <a:gd name="connsiteY0-2" fmla="*/ 749 h 10000"/>
                  <a:gd name="connsiteX1-3" fmla="*/ 233 w 9591"/>
                  <a:gd name="connsiteY1-4" fmla="*/ 4632 h 10000"/>
                  <a:gd name="connsiteX2-5" fmla="*/ 3635 w 9591"/>
                  <a:gd name="connsiteY2-6" fmla="*/ 9976 h 10000"/>
                  <a:gd name="connsiteX3-7" fmla="*/ 8131 w 9591"/>
                  <a:gd name="connsiteY3-8" fmla="*/ 6325 h 10000"/>
                  <a:gd name="connsiteX4-9" fmla="*/ 8761 w 9591"/>
                  <a:gd name="connsiteY4-10" fmla="*/ 7928 h 10000"/>
                  <a:gd name="connsiteX5-11" fmla="*/ 9591 w 9591"/>
                  <a:gd name="connsiteY5-12" fmla="*/ 0 h 10000"/>
                  <a:gd name="connsiteX6-13" fmla="*/ 6289 w 9591"/>
                  <a:gd name="connsiteY6-14" fmla="*/ 1068 h 10000"/>
                  <a:gd name="connsiteX7-15" fmla="*/ 6870 w 9591"/>
                  <a:gd name="connsiteY7-16" fmla="*/ 2940 h 10000"/>
                  <a:gd name="connsiteX8-17" fmla="*/ 4414 w 9591"/>
                  <a:gd name="connsiteY8-18" fmla="*/ 4989 h 10000"/>
                  <a:gd name="connsiteX9-19" fmla="*/ 374 w 9591"/>
                  <a:gd name="connsiteY9-20" fmla="*/ 749 h 10000"/>
                  <a:gd name="connsiteX0-21" fmla="*/ 164 w 9774"/>
                  <a:gd name="connsiteY0-22" fmla="*/ 749 h 10000"/>
                  <a:gd name="connsiteX1-23" fmla="*/ 17 w 9774"/>
                  <a:gd name="connsiteY1-24" fmla="*/ 4632 h 10000"/>
                  <a:gd name="connsiteX2-25" fmla="*/ 3564 w 9774"/>
                  <a:gd name="connsiteY2-26" fmla="*/ 9976 h 10000"/>
                  <a:gd name="connsiteX3-27" fmla="*/ 8252 w 9774"/>
                  <a:gd name="connsiteY3-28" fmla="*/ 6325 h 10000"/>
                  <a:gd name="connsiteX4-29" fmla="*/ 8909 w 9774"/>
                  <a:gd name="connsiteY4-30" fmla="*/ 7928 h 10000"/>
                  <a:gd name="connsiteX5-31" fmla="*/ 9774 w 9774"/>
                  <a:gd name="connsiteY5-32" fmla="*/ 0 h 10000"/>
                  <a:gd name="connsiteX6-33" fmla="*/ 6331 w 9774"/>
                  <a:gd name="connsiteY6-34" fmla="*/ 1068 h 10000"/>
                  <a:gd name="connsiteX7-35" fmla="*/ 6937 w 9774"/>
                  <a:gd name="connsiteY7-36" fmla="*/ 2940 h 10000"/>
                  <a:gd name="connsiteX8-37" fmla="*/ 4376 w 9774"/>
                  <a:gd name="connsiteY8-38" fmla="*/ 4989 h 10000"/>
                  <a:gd name="connsiteX9-39" fmla="*/ 164 w 9774"/>
                  <a:gd name="connsiteY9-40" fmla="*/ 749 h 10000"/>
                  <a:gd name="connsiteX0-41" fmla="*/ 336 w 10260"/>
                  <a:gd name="connsiteY0-42" fmla="*/ 576 h 10000"/>
                  <a:gd name="connsiteX1-43" fmla="*/ 277 w 10260"/>
                  <a:gd name="connsiteY1-44" fmla="*/ 4632 h 10000"/>
                  <a:gd name="connsiteX2-45" fmla="*/ 3906 w 10260"/>
                  <a:gd name="connsiteY2-46" fmla="*/ 9976 h 10000"/>
                  <a:gd name="connsiteX3-47" fmla="*/ 8703 w 10260"/>
                  <a:gd name="connsiteY3-48" fmla="*/ 6325 h 10000"/>
                  <a:gd name="connsiteX4-49" fmla="*/ 9375 w 10260"/>
                  <a:gd name="connsiteY4-50" fmla="*/ 7928 h 10000"/>
                  <a:gd name="connsiteX5-51" fmla="*/ 10260 w 10260"/>
                  <a:gd name="connsiteY5-52" fmla="*/ 0 h 10000"/>
                  <a:gd name="connsiteX6-53" fmla="*/ 6737 w 10260"/>
                  <a:gd name="connsiteY6-54" fmla="*/ 1068 h 10000"/>
                  <a:gd name="connsiteX7-55" fmla="*/ 7357 w 10260"/>
                  <a:gd name="connsiteY7-56" fmla="*/ 2940 h 10000"/>
                  <a:gd name="connsiteX8-57" fmla="*/ 4737 w 10260"/>
                  <a:gd name="connsiteY8-58" fmla="*/ 4989 h 10000"/>
                  <a:gd name="connsiteX9-59" fmla="*/ 336 w 10260"/>
                  <a:gd name="connsiteY9-60" fmla="*/ 576 h 10000"/>
                  <a:gd name="connsiteX0-61" fmla="*/ 255 w 10179"/>
                  <a:gd name="connsiteY0-62" fmla="*/ 576 h 10000"/>
                  <a:gd name="connsiteX1-63" fmla="*/ 196 w 10179"/>
                  <a:gd name="connsiteY1-64" fmla="*/ 4632 h 10000"/>
                  <a:gd name="connsiteX2-65" fmla="*/ 3825 w 10179"/>
                  <a:gd name="connsiteY2-66" fmla="*/ 9976 h 10000"/>
                  <a:gd name="connsiteX3-67" fmla="*/ 8622 w 10179"/>
                  <a:gd name="connsiteY3-68" fmla="*/ 6325 h 10000"/>
                  <a:gd name="connsiteX4-69" fmla="*/ 9294 w 10179"/>
                  <a:gd name="connsiteY4-70" fmla="*/ 7928 h 10000"/>
                  <a:gd name="connsiteX5-71" fmla="*/ 10179 w 10179"/>
                  <a:gd name="connsiteY5-72" fmla="*/ 0 h 10000"/>
                  <a:gd name="connsiteX6-73" fmla="*/ 6656 w 10179"/>
                  <a:gd name="connsiteY6-74" fmla="*/ 1068 h 10000"/>
                  <a:gd name="connsiteX7-75" fmla="*/ 7276 w 10179"/>
                  <a:gd name="connsiteY7-76" fmla="*/ 2940 h 10000"/>
                  <a:gd name="connsiteX8-77" fmla="*/ 4656 w 10179"/>
                  <a:gd name="connsiteY8-78" fmla="*/ 4989 h 10000"/>
                  <a:gd name="connsiteX9-79" fmla="*/ 255 w 10179"/>
                  <a:gd name="connsiteY9-80" fmla="*/ 576 h 10000"/>
                  <a:gd name="connsiteX0-81" fmla="*/ 81 w 10005"/>
                  <a:gd name="connsiteY0-82" fmla="*/ 576 h 10000"/>
                  <a:gd name="connsiteX1-83" fmla="*/ 22 w 10005"/>
                  <a:gd name="connsiteY1-84" fmla="*/ 4632 h 10000"/>
                  <a:gd name="connsiteX2-85" fmla="*/ 3651 w 10005"/>
                  <a:gd name="connsiteY2-86" fmla="*/ 9976 h 10000"/>
                  <a:gd name="connsiteX3-87" fmla="*/ 8448 w 10005"/>
                  <a:gd name="connsiteY3-88" fmla="*/ 6325 h 10000"/>
                  <a:gd name="connsiteX4-89" fmla="*/ 9120 w 10005"/>
                  <a:gd name="connsiteY4-90" fmla="*/ 7928 h 10000"/>
                  <a:gd name="connsiteX5-91" fmla="*/ 10005 w 10005"/>
                  <a:gd name="connsiteY5-92" fmla="*/ 0 h 10000"/>
                  <a:gd name="connsiteX6-93" fmla="*/ 6482 w 10005"/>
                  <a:gd name="connsiteY6-94" fmla="*/ 1068 h 10000"/>
                  <a:gd name="connsiteX7-95" fmla="*/ 7102 w 10005"/>
                  <a:gd name="connsiteY7-96" fmla="*/ 2940 h 10000"/>
                  <a:gd name="connsiteX8-97" fmla="*/ 4482 w 10005"/>
                  <a:gd name="connsiteY8-98" fmla="*/ 4989 h 10000"/>
                  <a:gd name="connsiteX9-99" fmla="*/ 81 w 10005"/>
                  <a:gd name="connsiteY9-100" fmla="*/ 576 h 10000"/>
                  <a:gd name="connsiteX0-101" fmla="*/ 56 w 9980"/>
                  <a:gd name="connsiteY0-102" fmla="*/ 576 h 9995"/>
                  <a:gd name="connsiteX1-103" fmla="*/ 66 w 9980"/>
                  <a:gd name="connsiteY1-104" fmla="*/ 4920 h 9995"/>
                  <a:gd name="connsiteX2-105" fmla="*/ 3626 w 9980"/>
                  <a:gd name="connsiteY2-106" fmla="*/ 9976 h 9995"/>
                  <a:gd name="connsiteX3-107" fmla="*/ 8423 w 9980"/>
                  <a:gd name="connsiteY3-108" fmla="*/ 6325 h 9995"/>
                  <a:gd name="connsiteX4-109" fmla="*/ 9095 w 9980"/>
                  <a:gd name="connsiteY4-110" fmla="*/ 7928 h 9995"/>
                  <a:gd name="connsiteX5-111" fmla="*/ 9980 w 9980"/>
                  <a:gd name="connsiteY5-112" fmla="*/ 0 h 9995"/>
                  <a:gd name="connsiteX6-113" fmla="*/ 6457 w 9980"/>
                  <a:gd name="connsiteY6-114" fmla="*/ 1068 h 9995"/>
                  <a:gd name="connsiteX7-115" fmla="*/ 7077 w 9980"/>
                  <a:gd name="connsiteY7-116" fmla="*/ 2940 h 9995"/>
                  <a:gd name="connsiteX8-117" fmla="*/ 4457 w 9980"/>
                  <a:gd name="connsiteY8-118" fmla="*/ 4989 h 9995"/>
                  <a:gd name="connsiteX9-119" fmla="*/ 56 w 9980"/>
                  <a:gd name="connsiteY9-120" fmla="*/ 576 h 9995"/>
                  <a:gd name="connsiteX0-121" fmla="*/ 15 w 9959"/>
                  <a:gd name="connsiteY0-122" fmla="*/ 576 h 10000"/>
                  <a:gd name="connsiteX1-123" fmla="*/ 25 w 9959"/>
                  <a:gd name="connsiteY1-124" fmla="*/ 4922 h 10000"/>
                  <a:gd name="connsiteX2-125" fmla="*/ 3592 w 9959"/>
                  <a:gd name="connsiteY2-126" fmla="*/ 9981 h 10000"/>
                  <a:gd name="connsiteX3-127" fmla="*/ 8399 w 9959"/>
                  <a:gd name="connsiteY3-128" fmla="*/ 6328 h 10000"/>
                  <a:gd name="connsiteX4-129" fmla="*/ 9072 w 9959"/>
                  <a:gd name="connsiteY4-130" fmla="*/ 7932 h 10000"/>
                  <a:gd name="connsiteX5-131" fmla="*/ 9959 w 9959"/>
                  <a:gd name="connsiteY5-132" fmla="*/ 0 h 10000"/>
                  <a:gd name="connsiteX6-133" fmla="*/ 6429 w 9959"/>
                  <a:gd name="connsiteY6-134" fmla="*/ 1069 h 10000"/>
                  <a:gd name="connsiteX7-135" fmla="*/ 7050 w 9959"/>
                  <a:gd name="connsiteY7-136" fmla="*/ 2941 h 10000"/>
                  <a:gd name="connsiteX8-137" fmla="*/ 4425 w 9959"/>
                  <a:gd name="connsiteY8-138" fmla="*/ 4991 h 10000"/>
                  <a:gd name="connsiteX9-139" fmla="*/ 15 w 9959"/>
                  <a:gd name="connsiteY9-140" fmla="*/ 576 h 10000"/>
                  <a:gd name="connsiteX0-141" fmla="*/ 0 w 9985"/>
                  <a:gd name="connsiteY0-142" fmla="*/ 576 h 10000"/>
                  <a:gd name="connsiteX1-143" fmla="*/ 10 w 9985"/>
                  <a:gd name="connsiteY1-144" fmla="*/ 4922 h 10000"/>
                  <a:gd name="connsiteX2-145" fmla="*/ 3592 w 9985"/>
                  <a:gd name="connsiteY2-146" fmla="*/ 9981 h 10000"/>
                  <a:gd name="connsiteX3-147" fmla="*/ 8419 w 9985"/>
                  <a:gd name="connsiteY3-148" fmla="*/ 6328 h 10000"/>
                  <a:gd name="connsiteX4-149" fmla="*/ 9094 w 9985"/>
                  <a:gd name="connsiteY4-150" fmla="*/ 7932 h 10000"/>
                  <a:gd name="connsiteX5-151" fmla="*/ 9985 w 9985"/>
                  <a:gd name="connsiteY5-152" fmla="*/ 0 h 10000"/>
                  <a:gd name="connsiteX6-153" fmla="*/ 6440 w 9985"/>
                  <a:gd name="connsiteY6-154" fmla="*/ 1069 h 10000"/>
                  <a:gd name="connsiteX7-155" fmla="*/ 7064 w 9985"/>
                  <a:gd name="connsiteY7-156" fmla="*/ 2941 h 10000"/>
                  <a:gd name="connsiteX8-157" fmla="*/ 4428 w 9985"/>
                  <a:gd name="connsiteY8-158" fmla="*/ 4991 h 10000"/>
                  <a:gd name="connsiteX9-159" fmla="*/ 0 w 9985"/>
                  <a:gd name="connsiteY9-160" fmla="*/ 576 h 10000"/>
                  <a:gd name="connsiteX0-161" fmla="*/ 0 w 10133"/>
                  <a:gd name="connsiteY0-162" fmla="*/ 4577 h 14001"/>
                  <a:gd name="connsiteX1-163" fmla="*/ 10 w 10133"/>
                  <a:gd name="connsiteY1-164" fmla="*/ 8923 h 14001"/>
                  <a:gd name="connsiteX2-165" fmla="*/ 3597 w 10133"/>
                  <a:gd name="connsiteY2-166" fmla="*/ 13982 h 14001"/>
                  <a:gd name="connsiteX3-167" fmla="*/ 8432 w 10133"/>
                  <a:gd name="connsiteY3-168" fmla="*/ 10329 h 14001"/>
                  <a:gd name="connsiteX4-169" fmla="*/ 9108 w 10133"/>
                  <a:gd name="connsiteY4-170" fmla="*/ 11933 h 14001"/>
                  <a:gd name="connsiteX5-171" fmla="*/ 10000 w 10133"/>
                  <a:gd name="connsiteY5-172" fmla="*/ 4001 h 14001"/>
                  <a:gd name="connsiteX6-173" fmla="*/ 9974 w 10133"/>
                  <a:gd name="connsiteY6-174" fmla="*/ 1 h 14001"/>
                  <a:gd name="connsiteX7-175" fmla="*/ 6450 w 10133"/>
                  <a:gd name="connsiteY7-176" fmla="*/ 5070 h 14001"/>
                  <a:gd name="connsiteX8-177" fmla="*/ 7075 w 10133"/>
                  <a:gd name="connsiteY8-178" fmla="*/ 6942 h 14001"/>
                  <a:gd name="connsiteX9-179" fmla="*/ 4435 w 10133"/>
                  <a:gd name="connsiteY9-180" fmla="*/ 8992 h 14001"/>
                  <a:gd name="connsiteX10" fmla="*/ 0 w 10133"/>
                  <a:gd name="connsiteY10" fmla="*/ 4577 h 14001"/>
                  <a:gd name="connsiteX0-181" fmla="*/ 0 w 10058"/>
                  <a:gd name="connsiteY0-182" fmla="*/ 4577 h 14001"/>
                  <a:gd name="connsiteX1-183" fmla="*/ 10 w 10058"/>
                  <a:gd name="connsiteY1-184" fmla="*/ 8923 h 14001"/>
                  <a:gd name="connsiteX2-185" fmla="*/ 3597 w 10058"/>
                  <a:gd name="connsiteY2-186" fmla="*/ 13982 h 14001"/>
                  <a:gd name="connsiteX3-187" fmla="*/ 8432 w 10058"/>
                  <a:gd name="connsiteY3-188" fmla="*/ 10329 h 14001"/>
                  <a:gd name="connsiteX4-189" fmla="*/ 9108 w 10058"/>
                  <a:gd name="connsiteY4-190" fmla="*/ 11933 h 14001"/>
                  <a:gd name="connsiteX5-191" fmla="*/ 10000 w 10058"/>
                  <a:gd name="connsiteY5-192" fmla="*/ 4001 h 14001"/>
                  <a:gd name="connsiteX6-193" fmla="*/ 9974 w 10058"/>
                  <a:gd name="connsiteY6-194" fmla="*/ 1 h 14001"/>
                  <a:gd name="connsiteX7-195" fmla="*/ 6450 w 10058"/>
                  <a:gd name="connsiteY7-196" fmla="*/ 5070 h 14001"/>
                  <a:gd name="connsiteX8-197" fmla="*/ 7075 w 10058"/>
                  <a:gd name="connsiteY8-198" fmla="*/ 6942 h 14001"/>
                  <a:gd name="connsiteX9-199" fmla="*/ 4435 w 10058"/>
                  <a:gd name="connsiteY9-200" fmla="*/ 8992 h 14001"/>
                  <a:gd name="connsiteX10-201" fmla="*/ 0 w 10058"/>
                  <a:gd name="connsiteY10-202" fmla="*/ 4577 h 14001"/>
                  <a:gd name="connsiteX0-203" fmla="*/ 0 w 10000"/>
                  <a:gd name="connsiteY0-204" fmla="*/ 4577 h 14001"/>
                  <a:gd name="connsiteX1-205" fmla="*/ 10 w 10000"/>
                  <a:gd name="connsiteY1-206" fmla="*/ 8923 h 14001"/>
                  <a:gd name="connsiteX2-207" fmla="*/ 3597 w 10000"/>
                  <a:gd name="connsiteY2-208" fmla="*/ 13982 h 14001"/>
                  <a:gd name="connsiteX3-209" fmla="*/ 8432 w 10000"/>
                  <a:gd name="connsiteY3-210" fmla="*/ 10329 h 14001"/>
                  <a:gd name="connsiteX4-211" fmla="*/ 9108 w 10000"/>
                  <a:gd name="connsiteY4-212" fmla="*/ 11933 h 14001"/>
                  <a:gd name="connsiteX5-213" fmla="*/ 10000 w 10000"/>
                  <a:gd name="connsiteY5-214" fmla="*/ 4001 h 14001"/>
                  <a:gd name="connsiteX6-215" fmla="*/ 9974 w 10000"/>
                  <a:gd name="connsiteY6-216" fmla="*/ 1 h 14001"/>
                  <a:gd name="connsiteX7-217" fmla="*/ 6450 w 10000"/>
                  <a:gd name="connsiteY7-218" fmla="*/ 5070 h 14001"/>
                  <a:gd name="connsiteX8-219" fmla="*/ 7075 w 10000"/>
                  <a:gd name="connsiteY8-220" fmla="*/ 6942 h 14001"/>
                  <a:gd name="connsiteX9-221" fmla="*/ 4435 w 10000"/>
                  <a:gd name="connsiteY9-222" fmla="*/ 8992 h 14001"/>
                  <a:gd name="connsiteX10-223" fmla="*/ 0 w 10000"/>
                  <a:gd name="connsiteY10-224" fmla="*/ 4577 h 14001"/>
                  <a:gd name="connsiteX0-225" fmla="*/ 0 w 10000"/>
                  <a:gd name="connsiteY0-226" fmla="*/ 4577 h 14001"/>
                  <a:gd name="connsiteX1-227" fmla="*/ 10 w 10000"/>
                  <a:gd name="connsiteY1-228" fmla="*/ 8923 h 14001"/>
                  <a:gd name="connsiteX2-229" fmla="*/ 3597 w 10000"/>
                  <a:gd name="connsiteY2-230" fmla="*/ 13982 h 14001"/>
                  <a:gd name="connsiteX3-231" fmla="*/ 8432 w 10000"/>
                  <a:gd name="connsiteY3-232" fmla="*/ 10329 h 14001"/>
                  <a:gd name="connsiteX4-233" fmla="*/ 9108 w 10000"/>
                  <a:gd name="connsiteY4-234" fmla="*/ 11933 h 14001"/>
                  <a:gd name="connsiteX5-235" fmla="*/ 10000 w 10000"/>
                  <a:gd name="connsiteY5-236" fmla="*/ 4001 h 14001"/>
                  <a:gd name="connsiteX6-237" fmla="*/ 9974 w 10000"/>
                  <a:gd name="connsiteY6-238" fmla="*/ 1 h 14001"/>
                  <a:gd name="connsiteX7-239" fmla="*/ 6450 w 10000"/>
                  <a:gd name="connsiteY7-240" fmla="*/ 5070 h 14001"/>
                  <a:gd name="connsiteX8-241" fmla="*/ 7075 w 10000"/>
                  <a:gd name="connsiteY8-242" fmla="*/ 6942 h 14001"/>
                  <a:gd name="connsiteX9-243" fmla="*/ 4435 w 10000"/>
                  <a:gd name="connsiteY9-244" fmla="*/ 8992 h 14001"/>
                  <a:gd name="connsiteX10-245" fmla="*/ 0 w 10000"/>
                  <a:gd name="connsiteY10-246" fmla="*/ 4577 h 14001"/>
                  <a:gd name="connsiteX0-247" fmla="*/ 0 w 9974"/>
                  <a:gd name="connsiteY0-248" fmla="*/ 4577 h 14001"/>
                  <a:gd name="connsiteX1-249" fmla="*/ 10 w 9974"/>
                  <a:gd name="connsiteY1-250" fmla="*/ 8923 h 14001"/>
                  <a:gd name="connsiteX2-251" fmla="*/ 3597 w 9974"/>
                  <a:gd name="connsiteY2-252" fmla="*/ 13982 h 14001"/>
                  <a:gd name="connsiteX3-253" fmla="*/ 8432 w 9974"/>
                  <a:gd name="connsiteY3-254" fmla="*/ 10329 h 14001"/>
                  <a:gd name="connsiteX4-255" fmla="*/ 9108 w 9974"/>
                  <a:gd name="connsiteY4-256" fmla="*/ 11933 h 14001"/>
                  <a:gd name="connsiteX5-257" fmla="*/ 9954 w 9974"/>
                  <a:gd name="connsiteY5-258" fmla="*/ 4290 h 14001"/>
                  <a:gd name="connsiteX6-259" fmla="*/ 9974 w 9974"/>
                  <a:gd name="connsiteY6-260" fmla="*/ 1 h 14001"/>
                  <a:gd name="connsiteX7-261" fmla="*/ 6450 w 9974"/>
                  <a:gd name="connsiteY7-262" fmla="*/ 5070 h 14001"/>
                  <a:gd name="connsiteX8-263" fmla="*/ 7075 w 9974"/>
                  <a:gd name="connsiteY8-264" fmla="*/ 6942 h 14001"/>
                  <a:gd name="connsiteX9-265" fmla="*/ 4435 w 9974"/>
                  <a:gd name="connsiteY9-266" fmla="*/ 8992 h 14001"/>
                  <a:gd name="connsiteX10-267" fmla="*/ 0 w 9974"/>
                  <a:gd name="connsiteY10-268" fmla="*/ 4577 h 14001"/>
                  <a:gd name="connsiteX0-269" fmla="*/ 0 w 10000"/>
                  <a:gd name="connsiteY0-270" fmla="*/ 3269 h 9999"/>
                  <a:gd name="connsiteX1-271" fmla="*/ 10 w 10000"/>
                  <a:gd name="connsiteY1-272" fmla="*/ 6373 h 9999"/>
                  <a:gd name="connsiteX2-273" fmla="*/ 3606 w 10000"/>
                  <a:gd name="connsiteY2-274" fmla="*/ 9986 h 9999"/>
                  <a:gd name="connsiteX3-275" fmla="*/ 8454 w 10000"/>
                  <a:gd name="connsiteY3-276" fmla="*/ 7377 h 9999"/>
                  <a:gd name="connsiteX4-277" fmla="*/ 9132 w 10000"/>
                  <a:gd name="connsiteY4-278" fmla="*/ 8523 h 9999"/>
                  <a:gd name="connsiteX5-279" fmla="*/ 9980 w 10000"/>
                  <a:gd name="connsiteY5-280" fmla="*/ 3064 h 9999"/>
                  <a:gd name="connsiteX6-281" fmla="*/ 10000 w 10000"/>
                  <a:gd name="connsiteY6-282" fmla="*/ 1 h 9999"/>
                  <a:gd name="connsiteX7-283" fmla="*/ 6467 w 10000"/>
                  <a:gd name="connsiteY7-284" fmla="*/ 3621 h 9999"/>
                  <a:gd name="connsiteX8-285" fmla="*/ 7093 w 10000"/>
                  <a:gd name="connsiteY8-286" fmla="*/ 4958 h 9999"/>
                  <a:gd name="connsiteX9-287" fmla="*/ 4447 w 10000"/>
                  <a:gd name="connsiteY9-288" fmla="*/ 6422 h 9999"/>
                  <a:gd name="connsiteX10-289" fmla="*/ 0 w 10000"/>
                  <a:gd name="connsiteY10-290" fmla="*/ 3269 h 9999"/>
                  <a:gd name="connsiteX0-291" fmla="*/ 0 w 10000"/>
                  <a:gd name="connsiteY0-292" fmla="*/ 3269 h 10000"/>
                  <a:gd name="connsiteX1-293" fmla="*/ 10 w 10000"/>
                  <a:gd name="connsiteY1-294" fmla="*/ 6374 h 10000"/>
                  <a:gd name="connsiteX2-295" fmla="*/ 3606 w 10000"/>
                  <a:gd name="connsiteY2-296" fmla="*/ 9987 h 10000"/>
                  <a:gd name="connsiteX3-297" fmla="*/ 8454 w 10000"/>
                  <a:gd name="connsiteY3-298" fmla="*/ 7378 h 10000"/>
                  <a:gd name="connsiteX4-299" fmla="*/ 9132 w 10000"/>
                  <a:gd name="connsiteY4-300" fmla="*/ 8524 h 10000"/>
                  <a:gd name="connsiteX5-301" fmla="*/ 9980 w 10000"/>
                  <a:gd name="connsiteY5-302" fmla="*/ 3064 h 10000"/>
                  <a:gd name="connsiteX6-303" fmla="*/ 10000 w 10000"/>
                  <a:gd name="connsiteY6-304" fmla="*/ 1 h 10000"/>
                  <a:gd name="connsiteX7-305" fmla="*/ 6467 w 10000"/>
                  <a:gd name="connsiteY7-306" fmla="*/ 3621 h 10000"/>
                  <a:gd name="connsiteX8-307" fmla="*/ 7093 w 10000"/>
                  <a:gd name="connsiteY8-308" fmla="*/ 4958 h 10000"/>
                  <a:gd name="connsiteX9-309" fmla="*/ 4447 w 10000"/>
                  <a:gd name="connsiteY9-310" fmla="*/ 6423 h 10000"/>
                  <a:gd name="connsiteX10-311" fmla="*/ 0 w 10000"/>
                  <a:gd name="connsiteY10-312" fmla="*/ 3269 h 10000"/>
                  <a:gd name="connsiteX0-313" fmla="*/ 0 w 10000"/>
                  <a:gd name="connsiteY0-314" fmla="*/ 3269 h 10032"/>
                  <a:gd name="connsiteX1-315" fmla="*/ 10 w 10000"/>
                  <a:gd name="connsiteY1-316" fmla="*/ 6374 h 10032"/>
                  <a:gd name="connsiteX2-317" fmla="*/ 3606 w 10000"/>
                  <a:gd name="connsiteY2-318" fmla="*/ 9987 h 10032"/>
                  <a:gd name="connsiteX3-319" fmla="*/ 8454 w 10000"/>
                  <a:gd name="connsiteY3-320" fmla="*/ 7378 h 10032"/>
                  <a:gd name="connsiteX4-321" fmla="*/ 9132 w 10000"/>
                  <a:gd name="connsiteY4-322" fmla="*/ 8524 h 10032"/>
                  <a:gd name="connsiteX5-323" fmla="*/ 9980 w 10000"/>
                  <a:gd name="connsiteY5-324" fmla="*/ 3064 h 10032"/>
                  <a:gd name="connsiteX6-325" fmla="*/ 10000 w 10000"/>
                  <a:gd name="connsiteY6-326" fmla="*/ 1 h 10032"/>
                  <a:gd name="connsiteX7-327" fmla="*/ 6467 w 10000"/>
                  <a:gd name="connsiteY7-328" fmla="*/ 3621 h 10032"/>
                  <a:gd name="connsiteX8-329" fmla="*/ 7093 w 10000"/>
                  <a:gd name="connsiteY8-330" fmla="*/ 4958 h 10032"/>
                  <a:gd name="connsiteX9-331" fmla="*/ 4447 w 10000"/>
                  <a:gd name="connsiteY9-332" fmla="*/ 6423 h 10032"/>
                  <a:gd name="connsiteX10-333" fmla="*/ 0 w 10000"/>
                  <a:gd name="connsiteY10-334" fmla="*/ 3269 h 100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01" y="connsiteY10-202"/>
                  </a:cxn>
                </a:cxnLst>
                <a:rect l="l" t="t" r="r" b="b"/>
                <a:pathLst>
                  <a:path w="10000" h="10032">
                    <a:moveTo>
                      <a:pt x="0" y="3269"/>
                    </a:moveTo>
                    <a:cubicBezTo>
                      <a:pt x="1" y="6347"/>
                      <a:pt x="1" y="6368"/>
                      <a:pt x="10" y="6374"/>
                    </a:cubicBezTo>
                    <a:cubicBezTo>
                      <a:pt x="19" y="6381"/>
                      <a:pt x="1705" y="9655"/>
                      <a:pt x="3606" y="9987"/>
                    </a:cubicBezTo>
                    <a:cubicBezTo>
                      <a:pt x="5507" y="10319"/>
                      <a:pt x="7450" y="8778"/>
                      <a:pt x="8454" y="7378"/>
                    </a:cubicBezTo>
                    <a:cubicBezTo>
                      <a:pt x="8680" y="7760"/>
                      <a:pt x="9132" y="8588"/>
                      <a:pt x="9132" y="8524"/>
                    </a:cubicBezTo>
                    <a:cubicBezTo>
                      <a:pt x="9132" y="8504"/>
                      <a:pt x="9660" y="5206"/>
                      <a:pt x="9980" y="3064"/>
                    </a:cubicBezTo>
                    <a:cubicBezTo>
                      <a:pt x="9983" y="3045"/>
                      <a:pt x="10001" y="-50"/>
                      <a:pt x="10000" y="1"/>
                    </a:cubicBezTo>
                    <a:cubicBezTo>
                      <a:pt x="8822" y="1208"/>
                      <a:pt x="6951" y="2795"/>
                      <a:pt x="6467" y="3621"/>
                    </a:cubicBezTo>
                    <a:cubicBezTo>
                      <a:pt x="5983" y="4448"/>
                      <a:pt x="6885" y="4513"/>
                      <a:pt x="7093" y="4958"/>
                    </a:cubicBezTo>
                    <a:cubicBezTo>
                      <a:pt x="7093" y="4958"/>
                      <a:pt x="5628" y="6706"/>
                      <a:pt x="4447" y="6423"/>
                    </a:cubicBezTo>
                    <a:cubicBezTo>
                      <a:pt x="3264" y="6142"/>
                      <a:pt x="876" y="4988"/>
                      <a:pt x="0" y="326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5" tIns="57603" rIns="115205" bIns="57603" anchor="ctr"/>
              <a:lstStyle/>
              <a:p>
                <a:pPr algn="ctr">
                  <a:defRPr/>
                </a:pPr>
                <a:endParaRPr lang="zh-CN" altLang="en-US" sz="3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4287378" y="2371018"/>
                <a:ext cx="3103775" cy="634517"/>
              </a:xfrm>
              <a:custGeom>
                <a:avLst/>
                <a:gdLst>
                  <a:gd name="T0" fmla="*/ 160 w 1128"/>
                  <a:gd name="T1" fmla="*/ 42 h 230"/>
                  <a:gd name="T2" fmla="*/ 0 w 1128"/>
                  <a:gd name="T3" fmla="*/ 104 h 230"/>
                  <a:gd name="T4" fmla="*/ 410 w 1128"/>
                  <a:gd name="T5" fmla="*/ 224 h 230"/>
                  <a:gd name="T6" fmla="*/ 952 w 1128"/>
                  <a:gd name="T7" fmla="*/ 142 h 230"/>
                  <a:gd name="T8" fmla="*/ 1028 w 1128"/>
                  <a:gd name="T9" fmla="*/ 178 h 230"/>
                  <a:gd name="T10" fmla="*/ 1128 w 1128"/>
                  <a:gd name="T11" fmla="*/ 0 h 230"/>
                  <a:gd name="T12" fmla="*/ 730 w 1128"/>
                  <a:gd name="T13" fmla="*/ 24 h 230"/>
                  <a:gd name="T14" fmla="*/ 800 w 1128"/>
                  <a:gd name="T15" fmla="*/ 66 h 230"/>
                  <a:gd name="T16" fmla="*/ 504 w 1128"/>
                  <a:gd name="T17" fmla="*/ 112 h 230"/>
                  <a:gd name="T18" fmla="*/ 160 w 1128"/>
                  <a:gd name="T19" fmla="*/ 4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8" h="230">
                    <a:moveTo>
                      <a:pt x="160" y="42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152" y="218"/>
                      <a:pt x="410" y="224"/>
                    </a:cubicBezTo>
                    <a:cubicBezTo>
                      <a:pt x="668" y="230"/>
                      <a:pt x="840" y="186"/>
                      <a:pt x="952" y="142"/>
                    </a:cubicBezTo>
                    <a:cubicBezTo>
                      <a:pt x="1028" y="178"/>
                      <a:pt x="1028" y="178"/>
                      <a:pt x="1028" y="178"/>
                    </a:cubicBezTo>
                    <a:cubicBezTo>
                      <a:pt x="1128" y="0"/>
                      <a:pt x="1128" y="0"/>
                      <a:pt x="1128" y="0"/>
                    </a:cubicBezTo>
                    <a:cubicBezTo>
                      <a:pt x="730" y="24"/>
                      <a:pt x="730" y="24"/>
                      <a:pt x="730" y="24"/>
                    </a:cubicBezTo>
                    <a:cubicBezTo>
                      <a:pt x="800" y="66"/>
                      <a:pt x="800" y="66"/>
                      <a:pt x="800" y="66"/>
                    </a:cubicBezTo>
                    <a:cubicBezTo>
                      <a:pt x="800" y="66"/>
                      <a:pt x="688" y="117"/>
                      <a:pt x="504" y="112"/>
                    </a:cubicBezTo>
                    <a:cubicBezTo>
                      <a:pt x="320" y="108"/>
                      <a:pt x="258" y="96"/>
                      <a:pt x="160" y="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5205" tIns="57603" rIns="115205" bIns="57603" anchor="ctr"/>
              <a:lstStyle/>
              <a:p>
                <a:pPr algn="ctr">
                  <a:defRPr/>
                </a:pPr>
                <a:endParaRPr lang="zh-CN" altLang="en-US" sz="3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任意多边形 69"/>
            <p:cNvSpPr/>
            <p:nvPr/>
          </p:nvSpPr>
          <p:spPr>
            <a:xfrm>
              <a:off x="6909611" y="2762529"/>
              <a:ext cx="214520" cy="351010"/>
            </a:xfrm>
            <a:custGeom>
              <a:avLst/>
              <a:gdLst>
                <a:gd name="connsiteX0" fmla="*/ 0 w 291830"/>
                <a:gd name="connsiteY0" fmla="*/ 0 h 476655"/>
                <a:gd name="connsiteX1" fmla="*/ 9728 w 291830"/>
                <a:gd name="connsiteY1" fmla="*/ 345332 h 476655"/>
                <a:gd name="connsiteX2" fmla="*/ 291830 w 291830"/>
                <a:gd name="connsiteY2" fmla="*/ 476655 h 476655"/>
                <a:gd name="connsiteX3" fmla="*/ 282102 w 291830"/>
                <a:gd name="connsiteY3" fmla="*/ 136187 h 476655"/>
                <a:gd name="connsiteX4" fmla="*/ 0 w 291830"/>
                <a:gd name="connsiteY4" fmla="*/ 0 h 47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5" tIns="57603" rIns="115205" bIns="57603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73" name="文本框 112"/>
          <p:cNvSpPr txBox="1"/>
          <p:nvPr/>
        </p:nvSpPr>
        <p:spPr>
          <a:xfrm>
            <a:off x="1087755" y="4695825"/>
            <a:ext cx="3352165" cy="1318260"/>
          </a:xfrm>
          <a:prstGeom prst="rect">
            <a:avLst/>
          </a:prstGeom>
          <a:noFill/>
        </p:spPr>
        <p:txBody>
          <a:bodyPr wrap="square" lIns="115203" tIns="57601" rIns="115203" bIns="57601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7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应用：</a:t>
            </a:r>
            <a:endParaRPr lang="zh-CN" altLang="en-US" sz="17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7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工程设计、构件设计的重要参数</a:t>
            </a:r>
            <a:endParaRPr lang="zh-CN" altLang="en-US" sz="17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7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在机械设计、建筑等有重要作用</a:t>
            </a:r>
            <a:endParaRPr lang="zh-CN" altLang="en-US" sz="17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4" name="文本框 115"/>
          <p:cNvSpPr txBox="1"/>
          <p:nvPr/>
        </p:nvSpPr>
        <p:spPr>
          <a:xfrm>
            <a:off x="7760335" y="716280"/>
            <a:ext cx="1918335" cy="519430"/>
          </a:xfrm>
          <a:prstGeom prst="rect">
            <a:avLst/>
          </a:prstGeom>
          <a:noFill/>
        </p:spPr>
        <p:txBody>
          <a:bodyPr wrap="square" lIns="115203" tIns="57601" rIns="115203" bIns="57601"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73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光杠杆法</a:t>
            </a:r>
            <a:r>
              <a:rPr lang="zh-CN" altLang="en-US" sz="173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测量</a:t>
            </a:r>
            <a:endParaRPr lang="zh-CN" altLang="en-US" sz="173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73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73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73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73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4548042" y="2043450"/>
            <a:ext cx="634057" cy="1200000"/>
          </a:xfrm>
          <a:custGeom>
            <a:avLst/>
            <a:gdLst>
              <a:gd name="connsiteX0" fmla="*/ 374574 w 374574"/>
              <a:gd name="connsiteY0" fmla="*/ 2291509 h 2291509"/>
              <a:gd name="connsiteX1" fmla="*/ 374574 w 374574"/>
              <a:gd name="connsiteY1" fmla="*/ 0 h 2291509"/>
              <a:gd name="connsiteX2" fmla="*/ 0 w 374574"/>
              <a:gd name="connsiteY2" fmla="*/ 0 h 22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B0F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5205" tIns="57603" rIns="115205" bIns="57603" anchor="ctr"/>
          <a:lstStyle/>
          <a:p>
            <a:pPr algn="ctr">
              <a:defRPr/>
            </a:pP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 flipH="1">
            <a:off x="6857722" y="2357080"/>
            <a:ext cx="634057" cy="1200000"/>
          </a:xfrm>
          <a:custGeom>
            <a:avLst/>
            <a:gdLst>
              <a:gd name="connsiteX0" fmla="*/ 374574 w 374574"/>
              <a:gd name="connsiteY0" fmla="*/ 2291509 h 2291509"/>
              <a:gd name="connsiteX1" fmla="*/ 374574 w 374574"/>
              <a:gd name="connsiteY1" fmla="*/ 0 h 2291509"/>
              <a:gd name="connsiteX2" fmla="*/ 0 w 374574"/>
              <a:gd name="connsiteY2" fmla="*/ 0 h 22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B0F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5205" tIns="57603" rIns="115205" bIns="57603" anchor="ctr"/>
          <a:lstStyle/>
          <a:p>
            <a:pPr algn="ctr">
              <a:defRPr/>
            </a:pP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77" name="任意多边形 76"/>
          <p:cNvSpPr/>
          <p:nvPr/>
        </p:nvSpPr>
        <p:spPr>
          <a:xfrm flipH="1" flipV="1">
            <a:off x="6832957" y="4551772"/>
            <a:ext cx="634057" cy="1200000"/>
          </a:xfrm>
          <a:custGeom>
            <a:avLst/>
            <a:gdLst>
              <a:gd name="connsiteX0" fmla="*/ 374574 w 374574"/>
              <a:gd name="connsiteY0" fmla="*/ 2291509 h 2291509"/>
              <a:gd name="connsiteX1" fmla="*/ 374574 w 374574"/>
              <a:gd name="connsiteY1" fmla="*/ 0 h 2291509"/>
              <a:gd name="connsiteX2" fmla="*/ 0 w 374574"/>
              <a:gd name="connsiteY2" fmla="*/ 0 h 22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B0F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5205" tIns="57603" rIns="115205" bIns="57603" anchor="ctr"/>
          <a:lstStyle/>
          <a:p>
            <a:pPr algn="ctr">
              <a:defRPr/>
            </a:pP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78" name="任意多边形 77"/>
          <p:cNvSpPr/>
          <p:nvPr/>
        </p:nvSpPr>
        <p:spPr>
          <a:xfrm flipV="1">
            <a:off x="4548042" y="4223923"/>
            <a:ext cx="634057" cy="1200000"/>
          </a:xfrm>
          <a:custGeom>
            <a:avLst/>
            <a:gdLst>
              <a:gd name="connsiteX0" fmla="*/ 374574 w 374574"/>
              <a:gd name="connsiteY0" fmla="*/ 2291509 h 2291509"/>
              <a:gd name="connsiteX1" fmla="*/ 374574 w 374574"/>
              <a:gd name="connsiteY1" fmla="*/ 0 h 2291509"/>
              <a:gd name="connsiteX2" fmla="*/ 0 w 374574"/>
              <a:gd name="connsiteY2" fmla="*/ 0 h 22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B0F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5205" tIns="57603" rIns="115205" bIns="57603" anchor="ctr"/>
          <a:lstStyle/>
          <a:p>
            <a:pPr algn="ctr">
              <a:defRPr/>
            </a:pP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79" name="文本框 112"/>
          <p:cNvSpPr txBox="1"/>
          <p:nvPr/>
        </p:nvSpPr>
        <p:spPr>
          <a:xfrm>
            <a:off x="7766685" y="5027295"/>
            <a:ext cx="3119755" cy="1649730"/>
          </a:xfrm>
          <a:prstGeom prst="rect">
            <a:avLst/>
          </a:prstGeom>
          <a:noFill/>
        </p:spPr>
        <p:txBody>
          <a:bodyPr wrap="square" lIns="115203" tIns="57601" rIns="115203" bIns="57601"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17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托马斯·杨</a:t>
            </a:r>
            <a:endParaRPr lang="zh-CN" altLang="en-US" sz="17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7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1807年因英国医生兼物理学家托马斯·杨所得到的结果而命名。</a:t>
            </a:r>
            <a:endParaRPr lang="zh-CN" altLang="en-US" sz="17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文本框 115"/>
          <p:cNvSpPr txBox="1"/>
          <p:nvPr/>
        </p:nvSpPr>
        <p:spPr>
          <a:xfrm>
            <a:off x="1087755" y="1470025"/>
            <a:ext cx="3459480" cy="916940"/>
          </a:xfrm>
          <a:prstGeom prst="rect">
            <a:avLst/>
          </a:prstGeom>
          <a:noFill/>
        </p:spPr>
        <p:txBody>
          <a:bodyPr wrap="square" lIns="115203" tIns="57601" rIns="115203" bIns="57601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73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sym typeface="+mn-ea"/>
              </a:rPr>
              <a:t>材料沿纵向的弹性模量</a:t>
            </a:r>
            <a:endParaRPr lang="zh-CN" altLang="en-US" sz="173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sym typeface="+mn-ea"/>
            </a:endParaRPr>
          </a:p>
          <a:p>
            <a:pPr lvl="0" algn="r">
              <a:lnSpc>
                <a:spcPct val="150000"/>
              </a:lnSpc>
              <a:defRPr/>
            </a:pPr>
            <a:r>
              <a:rPr lang="zh-CN" altLang="en-US" sz="173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表征固体材料性质的重要</a:t>
            </a:r>
            <a:r>
              <a:rPr lang="zh-CN" altLang="en-US" sz="173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物理量</a:t>
            </a:r>
            <a:endParaRPr lang="zh-CN" altLang="en-US" sz="173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实验背景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9" name="矩形: 圆角 48"/>
          <p:cNvSpPr/>
          <p:nvPr/>
        </p:nvSpPr>
        <p:spPr>
          <a:xfrm>
            <a:off x="7639685" y="813435"/>
            <a:ext cx="3119755" cy="2813685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/>
          <p:cNvSpPr/>
          <p:nvPr/>
        </p:nvSpPr>
        <p:spPr>
          <a:xfrm>
            <a:off x="1231900" y="1470025"/>
            <a:ext cx="3315335" cy="1040765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1087120" y="4551680"/>
            <a:ext cx="3342005" cy="1585595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7689850" y="4959985"/>
            <a:ext cx="3196590" cy="1717040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49"/>
          <p:cNvSpPr/>
          <p:nvPr/>
        </p:nvSpPr>
        <p:spPr>
          <a:xfrm>
            <a:off x="5142865" y="3493770"/>
            <a:ext cx="1567180" cy="690245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115"/>
          <p:cNvSpPr txBox="1"/>
          <p:nvPr/>
        </p:nvSpPr>
        <p:spPr>
          <a:xfrm>
            <a:off x="5144135" y="3374390"/>
            <a:ext cx="1531620" cy="599440"/>
          </a:xfrm>
          <a:prstGeom prst="rect">
            <a:avLst/>
          </a:prstGeom>
          <a:noFill/>
        </p:spPr>
        <p:txBody>
          <a:bodyPr wrap="square" lIns="115203" tIns="57601" rIns="115203" bIns="57601">
            <a:noAutofit/>
          </a:bodyPr>
          <a:p>
            <a:pPr lvl="0" algn="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杨氏模量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 rot="0">
            <a:off x="7828280" y="1339215"/>
            <a:ext cx="1254760" cy="1056005"/>
            <a:chOff x="3813" y="3676"/>
            <a:chExt cx="3750" cy="2138"/>
          </a:xfrm>
        </p:grpSpPr>
        <p:sp>
          <p:nvSpPr>
            <p:cNvPr id="34" name="矩形 33"/>
            <p:cNvSpPr/>
            <p:nvPr>
              <p:custDataLst>
                <p:tags r:id="rId3"/>
              </p:custDataLst>
            </p:nvPr>
          </p:nvSpPr>
          <p:spPr>
            <a:xfrm>
              <a:off x="3997" y="3936"/>
              <a:ext cx="3392" cy="607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4"/>
              </p:custDataLst>
            </p:nvPr>
          </p:nvSpPr>
          <p:spPr>
            <a:xfrm>
              <a:off x="3813" y="4061"/>
              <a:ext cx="3750" cy="3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>
              <p:custDataLst>
                <p:tags r:id="rId5"/>
              </p:custDataLst>
            </p:nvPr>
          </p:nvCxnSpPr>
          <p:spPr>
            <a:xfrm>
              <a:off x="4932" y="3676"/>
              <a:ext cx="107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6"/>
              </p:custDataLst>
            </p:nvPr>
          </p:nvCxnSpPr>
          <p:spPr>
            <a:xfrm>
              <a:off x="3813" y="4418"/>
              <a:ext cx="0" cy="13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7"/>
              </p:custDataLst>
            </p:nvPr>
          </p:nvCxnSpPr>
          <p:spPr>
            <a:xfrm>
              <a:off x="7563" y="4418"/>
              <a:ext cx="0" cy="13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8"/>
              </p:custDataLst>
            </p:nvPr>
          </p:nvCxnSpPr>
          <p:spPr>
            <a:xfrm>
              <a:off x="3997" y="4543"/>
              <a:ext cx="0" cy="6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9"/>
              </p:custDataLst>
            </p:nvPr>
          </p:nvCxnSpPr>
          <p:spPr>
            <a:xfrm>
              <a:off x="7389" y="4543"/>
              <a:ext cx="0" cy="6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>
              <p:custDataLst>
                <p:tags r:id="rId10"/>
              </p:custDataLst>
            </p:nvPr>
          </p:nvCxnSpPr>
          <p:spPr>
            <a:xfrm>
              <a:off x="3997" y="4794"/>
              <a:ext cx="1243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11"/>
              </p:custDataLst>
            </p:nvPr>
          </p:nvCxnSpPr>
          <p:spPr>
            <a:xfrm>
              <a:off x="6146" y="4794"/>
              <a:ext cx="1243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对象 19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5482" y="4551"/>
            <a:ext cx="41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" r:id="rId13" imgW="139700" imgH="165100" progId="Equation.KSEE3">
                    <p:embed/>
                  </p:oleObj>
                </mc:Choice>
                <mc:Fallback>
                  <p:oleObj name="" r:id="rId13" imgW="139700" imgH="165100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82" y="4551"/>
                          <a:ext cx="412" cy="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直接箭头连接符 20"/>
            <p:cNvCxnSpPr/>
            <p:nvPr>
              <p:custDataLst>
                <p:tags r:id="rId15"/>
              </p:custDataLst>
            </p:nvPr>
          </p:nvCxnSpPr>
          <p:spPr>
            <a:xfrm>
              <a:off x="3813" y="5553"/>
              <a:ext cx="121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5028" y="5220"/>
            <a:ext cx="138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" r:id="rId17" imgW="457200" imgH="165100" progId="Equation.KSEE3">
                    <p:embed/>
                  </p:oleObj>
                </mc:Choice>
                <mc:Fallback>
                  <p:oleObj name="" r:id="rId17" imgW="457200" imgH="165100" progId="Equation.KSEE3">
                    <p:embed/>
                    <p:pic>
                      <p:nvPicPr>
                        <p:cNvPr id="0" name="图片 307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28" y="5220"/>
                          <a:ext cx="1381" cy="4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箭头连接符 22"/>
            <p:cNvCxnSpPr/>
            <p:nvPr>
              <p:custDataLst>
                <p:tags r:id="rId19"/>
              </p:custDataLst>
            </p:nvPr>
          </p:nvCxnSpPr>
          <p:spPr>
            <a:xfrm>
              <a:off x="6348" y="5553"/>
              <a:ext cx="121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766685" y="2494915"/>
            <a:ext cx="2742565" cy="1435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sym typeface="+mn-ea"/>
              </a:rPr>
              <a:t>）非接触式放大测量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sym typeface="+mn-ea"/>
              </a:rPr>
              <a:t>）直观简便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sym typeface="+mn-ea"/>
              </a:rPr>
              <a:t>3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sym typeface="+mn-ea"/>
              </a:rPr>
              <a:t>）精度高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452374" y="2043407"/>
            <a:ext cx="335337" cy="367864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47604" y="1643876"/>
            <a:ext cx="1243958" cy="75103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1400" b="1">
                <a:solidFill>
                  <a:schemeClr val="accent3"/>
                </a:solidFill>
                <a:effectLst/>
              </a:rPr>
              <a:t>0.1-0.5mm</a:t>
            </a:r>
            <a:r>
              <a:rPr lang="zh-CN" altLang="en-US" sz="2400" b="1">
                <a:solidFill>
                  <a:schemeClr val="accent3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CN" altLang="en-US" sz="2400" b="1">
              <a:solidFill>
                <a:schemeClr val="accent3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80" grpId="0"/>
      <p:bldP spid="50" grpId="0" animBg="1"/>
      <p:bldP spid="80" grpId="1"/>
      <p:bldP spid="50" grpId="1" animBg="1"/>
      <p:bldP spid="78" grpId="0" animBg="1"/>
      <p:bldP spid="78" grpId="1" animBg="1"/>
      <p:bldP spid="73" grpId="0"/>
      <p:bldP spid="51" grpId="0" animBg="1"/>
      <p:bldP spid="73" grpId="1"/>
      <p:bldP spid="51" grpId="1" animBg="1"/>
      <p:bldP spid="76" grpId="0" animBg="1"/>
      <p:bldP spid="76" grpId="1" animBg="1"/>
      <p:bldP spid="74" grpId="0"/>
      <p:bldP spid="49" grpId="0" bldLvl="0" animBg="1"/>
      <p:bldP spid="74" grpId="1"/>
      <p:bldP spid="49" grpId="1" animBg="1"/>
      <p:bldP spid="77" grpId="0" animBg="1"/>
      <p:bldP spid="77" grpId="1" animBg="1"/>
      <p:bldP spid="79" grpId="0"/>
      <p:bldP spid="52" grpId="0" bldLvl="0" animBg="1"/>
      <p:bldP spid="79" grpId="1"/>
      <p:bldP spid="52" grpId="1" animBg="1"/>
      <p:bldP spid="2" grpId="0"/>
      <p:bldP spid="2" grpId="1"/>
      <p:bldP spid="5" grpId="0" animBg="1"/>
      <p:bldP spid="5" grpId="1" animBg="1"/>
      <p:bldP spid="8" grpId="0"/>
      <p:bldP spid="8" grpId="1"/>
      <p:bldP spid="3" grpId="0" animBg="1"/>
      <p:bldP spid="3" grpId="1" animBg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实验背景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grpSp>
        <p:nvGrpSpPr>
          <p:cNvPr id="39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50" name="矩形: 圆角 49"/>
          <p:cNvSpPr/>
          <p:nvPr/>
        </p:nvSpPr>
        <p:spPr>
          <a:xfrm>
            <a:off x="2129155" y="1351915"/>
            <a:ext cx="2736215" cy="925830"/>
          </a:xfrm>
          <a:prstGeom prst="roundRect">
            <a:avLst/>
          </a:prstGeom>
          <a:noFill/>
          <a:ln w="28575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29790" y="1461135"/>
            <a:ext cx="27355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托马斯</a:t>
            </a:r>
            <a:r>
              <a:rPr lang="zh-CN" altLang="en-US" sz="4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·</a:t>
            </a:r>
            <a:r>
              <a:rPr lang="zh-CN" altLang="en-US" sz="40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杨</a:t>
            </a:r>
            <a:endParaRPr lang="zh-CN" altLang="en-US" sz="40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4980" y="1189990"/>
            <a:ext cx="4199890" cy="2357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英国医生、物理学家，光的波动说的奠基人之一。</a:t>
            </a: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杨做了著名的杨氏双缝干涉实验，为光的波动说奠定了基础。</a:t>
            </a: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0480" y="1739265"/>
            <a:ext cx="36277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r"/>
            <a:r>
              <a:rPr lang="zh-CN" altLang="en-US" sz="54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善于发现！</a:t>
            </a:r>
            <a:endParaRPr lang="zh-CN" altLang="en-US" sz="54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0560" y="3229610"/>
            <a:ext cx="3654425" cy="1207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p>
            <a:pPr algn="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敢于质疑！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坚持实事求是！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10" y="2891730"/>
            <a:ext cx="2330865" cy="2853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54980" y="3982085"/>
            <a:ext cx="4225925" cy="2281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杨在论文中勇敢地反击：“尽管我仰慕牛顿的大名，但是我并不因此而认为他是万无一失的。我遗憾地看到，他也会弄错，而他的权威有时甚至可能阻碍科学的进步。”</a:t>
            </a: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0" grpId="0" bldLvl="0" animBg="1"/>
      <p:bldP spid="19" grpId="0"/>
      <p:bldP spid="50" grpId="1" animBg="1"/>
      <p:bldP spid="19" grpId="1"/>
      <p:bldP spid="21" grpId="0"/>
      <p:bldP spid="21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311172" y="3047353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algn="l"/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实验目的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-3694" y="237055"/>
            <a:ext cx="72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 flipH="1">
            <a:off x="3856060" y="1374030"/>
            <a:ext cx="0" cy="456399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546155" y="2381745"/>
            <a:ext cx="2548568" cy="254856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545465" y="2635885"/>
            <a:ext cx="2548255" cy="20396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实验目的</a:t>
            </a:r>
            <a:endParaRPr lang="zh-CN" altLang="en-US" sz="2800" b="1" spc="6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63239" y="2026317"/>
            <a:ext cx="575548" cy="575549"/>
            <a:chOff x="4861096" y="2007512"/>
            <a:chExt cx="575548" cy="575549"/>
          </a:xfrm>
        </p:grpSpPr>
        <p:sp>
          <p:nvSpPr>
            <p:cNvPr id="24" name="MH_Other_3"/>
            <p:cNvSpPr/>
            <p:nvPr>
              <p:custDataLst>
                <p:tags r:id="rId4"/>
              </p:custDataLst>
            </p:nvPr>
          </p:nvSpPr>
          <p:spPr>
            <a:xfrm>
              <a:off x="4861096" y="2007512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5"/>
              </p:custDataLst>
            </p:nvPr>
          </p:nvSpPr>
          <p:spPr>
            <a:xfrm>
              <a:off x="4970148" y="2116564"/>
              <a:ext cx="357445" cy="3574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63239" y="3338971"/>
            <a:ext cx="575548" cy="575549"/>
            <a:chOff x="4861096" y="3320166"/>
            <a:chExt cx="575548" cy="575549"/>
          </a:xfrm>
        </p:grpSpPr>
        <p:sp>
          <p:nvSpPr>
            <p:cNvPr id="27" name="MH_Other_5"/>
            <p:cNvSpPr/>
            <p:nvPr>
              <p:custDataLst>
                <p:tags r:id="rId6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7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63239" y="4651625"/>
            <a:ext cx="575548" cy="575549"/>
            <a:chOff x="4861096" y="4632820"/>
            <a:chExt cx="575548" cy="575549"/>
          </a:xfrm>
        </p:grpSpPr>
        <p:sp>
          <p:nvSpPr>
            <p:cNvPr id="30" name="MH_Other_7"/>
            <p:cNvSpPr/>
            <p:nvPr>
              <p:custDataLst>
                <p:tags r:id="rId8"/>
              </p:custDataLst>
            </p:nvPr>
          </p:nvSpPr>
          <p:spPr>
            <a:xfrm>
              <a:off x="4861096" y="4632820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" name="MH_Other_8"/>
            <p:cNvSpPr/>
            <p:nvPr>
              <p:custDataLst>
                <p:tags r:id="rId9"/>
              </p:custDataLst>
            </p:nvPr>
          </p:nvSpPr>
          <p:spPr>
            <a:xfrm>
              <a:off x="4970148" y="4741871"/>
              <a:ext cx="357445" cy="3574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38943" y="1838328"/>
            <a:ext cx="58648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学习用拉伸法测量金属丝的杨氏弹性模量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38787" y="2868747"/>
            <a:ext cx="48793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掌握光杠杆测定微小伸长量的原理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66092" y="3993536"/>
            <a:ext cx="48971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掌握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三种测量工具的正确使用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方法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789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实验目的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9" name="组 6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0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4" name="圆角矩形 4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2" name="圆角矩形 4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9" name="圆角矩形 4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4166092" y="5118121"/>
            <a:ext cx="400304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学会用逐差法处理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实验数据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5" grpId="0"/>
      <p:bldP spid="35" grpId="1"/>
      <p:bldP spid="36" grpId="0"/>
      <p:bldP spid="36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311172" y="3047353"/>
              <a:ext cx="2924810" cy="82867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algn="l"/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原理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0480" y="72390"/>
            <a:ext cx="3709035" cy="682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UNIT_TABLE_BEAUTIFY" val="smartTable{0b49a55c-1d8f-4c8f-97c6-1e7b4612ccc6}"/>
  <p:tag name="TABLE_ENDDRAG_ORIGIN_RECT" val="243*64"/>
  <p:tag name="TABLE_ENDDRAG_RECT" val="640*336*243*64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3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3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37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3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39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4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TABLE_BEAUTIFY" val="smartTable{af22eeb9-0805-4bf6-b518-e5e0be9536dc}"/>
  <p:tag name="KSO_WM_UNIT_MEDIACOVER_TEXT" val=""/>
  <p:tag name="TABLE_ENDDRAG_ORIGIN_RECT" val="273*48"/>
  <p:tag name="TABLE_ENDDRAG_RECT" val="401*127*273*48"/>
</p:tagLst>
</file>

<file path=ppt/tags/tag144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4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UNIT_TABLE_BEAUTIFY" val="smartTable{d4a748db-19d3-4a62-a60e-a7627a71e2ea}"/>
  <p:tag name="TABLE_ENDDRAG_ORIGIN_RECT" val="504*144"/>
  <p:tag name="TABLE_ENDDRAG_RECT" val="314*289*504*144"/>
</p:tagLst>
</file>

<file path=ppt/tags/tag14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49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TABLE_BEAUTIFY" val="smartTable{4b1bd535-e96a-4386-a498-6c836bbee99a}"/>
  <p:tag name="TABLE_ENDDRAG_ORIGIN_RECT" val="594*329"/>
  <p:tag name="TABLE_ENDDRAG_RECT" val="315*141*594*329"/>
  <p:tag name="KSO_WM_UNIT_MEDIACOVER_TEXT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15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COMMONDATA" val="eyJoZGlkIjoiZWVmYjZlMzA0OGQxNzUxYmE2N2MzYjU0N2VlZThhZmUifQ=="/>
  <p:tag name="KSO_WPP_MARK_KEY" val="298eff1f-fe58-4883-80f4-e14dbe2abea3"/>
  <p:tag name="commondata" val="eyJoZGlkIjoiZTlmOWZiZmNhMmQ3MmJhNTRjYTRiOWQ0OTRhOWVkZGY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MH" val="20160511165102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60511165102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MH" val="20160511165102"/>
  <p:tag name="MH_LIBRARY" val="GRAPHIC"/>
  <p:tag name="MH_TYPE" val="Title"/>
  <p:tag name="MH_ORDER" val="1"/>
</p:tagLst>
</file>

<file path=ppt/tags/tag24.xml><?xml version="1.0" encoding="utf-8"?>
<p:tagLst xmlns:p="http://schemas.openxmlformats.org/presentationml/2006/main">
  <p:tag name="MH" val="20160511165102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0511165102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0511165102"/>
  <p:tag name="MH_LIBRARY" val="GRAPHIC"/>
  <p:tag name="MH_TYPE" val="Other"/>
  <p:tag name="MH_ORDER" val="5"/>
</p:tagLst>
</file>

<file path=ppt/tags/tag27.xml><?xml version="1.0" encoding="utf-8"?>
<p:tagLst xmlns:p="http://schemas.openxmlformats.org/presentationml/2006/main">
  <p:tag name="MH" val="20160511165102"/>
  <p:tag name="MH_LIBRARY" val="GRAPHIC"/>
  <p:tag name="MH_TYPE" val="Other"/>
  <p:tag name="MH_ORDER" val="6"/>
</p:tagLst>
</file>

<file path=ppt/tags/tag28.xml><?xml version="1.0" encoding="utf-8"?>
<p:tagLst xmlns:p="http://schemas.openxmlformats.org/presentationml/2006/main">
  <p:tag name="MH" val="20160511165102"/>
  <p:tag name="MH_LIBRARY" val="GRAPHIC"/>
  <p:tag name="MH_TYPE" val="Other"/>
  <p:tag name="MH_ORDER" val="7"/>
</p:tagLst>
</file>

<file path=ppt/tags/tag29.xml><?xml version="1.0" encoding="utf-8"?>
<p:tagLst xmlns:p="http://schemas.openxmlformats.org/presentationml/2006/main">
  <p:tag name="MH" val="20160511165102"/>
  <p:tag name="MH_LIBRARY" val="GRAPHIC"/>
  <p:tag name="MH_TYPE" val="Other"/>
  <p:tag name="MH_ORDER" val="8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WPS 演示</Application>
  <PresentationFormat>宽屏</PresentationFormat>
  <Paragraphs>551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24</vt:i4>
      </vt:variant>
    </vt:vector>
  </HeadingPairs>
  <TitlesOfParts>
    <vt:vector size="64" baseType="lpstr">
      <vt:lpstr>Arial</vt:lpstr>
      <vt:lpstr>宋体</vt:lpstr>
      <vt:lpstr>Wingdings</vt:lpstr>
      <vt:lpstr>Century Gothic</vt:lpstr>
      <vt:lpstr>微软雅黑</vt:lpstr>
      <vt:lpstr>Eras Light ITC</vt:lpstr>
      <vt:lpstr>Times New Roman</vt:lpstr>
      <vt:lpstr>楷体_GB2312</vt:lpstr>
      <vt:lpstr>新宋体</vt:lpstr>
      <vt:lpstr>思源黑体 CN Normal</vt:lpstr>
      <vt:lpstr>黑体</vt:lpstr>
      <vt:lpstr>Arial Unicode MS</vt:lpstr>
      <vt:lpstr>Calibri</vt:lpstr>
      <vt:lpstr>Verdana</vt:lpstr>
      <vt:lpstr>楷体</vt:lpstr>
      <vt:lpstr>Cambria Math</vt:lpstr>
      <vt:lpstr>Segoe UI Semilight</vt:lpstr>
      <vt:lpstr>Century Gothic</vt:lpstr>
      <vt:lpstr>1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Administrator</dc:creator>
  <dc:description>1</dc:description>
  <dc:subject>1</dc:subject>
  <cp:lastModifiedBy>张朝阳</cp:lastModifiedBy>
  <cp:revision>734</cp:revision>
  <dcterms:created xsi:type="dcterms:W3CDTF">2015-04-07T16:28:00Z</dcterms:created>
  <dcterms:modified xsi:type="dcterms:W3CDTF">2023-11-12T17:02:54Z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52E948325E414966BC95380127380883_12</vt:lpwstr>
  </property>
</Properties>
</file>