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5308-8AF3-42D9-9BFC-5235FBA00CF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EBDF-FDEB-4937-A1BF-E479538B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Result Evaluations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Prudhvi Raj Dachapally</a:t>
            </a:r>
          </a:p>
        </p:txBody>
      </p:sp>
    </p:spTree>
    <p:extLst>
      <p:ext uri="{BB962C8B-B14F-4D97-AF65-F5344CB8AC3E}">
        <p14:creationId xmlns:p14="http://schemas.microsoft.com/office/powerpoint/2010/main" val="179449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Coverage: 100% ( Not cutoff)</a:t>
            </a:r>
            <a:br>
              <a:rPr lang="en-US" dirty="0"/>
            </a:br>
            <a:r>
              <a:rPr lang="en-US" dirty="0"/>
              <a:t>Score:11 – 2 + (0.5 * 2) – (0.25 * 1)/13 </a:t>
            </a:r>
            <a:br>
              <a:rPr lang="en-US" dirty="0"/>
            </a:br>
            <a:r>
              <a:rPr lang="en-US" dirty="0"/>
              <a:t>= 9.75/13 = 0.75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injurious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health. It is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to a smoker and his companion. It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causes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One of the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of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ailment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too.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take steps to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4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Red– Miss/Wrong, </a:t>
            </a:r>
            <a:r>
              <a:rPr lang="en-US" dirty="0">
                <a:solidFill>
                  <a:srgbClr val="00B050"/>
                </a:solidFill>
              </a:rPr>
              <a:t>Green – Hit, </a:t>
            </a:r>
            <a:r>
              <a:rPr lang="en-US" dirty="0">
                <a:solidFill>
                  <a:srgbClr val="00B0F0"/>
                </a:solidFill>
              </a:rPr>
              <a:t>Blue – Maybe Hit/ </a:t>
            </a:r>
            <a:r>
              <a:rPr lang="en-US" dirty="0">
                <a:solidFill>
                  <a:srgbClr val="0070C0"/>
                </a:solidFill>
              </a:rPr>
              <a:t>Dark Blue – Maybe Miss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Hit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Miss/Wrong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+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(0.5 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Maybe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Maybe Miss</a:t>
            </a:r>
            <a:r>
              <a:rPr lang="en-US" dirty="0"/>
              <a:t>))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Total Predictions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score gives the strength of keywords in one document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5 and 10 use all the </a:t>
            </a:r>
            <a:r>
              <a:rPr lang="en-US"/>
              <a:t>principal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Score: 14 </a:t>
            </a:r>
            <a:r>
              <a:rPr lang="en-US" dirty="0"/>
              <a:t>–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+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(0.5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srgbClr val="00B0F0"/>
                </a:solidFill>
              </a:rPr>
              <a:t> 2</a:t>
            </a:r>
            <a:r>
              <a:rPr lang="en-US" dirty="0"/>
              <a:t>) – (0.25 *</a:t>
            </a:r>
            <a:r>
              <a:rPr lang="en-US" dirty="0">
                <a:solidFill>
                  <a:srgbClr val="0070C0"/>
                </a:solidFill>
              </a:rPr>
              <a:t> 0</a:t>
            </a:r>
            <a:r>
              <a:rPr lang="en-US" dirty="0"/>
              <a:t>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16</a:t>
            </a:r>
            <a:r>
              <a:rPr lang="en-US" dirty="0">
                <a:solidFill>
                  <a:srgbClr val="00B0F0"/>
                </a:solidFill>
              </a:rPr>
              <a:t>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= 12/16 = 0.75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br>
              <a:rPr lang="en-US" dirty="0"/>
            </a:br>
            <a:r>
              <a:rPr lang="en-US" dirty="0"/>
              <a:t>Coverage  = 91.1%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Moon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barren,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rocky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 without air and water. It has dark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lava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plain on its surface.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Moon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filled with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craters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has no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its own. It gets its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Moon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keeps changing its shape as it moves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Earth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spins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its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27.3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days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named after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Edwin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Aldrin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 the first ones to set their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Moon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21 July 1969 They reached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Moon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space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craft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Apollo II</a:t>
            </a: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Coverage: 96.55% (Cutoff by 2)</a:t>
            </a:r>
            <a:br>
              <a:rPr lang="en-US" dirty="0"/>
            </a:br>
            <a:r>
              <a:rPr lang="en-US" dirty="0"/>
              <a:t>Score : </a:t>
            </a:r>
            <a:r>
              <a:rPr lang="en-US" dirty="0">
                <a:solidFill>
                  <a:srgbClr val="00B050"/>
                </a:solidFill>
              </a:rPr>
              <a:t>13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+ (0.5</a:t>
            </a:r>
            <a:r>
              <a:rPr lang="en-US" dirty="0">
                <a:solidFill>
                  <a:srgbClr val="00B0F0"/>
                </a:solidFill>
              </a:rPr>
              <a:t> * 1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)/15</a:t>
            </a:r>
            <a:br>
              <a:rPr lang="en-US" dirty="0"/>
            </a:br>
            <a:r>
              <a:rPr lang="en-US" dirty="0"/>
              <a:t>= 9/15 = 0.616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huge ball of gases. It has a diameter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1,392,000 km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so huge that it can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millions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it.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mainly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hydrogen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surface of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photosphere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photosphere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surrounded by a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chromospheres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Without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would be no life on Earth. There would be no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beings. As, all the living things on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their energy from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Coverage: 96.55% (No cutoff)</a:t>
            </a:r>
            <a:br>
              <a:rPr lang="en-US" dirty="0"/>
            </a:br>
            <a:r>
              <a:rPr lang="en-US" dirty="0"/>
              <a:t>Score : </a:t>
            </a:r>
            <a:r>
              <a:rPr lang="en-US" dirty="0">
                <a:solidFill>
                  <a:srgbClr val="00B050"/>
                </a:solidFill>
              </a:rPr>
              <a:t>15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(0.5</a:t>
            </a:r>
            <a:r>
              <a:rPr lang="en-US" dirty="0">
                <a:solidFill>
                  <a:srgbClr val="00B0F0"/>
                </a:solidFill>
              </a:rPr>
              <a:t> * 4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 / 22</a:t>
            </a:r>
            <a:br>
              <a:rPr lang="en-US" dirty="0"/>
            </a:br>
            <a:r>
              <a:rPr lang="en-US" dirty="0"/>
              <a:t>= 14.25/ 22 = 0.6477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huge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gases. It has a diameter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1,392,000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so huge that it can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it. The Sun is mainly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hydrogen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Sun is known as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photosphere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photosphere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surrounded by a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chromospheres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Without the Sun, there would be no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would be no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beings. As, all the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living things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Earth get their energy from the Sun for their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7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Coverage: 92.59%</a:t>
            </a:r>
            <a:br>
              <a:rPr lang="en-US" dirty="0"/>
            </a:br>
            <a:r>
              <a:rPr lang="en-US" dirty="0"/>
              <a:t>Score = </a:t>
            </a:r>
            <a:r>
              <a:rPr lang="en-US" dirty="0">
                <a:solidFill>
                  <a:srgbClr val="00B050"/>
                </a:solidFill>
              </a:rPr>
              <a:t>12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(0.5 *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 / 14 </a:t>
            </a:r>
            <a:br>
              <a:rPr lang="en-US" dirty="0"/>
            </a:br>
            <a:r>
              <a:rPr lang="en-US" dirty="0"/>
              <a:t>= 10.25/14 = 0.732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also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largest member of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System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order of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Mercury,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Mars,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Jupiter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Uranus, Neptune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Pluto;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dwarf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planet.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the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System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meteoroids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revolve around it.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23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Coverage: 96%</a:t>
            </a:r>
            <a:br>
              <a:rPr lang="en-US" dirty="0"/>
            </a:br>
            <a:r>
              <a:rPr lang="en-US" dirty="0"/>
              <a:t>Score = 12 – 4 + (0.5 *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) /13 </a:t>
            </a:r>
            <a:br>
              <a:rPr lang="en-US" dirty="0"/>
            </a:br>
            <a:r>
              <a:rPr lang="en-US" dirty="0"/>
              <a:t>= 8/13 = 0.615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Mahabharata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a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fought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Kurukshetra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kings and princes took part in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defeated the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Kauravas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Bhagvad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holy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part of the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Mahabharata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help of It is a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Arjuna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battlefield. It is the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epic in the world.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Coverage: 100%</a:t>
            </a:r>
            <a:br>
              <a:rPr lang="en-US" dirty="0"/>
            </a:br>
            <a:r>
              <a:rPr lang="en-US" dirty="0"/>
              <a:t>Score: 9 – 2 + (0.5 * 0) – (0.25 * 2) </a:t>
            </a:r>
            <a:br>
              <a:rPr lang="en-US" dirty="0"/>
            </a:br>
            <a:r>
              <a:rPr lang="en-US" dirty="0"/>
              <a:t>= 6.5/9 = 0.72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many advantages.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Those who go for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breathe in the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Their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more. They remain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Coverage: 100% (Cut off by 2)</a:t>
            </a:r>
            <a:br>
              <a:rPr lang="en-US" dirty="0"/>
            </a:br>
            <a:r>
              <a:rPr lang="en-US" dirty="0"/>
              <a:t>Score: </a:t>
            </a:r>
            <a:r>
              <a:rPr lang="en-US" dirty="0">
                <a:solidFill>
                  <a:srgbClr val="00B050"/>
                </a:solidFill>
              </a:rPr>
              <a:t>8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+ (0.5 * 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) – (0.25 *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 / 8</a:t>
            </a:r>
            <a:br>
              <a:rPr lang="en-US" dirty="0"/>
            </a:br>
            <a:r>
              <a:rPr lang="en-US" dirty="0"/>
              <a:t>= 5.25/8 =  0.656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injurious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harmful both to a smoker and his companion. It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causes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diseases. One of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of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ailment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too.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take steps to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people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86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Result Evaluations </vt:lpstr>
      <vt:lpstr>Scores</vt:lpstr>
      <vt:lpstr> Score: 14 – 3 + (0.5 * 2) – (0.25 * 0) / 16  = 12/16 = 0.75  Coverage  = 91.1% </vt:lpstr>
      <vt:lpstr> Coverage: 96.55% (Cutoff by 2) Score : 13 – 4 + (0.5 * 1) – (0.25 * 1)/15 = 9/15 = 0.616 </vt:lpstr>
      <vt:lpstr> Coverage: 96.55% (No cutoff) Score : 15 – 2 + (0.5 * 4) – (0.25 * 3) / 22 = 14.25/ 22 = 0.6477 </vt:lpstr>
      <vt:lpstr>Coverage: 92.59% Score = 12 – 2 + (0.5 * 2) – (0.25 * 3) / 14  = 10.25/14 = 0.732</vt:lpstr>
      <vt:lpstr>Coverage: 96% Score = 12 – 4 + (0.5 * 1) – (0.25 * 2) /13  = 8/13 = 0.615</vt:lpstr>
      <vt:lpstr> Coverage: 100% Score: 9 – 2 + (0.5 * 0) – (0.25 * 2)  = 6.5/9 = 0.72 </vt:lpstr>
      <vt:lpstr>Coverage: 100% (Cut off by 2) Score: 8 – 2 + (0.5 * 0) – (0.25 * 3) / 8 = 5.25/8 =  0.656 </vt:lpstr>
      <vt:lpstr>Coverage: 100% ( Not cutoff) Score:11 – 2 + (0.5 * 2) – (0.25 * 1)/13  = 9.75/13 = 0.75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Raj</dc:creator>
  <cp:lastModifiedBy>Prudhvi Raj</cp:lastModifiedBy>
  <cp:revision>17</cp:revision>
  <dcterms:created xsi:type="dcterms:W3CDTF">2017-05-17T17:41:26Z</dcterms:created>
  <dcterms:modified xsi:type="dcterms:W3CDTF">2017-05-17T20:41:27Z</dcterms:modified>
</cp:coreProperties>
</file>