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B79F-4D93-4884-9ED7-E829051E66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24CA-D8D5-40AA-9D3E-48EE9D76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Centers as Keywords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Prudhvi Raj Dachapally</a:t>
            </a:r>
          </a:p>
        </p:txBody>
      </p:sp>
    </p:spTree>
    <p:extLst>
      <p:ext uri="{BB962C8B-B14F-4D97-AF65-F5344CB8AC3E}">
        <p14:creationId xmlns:p14="http://schemas.microsoft.com/office/powerpoint/2010/main" val="116766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92.59% (15 Clusters)</a:t>
            </a:r>
            <a:br>
              <a:rPr lang="en-US" dirty="0"/>
            </a:br>
            <a:r>
              <a:rPr lang="en-US" dirty="0"/>
              <a:t>Score = </a:t>
            </a:r>
            <a:r>
              <a:rPr lang="en-US" dirty="0">
                <a:solidFill>
                  <a:srgbClr val="00B050"/>
                </a:solidFill>
              </a:rPr>
              <a:t>9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(0.5 *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6.25/ 10 = 0.625 (</a:t>
            </a:r>
            <a:r>
              <a:rPr lang="en-US" dirty="0" err="1"/>
              <a:t>Kmeans</a:t>
            </a:r>
            <a:r>
              <a:rPr lang="en-US" dirty="0"/>
              <a:t> + PCA = 0.607)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also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order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Mercury, Venus, Earth, Mars, Jupiter, Saturn, Uranus, Neptune and Pluto;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dwarf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planet.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revolve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it.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53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100% (15 Clusters)</a:t>
            </a:r>
            <a:br>
              <a:rPr lang="en-US" dirty="0"/>
            </a:br>
            <a:r>
              <a:rPr lang="en-US" dirty="0"/>
              <a:t>Score: </a:t>
            </a:r>
            <a:r>
              <a:rPr lang="en-US" dirty="0">
                <a:solidFill>
                  <a:srgbClr val="00B050"/>
                </a:solidFill>
              </a:rPr>
              <a:t>12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(0.5 *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 / 14</a:t>
            </a:r>
            <a:br>
              <a:rPr lang="en-US" dirty="0"/>
            </a:br>
            <a:r>
              <a:rPr lang="en-US" dirty="0"/>
              <a:t>= 9.25/14 =  0.661 (</a:t>
            </a:r>
            <a:r>
              <a:rPr lang="en-US" dirty="0" err="1"/>
              <a:t>Kmeans</a:t>
            </a:r>
            <a:r>
              <a:rPr lang="en-US" dirty="0"/>
              <a:t> + PCA = 0.656)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injurious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harmful both to a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his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causes serious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too.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take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people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6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96%</a:t>
            </a:r>
            <a:br>
              <a:rPr lang="en-US" dirty="0"/>
            </a:br>
            <a:r>
              <a:rPr lang="en-US" dirty="0"/>
              <a:t>Score = 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+ (0.5 *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 /11 </a:t>
            </a:r>
            <a:br>
              <a:rPr lang="en-US" dirty="0"/>
            </a:br>
            <a:r>
              <a:rPr lang="en-US" dirty="0"/>
              <a:t>= 7.75/11 = 0.704 (</a:t>
            </a:r>
            <a:r>
              <a:rPr lang="en-US" dirty="0" err="1"/>
              <a:t>Kmeans</a:t>
            </a:r>
            <a:r>
              <a:rPr lang="en-US" dirty="0"/>
              <a:t> + PCA = 0.615)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Mahabharata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story about a great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fought in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Kurukshetra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 Delhi. Many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princes took part in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defeated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Bhagvad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holy book of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part of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Mahabharata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It is a book of collection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Arjuna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battlefield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epic in the world.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Cluster Centers as Keywords</vt:lpstr>
      <vt:lpstr>Coverage: 92.59% (15 Clusters) Score = 9 – 2 + (0.5 * 0) – (0.25 * 3)  = 6.25/ 10 = 0.625 (Kmeans + PCA = 0.607)</vt:lpstr>
      <vt:lpstr>Coverage: 100% (15 Clusters) Score: 12 – 3 + (0.5 * 1) – (0.25 * 1) / 14 = 9.25/14 =  0.661 (Kmeans + PCA = 0.656) </vt:lpstr>
      <vt:lpstr>Coverage: 96% Score = 11 – 4 + (0.5 * 2) – (0.25 * 1) /11  = 7.75/11 = 0.704 (Kmeans + PCA = 0.615)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Raj</dc:creator>
  <cp:lastModifiedBy>Prudhvi Raj</cp:lastModifiedBy>
  <cp:revision>7</cp:revision>
  <dcterms:created xsi:type="dcterms:W3CDTF">2017-05-18T15:52:08Z</dcterms:created>
  <dcterms:modified xsi:type="dcterms:W3CDTF">2017-05-18T20:39:19Z</dcterms:modified>
</cp:coreProperties>
</file>