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3.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1" name="Shape 15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5" name="Shape 1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2" name="Shape 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2" name="Shape 2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9" name="Shape 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914400" y="2111123"/>
            <a:ext cx="103632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914400" y="3786737"/>
            <a:ext cx="103632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609600" y="1600200"/>
            <a:ext cx="10972799"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609600" y="1600200"/>
            <a:ext cx="53259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6256365" y="1600200"/>
            <a:ext cx="53259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609600" y="5875078"/>
            <a:ext cx="10972799" cy="69270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700"/>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1" type="body"/>
          </p:nvPr>
        </p:nvSpPr>
        <p:spPr>
          <a:xfrm>
            <a:off x="838200" y="1825625"/>
            <a:ext cx="10515599" cy="43511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2" name="Shape 32"/>
          <p:cNvSpPr txBox="1"/>
          <p:nvPr>
            <p:ph idx="10" type="dt"/>
          </p:nvPr>
        </p:nvSpPr>
        <p:spPr>
          <a:xfrm>
            <a:off x="838200" y="6356350"/>
            <a:ext cx="2743199" cy="36509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4038600" y="6356350"/>
            <a:ext cx="4114800" cy="365099"/>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8610600" y="6356350"/>
            <a:ext cx="2743199" cy="365099"/>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theme" Target="../theme/theme1.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609600" y="274637"/>
            <a:ext cx="10972799"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609600" y="1600200"/>
            <a:ext cx="10972799"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11409055" y="6333134"/>
            <a:ext cx="731700"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 Id="rId3" Type="http://schemas.openxmlformats.org/officeDocument/2006/relationships/image" Target="../media/image15.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 Id="rId3" Type="http://schemas.openxmlformats.org/officeDocument/2006/relationships/image" Target="../media/image0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 Id="rId3" Type="http://schemas.openxmlformats.org/officeDocument/2006/relationships/image" Target="../media/image06.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 Id="rId3" Type="http://schemas.openxmlformats.org/officeDocument/2006/relationships/image" Target="../media/image0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 Id="rId3" Type="http://schemas.openxmlformats.org/officeDocument/2006/relationships/image" Target="../media/image0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 Id="rId3" Type="http://schemas.openxmlformats.org/officeDocument/2006/relationships/image" Target="../media/image0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 Id="rId3" Type="http://schemas.openxmlformats.org/officeDocument/2006/relationships/image" Target="../media/image10.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3.jpg"/><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ctrTitle"/>
          </p:nvPr>
        </p:nvSpPr>
        <p:spPr>
          <a:xfrm>
            <a:off x="914400" y="2111123"/>
            <a:ext cx="10363200" cy="1546500"/>
          </a:xfrm>
          <a:prstGeom prst="rect">
            <a:avLst/>
          </a:prstGeom>
        </p:spPr>
        <p:txBody>
          <a:bodyPr anchorCtr="0" anchor="b" bIns="91425" lIns="91425" rIns="91425" tIns="91425">
            <a:noAutofit/>
          </a:bodyPr>
          <a:lstStyle/>
          <a:p>
            <a:pPr>
              <a:spcBef>
                <a:spcPts val="0"/>
              </a:spcBef>
              <a:buNone/>
            </a:pPr>
            <a:r>
              <a:rPr lang="en-US"/>
              <a:t>7347 Season Recap</a:t>
            </a:r>
          </a:p>
        </p:txBody>
      </p:sp>
      <p:sp>
        <p:nvSpPr>
          <p:cNvPr id="37" name="Shape 37"/>
          <p:cNvSpPr txBox="1"/>
          <p:nvPr>
            <p:ph idx="1" type="subTitle"/>
          </p:nvPr>
        </p:nvSpPr>
        <p:spPr>
          <a:xfrm>
            <a:off x="914400" y="3786737"/>
            <a:ext cx="10363200" cy="1046400"/>
          </a:xfrm>
          <a:prstGeom prst="rect">
            <a:avLst/>
          </a:prstGeom>
        </p:spPr>
        <p:txBody>
          <a:bodyPr anchorCtr="0" anchor="t" bIns="91425" lIns="91425" rIns="91425" tIns="91425">
            <a:noAutofit/>
          </a:bodyPr>
          <a:lstStyle/>
          <a:p>
            <a:pPr>
              <a:spcBef>
                <a:spcPts val="0"/>
              </a:spcBef>
              <a:buNone/>
            </a:pPr>
            <a:r>
              <a:rPr b="1" lang="en-US"/>
              <a:t>Alex</a:t>
            </a:r>
            <a:r>
              <a:rPr lang="en-US"/>
              <a:t>, </a:t>
            </a:r>
            <a:r>
              <a:rPr lang="en-US">
                <a:latin typeface="Impact"/>
                <a:ea typeface="Impact"/>
                <a:cs typeface="Impact"/>
                <a:sym typeface="Impact"/>
              </a:rPr>
              <a:t>Matt</a:t>
            </a:r>
            <a:r>
              <a:rPr lang="en-US"/>
              <a:t>, Filip, </a:t>
            </a:r>
            <a:r>
              <a:rPr lang="en-US">
                <a:latin typeface="Electrolize"/>
                <a:ea typeface="Electrolize"/>
                <a:cs typeface="Electrolize"/>
                <a:sym typeface="Electrolize"/>
              </a:rPr>
              <a:t>David</a:t>
            </a:r>
            <a:r>
              <a:rPr lang="en-US"/>
              <a:t>, Ben, and Nick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 - F</a:t>
            </a:r>
            <a:r>
              <a:rPr b="0" lang="en-US" sz="4400">
                <a:latin typeface="Calibri"/>
                <a:ea typeface="Calibri"/>
                <a:cs typeface="Calibri"/>
                <a:sym typeface="Calibri"/>
              </a:rPr>
              <a:t>ilip L.</a:t>
            </a:r>
          </a:p>
        </p:txBody>
      </p:sp>
      <p:sp>
        <p:nvSpPr>
          <p:cNvPr id="94" name="Shape 9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marL="0" marR="0" rtl="0" algn="l">
              <a:lnSpc>
                <a:spcPct val="90000"/>
              </a:lnSpc>
              <a:spcBef>
                <a:spcPts val="0"/>
              </a:spcBef>
              <a:buNone/>
            </a:pPr>
            <a:r>
              <a:rPr lang="en-US" sz="2800">
                <a:latin typeface="Calibri"/>
                <a:ea typeface="Calibri"/>
                <a:cs typeface="Calibri"/>
                <a:sym typeface="Calibri"/>
              </a:rPr>
              <a:t>I cried when we lost, qualifying 28th place out of 25 positions to get to Worlds. It felt that all of the effort we put in was pointless not because of our ineptitude (okay, maybe that accounted for some of the reason) but because our wiring spontaneously stopped working for three or so rounds.</a:t>
            </a:r>
          </a:p>
          <a:p>
            <a:pPr indent="0" lvl="0" marL="0" marR="0" rtl="0" algn="l">
              <a:lnSpc>
                <a:spcPct val="90000"/>
              </a:lnSpc>
              <a:spcBef>
                <a:spcPts val="0"/>
              </a:spcBef>
              <a:buNone/>
            </a:pPr>
            <a:r>
              <a:t/>
            </a:r>
            <a:endParaRPr sz="2800">
              <a:latin typeface="Calibri"/>
              <a:ea typeface="Calibri"/>
              <a:cs typeface="Calibri"/>
              <a:sym typeface="Calibri"/>
            </a:endParaRPr>
          </a:p>
        </p:txBody>
      </p:sp>
      <p:pic>
        <p:nvPicPr>
          <p:cNvPr id="95" name="Shape 95"/>
          <p:cNvPicPr preferRelativeResize="0"/>
          <p:nvPr/>
        </p:nvPicPr>
        <p:blipFill>
          <a:blip r:embed="rId3">
            <a:alphaModFix/>
          </a:blip>
          <a:stretch>
            <a:fillRect/>
          </a:stretch>
        </p:blipFill>
        <p:spPr>
          <a:xfrm>
            <a:off x="4499441" y="3785050"/>
            <a:ext cx="3193124" cy="23917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9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9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Moment that Made You Cry</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101" name="Shape 101"/>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The worst moment of the season was the end of the last competition just after I knew that our season was over.</a:t>
            </a:r>
          </a:p>
        </p:txBody>
      </p:sp>
      <p:pic>
        <p:nvPicPr>
          <p:cNvPr id="102" name="Shape 102"/>
          <p:cNvPicPr preferRelativeResize="0"/>
          <p:nvPr/>
        </p:nvPicPr>
        <p:blipFill>
          <a:blip r:embed="rId3">
            <a:alphaModFix/>
          </a:blip>
          <a:stretch>
            <a:fillRect/>
          </a:stretch>
        </p:blipFill>
        <p:spPr>
          <a:xfrm>
            <a:off x="5157787" y="3747950"/>
            <a:ext cx="1876425" cy="24288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a:t>
            </a:r>
            <a:r>
              <a:rPr b="0" lang="en-US" sz="4400">
                <a:latin typeface="Calibri"/>
                <a:ea typeface="Calibri"/>
                <a:cs typeface="Calibri"/>
                <a:sym typeface="Calibri"/>
              </a:rPr>
              <a:t>-Ben</a:t>
            </a:r>
          </a:p>
        </p:txBody>
      </p:sp>
      <p:sp>
        <p:nvSpPr>
          <p:cNvPr id="108" name="Shape 10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When our teammates at our last qualifier pulled a full 90 and drove off the side of the ramp ultimately dooming our team to the infernal pit of shame. </a:t>
            </a:r>
          </a:p>
          <a:p>
            <a:pPr indent="0" marL="0" marR="0" rtl="0" algn="l">
              <a:lnSpc>
                <a:spcPct val="90000"/>
              </a:lnSpc>
              <a:spcBef>
                <a:spcPts val="0"/>
              </a:spcBef>
              <a:buNone/>
            </a:pPr>
            <a:r>
              <a:t/>
            </a:r>
            <a:endParaRPr sz="2800">
              <a:latin typeface="Calibri"/>
              <a:ea typeface="Calibri"/>
              <a:cs typeface="Calibri"/>
              <a:sym typeface="Calibri"/>
            </a:endParaRPr>
          </a:p>
          <a:p>
            <a:pPr indent="0" lvl="0" marL="0" marR="0" rtl="0" algn="l">
              <a:lnSpc>
                <a:spcPct val="90000"/>
              </a:lnSpc>
              <a:spcBef>
                <a:spcPts val="0"/>
              </a:spcBef>
              <a:buNone/>
            </a:pPr>
            <a:r>
              <a:t/>
            </a:r>
            <a:endParaRPr sz="2800">
              <a:latin typeface="Calibri"/>
              <a:ea typeface="Calibri"/>
              <a:cs typeface="Calibri"/>
              <a:sym typeface="Calibri"/>
            </a:endParaRPr>
          </a:p>
        </p:txBody>
      </p:sp>
      <p:pic>
        <p:nvPicPr>
          <p:cNvPr id="109" name="Shape 109"/>
          <p:cNvPicPr preferRelativeResize="0"/>
          <p:nvPr/>
        </p:nvPicPr>
        <p:blipFill>
          <a:blip r:embed="rId3">
            <a:alphaModFix/>
          </a:blip>
          <a:stretch>
            <a:fillRect/>
          </a:stretch>
        </p:blipFill>
        <p:spPr>
          <a:xfrm>
            <a:off x="4020700" y="2968725"/>
            <a:ext cx="5378799" cy="302557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Cry-Nick</a:t>
            </a:r>
          </a:p>
        </p:txBody>
      </p:sp>
      <p:sp>
        <p:nvSpPr>
          <p:cNvPr id="115" name="Shape 115"/>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cried when I had to tighten a screw on a servo with pliers.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 Wish I had Known … About Designing Robots - Alex</a:t>
            </a:r>
          </a:p>
        </p:txBody>
      </p:sp>
      <p:sp>
        <p:nvSpPr>
          <p:cNvPr id="121" name="Shape 121"/>
          <p:cNvSpPr txBox="1"/>
          <p:nvPr>
            <p:ph idx="1" type="body"/>
          </p:nvPr>
        </p:nvSpPr>
        <p:spPr>
          <a:xfrm>
            <a:off x="838200" y="1825625"/>
            <a:ext cx="5532600" cy="4351199"/>
          </a:xfrm>
          <a:prstGeom prst="rect">
            <a:avLst/>
          </a:prstGeom>
        </p:spPr>
        <p:txBody>
          <a:bodyPr anchorCtr="0" anchor="t" bIns="91425" lIns="91425" rIns="91425" tIns="91425">
            <a:noAutofit/>
          </a:bodyPr>
          <a:lstStyle/>
          <a:p>
            <a:pPr rtl="0">
              <a:spcBef>
                <a:spcPts val="0"/>
              </a:spcBef>
              <a:buNone/>
            </a:pPr>
            <a:r>
              <a:rPr lang="en-US"/>
              <a:t>I know everything about designing robots.</a:t>
            </a:r>
          </a:p>
          <a:p>
            <a:pPr rtl="0">
              <a:spcBef>
                <a:spcPts val="0"/>
              </a:spcBef>
              <a:buNone/>
            </a:pPr>
            <a:r>
              <a:t/>
            </a:r>
            <a:endParaRPr/>
          </a:p>
          <a:p>
            <a:pPr rtl="0">
              <a:spcBef>
                <a:spcPts val="0"/>
              </a:spcBef>
              <a:buNone/>
            </a:pPr>
            <a:r>
              <a:rPr lang="en-US"/>
              <a:t>My Creo skills could use some work though.</a:t>
            </a:r>
          </a:p>
        </p:txBody>
      </p:sp>
      <p:pic>
        <p:nvPicPr>
          <p:cNvPr id="122" name="Shape 122"/>
          <p:cNvPicPr preferRelativeResize="0"/>
          <p:nvPr/>
        </p:nvPicPr>
        <p:blipFill>
          <a:blip r:embed="rId3">
            <a:alphaModFix/>
          </a:blip>
          <a:stretch>
            <a:fillRect/>
          </a:stretch>
        </p:blipFill>
        <p:spPr>
          <a:xfrm>
            <a:off x="6370798" y="1825625"/>
            <a:ext cx="4858725" cy="34393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 wish I had known…about designing robots - Matt I</a:t>
            </a:r>
            <a:r>
              <a:rPr b="0" lang="en-US" sz="4400">
                <a:latin typeface="Impact"/>
                <a:ea typeface="Impact"/>
                <a:cs typeface="Impact"/>
                <a:sym typeface="Impact"/>
              </a:rPr>
              <a:t>verson</a:t>
            </a:r>
          </a:p>
        </p:txBody>
      </p:sp>
      <p:sp>
        <p:nvSpPr>
          <p:cNvPr id="128" name="Shape 128"/>
          <p:cNvSpPr txBox="1"/>
          <p:nvPr>
            <p:ph idx="1" type="body"/>
          </p:nvPr>
        </p:nvSpPr>
        <p:spPr>
          <a:xfrm>
            <a:off x="838200" y="19780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latin typeface="Impact"/>
                <a:ea typeface="Impact"/>
                <a:cs typeface="Impact"/>
                <a:sym typeface="Impact"/>
              </a:rPr>
              <a:t>I wish I had known how easily the parts that seem strong in the shop will break during actual competition. During the first tournament, we broke at least one part of the robot every round.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a:t>
            </a:r>
          </a:p>
          <a:p>
            <a:pPr indent="0" lvl="0" marL="0" marR="0" rtl="0" algn="l">
              <a:lnSpc>
                <a:spcPct val="90000"/>
              </a:lnSpc>
              <a:spcBef>
                <a:spcPts val="0"/>
              </a:spcBef>
              <a:buClr>
                <a:schemeClr val="dk1"/>
              </a:buClr>
              <a:buSzPct val="25000"/>
              <a:buFont typeface="Calibri"/>
              <a:buNone/>
            </a:pPr>
            <a:r>
              <a:rPr b="0" lang="en-US" sz="4400">
                <a:latin typeface="Calibri"/>
                <a:ea typeface="Calibri"/>
                <a:cs typeface="Calibri"/>
                <a:sym typeface="Calibri"/>
              </a:rPr>
              <a:t>Filip L.</a:t>
            </a:r>
          </a:p>
        </p:txBody>
      </p:sp>
      <p:sp>
        <p:nvSpPr>
          <p:cNvPr id="134" name="Shape 13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latin typeface="Calibri"/>
                <a:ea typeface="Calibri"/>
                <a:cs typeface="Calibri"/>
                <a:sym typeface="Calibri"/>
              </a:rPr>
              <a:t>Umm, programming in RobotC, prioritizing, wireless networking, circuitry, FTC regulations, CAD and designing in teams, communicating concepts to my teammates, calculus-based PID, scheduling, planning, manufacturing polycarbonate, cutting wood, gluing it, physics, brainstorming, scheduling, soldering, and making robots in general.</a:t>
            </a:r>
          </a:p>
        </p:txBody>
      </p:sp>
      <p:pic>
        <p:nvPicPr>
          <p:cNvPr id="135" name="Shape 135"/>
          <p:cNvPicPr preferRelativeResize="0"/>
          <p:nvPr/>
        </p:nvPicPr>
        <p:blipFill>
          <a:blip r:embed="rId3">
            <a:alphaModFix/>
          </a:blip>
          <a:stretch>
            <a:fillRect/>
          </a:stretch>
        </p:blipFill>
        <p:spPr>
          <a:xfrm>
            <a:off x="4027725" y="4154725"/>
            <a:ext cx="3265699" cy="24492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1000"/>
                                        <p:tgtEl>
                                          <p:spTgt spid="133"/>
                                        </p:tgtEl>
                                        <p:attrNameLst>
                                          <p:attrName>ppt_w</p:attrName>
                                        </p:attrNameLst>
                                      </p:cBhvr>
                                      <p:tavLst>
                                        <p:tav fmla="" tm="0">
                                          <p:val>
                                            <p:strVal val="0"/>
                                          </p:val>
                                        </p:tav>
                                        <p:tav fmla="" tm="100000">
                                          <p:val>
                                            <p:strVal val="#ppt_w"/>
                                          </p:val>
                                        </p:tav>
                                      </p:tavLst>
                                    </p:anim>
                                    <p:anim calcmode="lin" valueType="num">
                                      <p:cBhvr additive="base">
                                        <p:cTn dur="1000"/>
                                        <p:tgtEl>
                                          <p:spTgt spid="13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ppt_w</p:attrName>
                                        </p:attrNameLst>
                                      </p:cBhvr>
                                      <p:tavLst>
                                        <p:tav fmla="" tm="0">
                                          <p:val>
                                            <p:strVal val="0"/>
                                          </p:val>
                                        </p:tav>
                                        <p:tav fmla="" tm="100000">
                                          <p:val>
                                            <p:strVal val="#ppt_w"/>
                                          </p:val>
                                        </p:tav>
                                      </p:tavLst>
                                    </p:anim>
                                    <p:anim calcmode="lin" valueType="num">
                                      <p:cBhvr additive="base">
                                        <p:cTn dur="1000"/>
                                        <p:tgtEl>
                                          <p:spTgt spid="13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 wish I had known…about designing robots</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141" name="Shape 141"/>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wish I had known more about the materials we were allowed to use. I thought that we were only allowed to use the TETRIX parts and a few other raw materials.</a:t>
            </a:r>
          </a:p>
          <a:p>
            <a:pPr indent="0" lvl="0" marL="0" marR="0" rtl="0" algn="l">
              <a:lnSpc>
                <a:spcPct val="90000"/>
              </a:lnSpc>
              <a:spcBef>
                <a:spcPts val="0"/>
              </a:spcBef>
              <a:buNone/>
            </a:pPr>
            <a:r>
              <a:t/>
            </a:r>
            <a:endParaRPr sz="2800">
              <a:solidFill>
                <a:schemeClr val="dk1"/>
              </a:solidFill>
              <a:latin typeface="Calibri"/>
              <a:ea typeface="Calibri"/>
              <a:cs typeface="Calibri"/>
              <a:sym typeface="Calibri"/>
            </a:endParaRPr>
          </a:p>
        </p:txBody>
      </p:sp>
      <p:pic>
        <p:nvPicPr>
          <p:cNvPr id="142" name="Shape 142"/>
          <p:cNvPicPr preferRelativeResize="0"/>
          <p:nvPr/>
        </p:nvPicPr>
        <p:blipFill>
          <a:blip r:embed="rId3">
            <a:alphaModFix/>
          </a:blip>
          <a:stretch>
            <a:fillRect/>
          </a:stretch>
        </p:blipFill>
        <p:spPr>
          <a:xfrm>
            <a:off x="5052217" y="3251050"/>
            <a:ext cx="2925775" cy="29257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robots-Ben</a:t>
            </a:r>
          </a:p>
        </p:txBody>
      </p:sp>
      <p:sp>
        <p:nvSpPr>
          <p:cNvPr id="148" name="Shape 148"/>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quick and easy  prototyping that would make our team more efficient at the beginning of the year.</a:t>
            </a:r>
          </a:p>
          <a:p>
            <a:pPr indent="0" lvl="0" marL="0" marR="0" rtl="0" algn="l">
              <a:lnSpc>
                <a:spcPct val="90000"/>
              </a:lnSpc>
              <a:spcBef>
                <a:spcPts val="0"/>
              </a:spcBef>
              <a:buNone/>
            </a:pPr>
            <a:r>
              <a:t/>
            </a:r>
            <a:endParaRPr sz="2800">
              <a:solidFill>
                <a:schemeClr val="dk1"/>
              </a:solidFill>
              <a:latin typeface="Calibri"/>
              <a:ea typeface="Calibri"/>
              <a:cs typeface="Calibri"/>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robots-Nick</a:t>
            </a:r>
          </a:p>
        </p:txBody>
      </p:sp>
      <p:sp>
        <p:nvSpPr>
          <p:cNvPr id="154" name="Shape 15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building things with the 3d printers and with plastic.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838200" y="365125"/>
            <a:ext cx="10515599" cy="1325700"/>
          </a:xfrm>
          <a:prstGeom prst="rect">
            <a:avLst/>
          </a:prstGeom>
        </p:spPr>
        <p:txBody>
          <a:bodyPr anchorCtr="0" anchor="ctr" bIns="91425" lIns="91425" rIns="91425" tIns="91425">
            <a:noAutofit/>
          </a:bodyPr>
          <a:lstStyle/>
          <a:p>
            <a:pPr lvl="0" rtl="0">
              <a:spcBef>
                <a:spcPts val="0"/>
              </a:spcBef>
              <a:buNone/>
            </a:pPr>
            <a:r>
              <a:rPr lang="en-US"/>
              <a:t>Moment That Made You Laugh - Alex</a:t>
            </a:r>
          </a:p>
        </p:txBody>
      </p:sp>
      <p:sp>
        <p:nvSpPr>
          <p:cNvPr id="43" name="Shape 43"/>
          <p:cNvSpPr txBox="1"/>
          <p:nvPr/>
        </p:nvSpPr>
        <p:spPr>
          <a:xfrm>
            <a:off x="1072425" y="1391150"/>
            <a:ext cx="9758100" cy="3864900"/>
          </a:xfrm>
          <a:prstGeom prst="rect">
            <a:avLst/>
          </a:prstGeom>
          <a:noFill/>
          <a:ln>
            <a:noFill/>
          </a:ln>
        </p:spPr>
        <p:txBody>
          <a:bodyPr anchorCtr="0" anchor="t" bIns="91425" lIns="91425" rIns="91425" tIns="91425">
            <a:noAutofit/>
          </a:bodyPr>
          <a:lstStyle/>
          <a:p>
            <a:pPr lvl="0" rtl="0">
              <a:spcBef>
                <a:spcPts val="0"/>
              </a:spcBef>
              <a:buNone/>
            </a:pPr>
            <a:r>
              <a:rPr lang="en-US" sz="2400">
                <a:latin typeface="Courier New"/>
                <a:ea typeface="Courier New"/>
                <a:cs typeface="Courier New"/>
                <a:sym typeface="Courier New"/>
              </a:rPr>
              <a:t>When I was at an FRC Tournament and heard that the team had set a national high score in the first match.</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 Wish I had Known … About the Tournament - Alex</a:t>
            </a:r>
          </a:p>
        </p:txBody>
      </p:sp>
      <p:sp>
        <p:nvSpPr>
          <p:cNvPr id="160" name="Shape 160"/>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Being shorthanded at the tournament </a:t>
            </a:r>
            <a:r>
              <a:rPr lang="en-US" strike="sngStrike"/>
              <a:t>significantly reduces </a:t>
            </a:r>
            <a:r>
              <a:rPr lang="en-US"/>
              <a:t>eliminates free time.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 wish I had known…about the tournament - Matt Iverson</a:t>
            </a:r>
          </a:p>
        </p:txBody>
      </p:sp>
      <p:sp>
        <p:nvSpPr>
          <p:cNvPr id="166" name="Shape 16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I wish I had known how much of a problem the rod that holds up the center structure would be, since there were about 3 rounds that we got stuck on it and couldn’t score any points.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838200" y="365125"/>
            <a:ext cx="10515599" cy="23756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t>
            </a:r>
            <a:r>
              <a:rPr b="0" lang="en-US" sz="4400">
                <a:latin typeface="Calibri"/>
                <a:ea typeface="Calibri"/>
                <a:cs typeface="Calibri"/>
                <a:sym typeface="Calibri"/>
              </a:rPr>
              <a:t> the importance of out-of-class volunteering and sponsorship </a:t>
            </a:r>
            <a:r>
              <a:rPr b="0" baseline="0" i="0" lang="en-US" sz="4400" u="none" cap="none" strike="noStrike">
                <a:solidFill>
                  <a:schemeClr val="dk1"/>
                </a:solidFill>
                <a:latin typeface="Calibri"/>
                <a:ea typeface="Calibri"/>
                <a:cs typeface="Calibri"/>
                <a:sym typeface="Calibri"/>
              </a:rPr>
              <a:t>about the tournament</a:t>
            </a:r>
            <a:r>
              <a:rPr b="0" lang="en-US" sz="4400">
                <a:latin typeface="Calibri"/>
                <a:ea typeface="Calibri"/>
                <a:cs typeface="Calibri"/>
                <a:sym typeface="Calibri"/>
              </a:rPr>
              <a:t>.</a:t>
            </a:r>
          </a:p>
          <a:p>
            <a:pPr indent="0" lvl="0" marL="0" marR="0" rtl="0" algn="l">
              <a:lnSpc>
                <a:spcPct val="90000"/>
              </a:lnSpc>
              <a:spcBef>
                <a:spcPts val="0"/>
              </a:spcBef>
              <a:buClr>
                <a:schemeClr val="dk1"/>
              </a:buClr>
              <a:buSzPct val="25000"/>
              <a:buFont typeface="Calibri"/>
              <a:buNone/>
            </a:pPr>
            <a:r>
              <a:rPr b="0" lang="en-US" sz="4400">
                <a:latin typeface="Calibri"/>
                <a:ea typeface="Calibri"/>
                <a:cs typeface="Calibri"/>
                <a:sym typeface="Calibri"/>
              </a:rPr>
              <a:t>Filip L.</a:t>
            </a:r>
          </a:p>
        </p:txBody>
      </p:sp>
      <p:sp>
        <p:nvSpPr>
          <p:cNvPr id="172" name="Shape 172"/>
          <p:cNvSpPr txBox="1"/>
          <p:nvPr>
            <p:ph idx="1" type="body"/>
          </p:nvPr>
        </p:nvSpPr>
        <p:spPr>
          <a:xfrm>
            <a:off x="838200" y="3118875"/>
            <a:ext cx="10515599" cy="30575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Wait, I was being judged to spend time outside of school to promote our team and FIRST robotics in general? I wish somebody had mentioned that at least for me to consider. </a:t>
            </a:r>
          </a:p>
        </p:txBody>
      </p:sp>
      <p:pic>
        <p:nvPicPr>
          <p:cNvPr id="173" name="Shape 173"/>
          <p:cNvPicPr preferRelativeResize="0"/>
          <p:nvPr/>
        </p:nvPicPr>
        <p:blipFill>
          <a:blip r:embed="rId3">
            <a:alphaModFix/>
          </a:blip>
          <a:stretch>
            <a:fillRect/>
          </a:stretch>
        </p:blipFill>
        <p:spPr>
          <a:xfrm>
            <a:off x="7632400" y="4061350"/>
            <a:ext cx="3596700" cy="26975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172"/>
                                        </p:tgtEl>
                                      </p:cBhvr>
                                    </p:animEffect>
                                    <p:set>
                                      <p:cBhvr>
                                        <p:cTn dur="1" fill="hold">
                                          <p:stCondLst>
                                            <p:cond delay="1000"/>
                                          </p:stCondLst>
                                        </p:cTn>
                                        <p:tgtEl>
                                          <p:spTgt spid="172"/>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 wish I had known…about the tournament</a:t>
            </a:r>
          </a:p>
          <a:p>
            <a:pPr indent="0" lvl="0" marL="0" marR="0" rtl="0" algn="l">
              <a:lnSpc>
                <a:spcPct val="90000"/>
              </a:lnSpc>
              <a:spcBef>
                <a:spcPts val="0"/>
              </a:spcBef>
              <a:buClr>
                <a:schemeClr val="dk1"/>
              </a:buClr>
              <a:buSzPct val="25000"/>
              <a:buFont typeface="Calibri"/>
              <a:buNone/>
            </a:pPr>
            <a:r>
              <a:rPr b="0" lang="en-US" sz="4400">
                <a:latin typeface="Electrolize"/>
                <a:ea typeface="Electrolize"/>
                <a:cs typeface="Electrolize"/>
                <a:sym typeface="Electrolize"/>
              </a:rPr>
              <a:t>- Rohrbaugh</a:t>
            </a:r>
          </a:p>
        </p:txBody>
      </p:sp>
      <p:sp>
        <p:nvSpPr>
          <p:cNvPr id="179" name="Shape 17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wish I had known what little time we would have between each match.</a:t>
            </a:r>
          </a:p>
        </p:txBody>
      </p:sp>
      <p:pic>
        <p:nvPicPr>
          <p:cNvPr id="180" name="Shape 180"/>
          <p:cNvPicPr preferRelativeResize="0"/>
          <p:nvPr/>
        </p:nvPicPr>
        <p:blipFill>
          <a:blip r:embed="rId3">
            <a:alphaModFix/>
          </a:blip>
          <a:stretch>
            <a:fillRect/>
          </a:stretch>
        </p:blipFill>
        <p:spPr>
          <a:xfrm>
            <a:off x="3814437" y="3621475"/>
            <a:ext cx="4563125" cy="255535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the tournament</a:t>
            </a:r>
            <a:r>
              <a:rPr b="0" lang="en-US" sz="4400">
                <a:latin typeface="Calibri"/>
                <a:ea typeface="Calibri"/>
                <a:cs typeface="Calibri"/>
                <a:sym typeface="Calibri"/>
              </a:rPr>
              <a:t>-Ben</a:t>
            </a:r>
          </a:p>
        </p:txBody>
      </p:sp>
      <p:sp>
        <p:nvSpPr>
          <p:cNvPr id="186" name="Shape 186"/>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Super-Regionals and how many teams would be there. I would have looked at more robots and taken more pictures if I had more time.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the tournament-Nick</a:t>
            </a:r>
          </a:p>
        </p:txBody>
      </p:sp>
      <p:sp>
        <p:nvSpPr>
          <p:cNvPr id="192" name="Shape 19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that the driver’s meeting was going to take 2 hours so I could have made Ben go to it instead.</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It’s All About Math and Science - Alex</a:t>
            </a:r>
          </a:p>
        </p:txBody>
      </p:sp>
      <p:sp>
        <p:nvSpPr>
          <p:cNvPr id="198" name="Shape 198"/>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US"/>
              <a:t>PID control is used to maneuver the robot autonomously.</a:t>
            </a:r>
          </a:p>
          <a:p>
            <a:pPr indent="-419100" lvl="0" marL="457200" rtl="0">
              <a:spcBef>
                <a:spcPts val="0"/>
              </a:spcBef>
              <a:buClr>
                <a:schemeClr val="dk1"/>
              </a:buClr>
              <a:buSzPct val="100000"/>
              <a:buFont typeface="Arial"/>
              <a:buChar char="•"/>
            </a:pPr>
            <a:r>
              <a:rPr lang="en-US"/>
              <a:t>Rigorous and controlled testing is essential.</a:t>
            </a:r>
          </a:p>
          <a:p>
            <a:pPr indent="-419100" lvl="0" marL="457200" rtl="0">
              <a:spcBef>
                <a:spcPts val="0"/>
              </a:spcBef>
              <a:buClr>
                <a:schemeClr val="dk1"/>
              </a:buClr>
              <a:buSzPct val="100000"/>
              <a:buFont typeface="Arial"/>
              <a:buChar char="•"/>
            </a:pPr>
            <a:r>
              <a:rPr lang="en-US"/>
              <a:t>How quickly is it possible to score? Compute the energy required to lift a ball and divide by the power output of the motor.</a:t>
            </a:r>
          </a:p>
          <a:p>
            <a:pPr indent="-419100" lvl="0" marL="457200" rtl="0">
              <a:spcBef>
                <a:spcPts val="0"/>
              </a:spcBef>
              <a:buClr>
                <a:schemeClr val="dk1"/>
              </a:buClr>
              <a:buSzPct val="100000"/>
              <a:buFont typeface="Arial"/>
              <a:buChar char="•"/>
            </a:pPr>
            <a:r>
              <a:rPr lang="en-US"/>
              <a:t>If the balls are distributed evenly on the field, How frequently can we expect to intake a ball while driving at full speed?</a:t>
            </a:r>
          </a:p>
          <a:p>
            <a:pPr indent="0" lvl="0" marL="0">
              <a:spcBef>
                <a:spcPts val="0"/>
              </a:spcBef>
              <a:buNone/>
            </a:pPr>
            <a:r>
              <a:rPr lang="en-US"/>
              <a:t>*Continues for several hours*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It’s All About Math and Science-M</a:t>
            </a:r>
            <a:r>
              <a:rPr b="0" lang="en-US" sz="4400">
                <a:latin typeface="Impact"/>
                <a:ea typeface="Impact"/>
                <a:cs typeface="Impact"/>
                <a:sym typeface="Impact"/>
              </a:rPr>
              <a:t>att</a:t>
            </a:r>
          </a:p>
        </p:txBody>
      </p:sp>
      <p:sp>
        <p:nvSpPr>
          <p:cNvPr id="204" name="Shape 20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We used geometry to calculate how quickly the outside edge of our launcher was moving.</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a:t>
            </a:r>
            <a:r>
              <a:rPr b="0" lang="en-US" sz="4400">
                <a:latin typeface="Calibri"/>
                <a:ea typeface="Calibri"/>
                <a:cs typeface="Calibri"/>
                <a:sym typeface="Calibri"/>
              </a:rPr>
              <a:t>-Filip L.</a:t>
            </a:r>
          </a:p>
        </p:txBody>
      </p:sp>
      <p:sp>
        <p:nvSpPr>
          <p:cNvPr id="210" name="Shape 21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CAD designs sorta like Sketchup help with planning the details of a mechanism’s work, position, and plausibility under the mathematical constraints. </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11" name="Shape 211"/>
          <p:cNvPicPr preferRelativeResize="0"/>
          <p:nvPr/>
        </p:nvPicPr>
        <p:blipFill>
          <a:blip r:embed="rId3">
            <a:alphaModFix/>
          </a:blip>
          <a:stretch>
            <a:fillRect/>
          </a:stretch>
        </p:blipFill>
        <p:spPr>
          <a:xfrm>
            <a:off x="3877708" y="3357900"/>
            <a:ext cx="4809583" cy="27023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pic>
        <p:nvPicPr>
          <p:cNvPr id="216" name="Shape 216"/>
          <p:cNvPicPr preferRelativeResize="0"/>
          <p:nvPr/>
        </p:nvPicPr>
        <p:blipFill>
          <a:blip r:embed="rId3">
            <a:alphaModFix/>
          </a:blip>
          <a:stretch>
            <a:fillRect/>
          </a:stretch>
        </p:blipFill>
        <p:spPr>
          <a:xfrm>
            <a:off x="4644562" y="3955125"/>
            <a:ext cx="2902875" cy="2902875"/>
          </a:xfrm>
          <a:prstGeom prst="rect">
            <a:avLst/>
          </a:prstGeom>
          <a:noFill/>
          <a:ln>
            <a:noFill/>
          </a:ln>
        </p:spPr>
      </p:pic>
      <p:sp>
        <p:nvSpPr>
          <p:cNvPr id="217" name="Shape 21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It’s All About Math and Science</a:t>
            </a:r>
          </a:p>
          <a:p>
            <a:pPr indent="0" lvl="0" marL="0" marR="0" rtl="0" algn="l">
              <a:lnSpc>
                <a:spcPct val="90000"/>
              </a:lnSpc>
              <a:spcBef>
                <a:spcPts val="0"/>
              </a:spcBef>
              <a:buClr>
                <a:schemeClr val="dk1"/>
              </a:buClr>
              <a:buSzPct val="25000"/>
              <a:buFont typeface="Calibri"/>
              <a:buNone/>
            </a:pPr>
            <a:r>
              <a:rPr b="0" lang="en-US" sz="4400">
                <a:latin typeface="Electrolize"/>
                <a:ea typeface="Electrolize"/>
                <a:cs typeface="Electrolize"/>
                <a:sym typeface="Electrolize"/>
              </a:rPr>
              <a:t>- Rohrbaugh</a:t>
            </a:r>
          </a:p>
        </p:txBody>
      </p:sp>
      <p:sp>
        <p:nvSpPr>
          <p:cNvPr id="218" name="Shape 21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At the beginning of the season we calculated the amount of balls our robot would have to process each second by using the speed of the robot, the dimensions of the field, and the number of balls distributed on the field. The end result was that our mechanism would have to handle 4 balls/second with the robot driving at full speed.</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Moment that Made You Laugh -</a:t>
            </a:r>
            <a:r>
              <a:rPr lang="en-US" sz="4400">
                <a:solidFill>
                  <a:schemeClr val="dk1"/>
                </a:solidFill>
                <a:latin typeface="Impact"/>
                <a:ea typeface="Impact"/>
                <a:cs typeface="Impact"/>
                <a:sym typeface="Impact"/>
              </a:rPr>
              <a:t> </a:t>
            </a:r>
            <a:r>
              <a:rPr b="0" lang="en-US" sz="4400">
                <a:solidFill>
                  <a:schemeClr val="dk1"/>
                </a:solidFill>
                <a:latin typeface="Impact"/>
                <a:ea typeface="Impact"/>
                <a:cs typeface="Impact"/>
                <a:sym typeface="Impact"/>
              </a:rPr>
              <a:t>Matt Iverson</a:t>
            </a:r>
          </a:p>
        </p:txBody>
      </p:sp>
      <p:sp>
        <p:nvSpPr>
          <p:cNvPr id="49" name="Shape 4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solidFill>
                  <a:schemeClr val="dk1"/>
                </a:solidFill>
                <a:latin typeface="Impact"/>
                <a:ea typeface="Impact"/>
                <a:cs typeface="Impact"/>
                <a:sym typeface="Impact"/>
              </a:rPr>
              <a:t>The funniest memory of the robotics season for me was when we dumped all </a:t>
            </a:r>
            <a:r>
              <a:rPr lang="en-US" sz="2800">
                <a:latin typeface="Impact"/>
                <a:ea typeface="Impact"/>
                <a:cs typeface="Impact"/>
                <a:sym typeface="Impact"/>
              </a:rPr>
              <a:t>the </a:t>
            </a:r>
            <a:r>
              <a:rPr lang="en-US" sz="2800">
                <a:solidFill>
                  <a:schemeClr val="dk1"/>
                </a:solidFill>
                <a:latin typeface="Impact"/>
                <a:ea typeface="Impact"/>
                <a:cs typeface="Impact"/>
                <a:sym typeface="Impact"/>
              </a:rPr>
              <a:t>small balls we ha</a:t>
            </a:r>
            <a:r>
              <a:rPr lang="en-US" sz="2800">
                <a:latin typeface="Impact"/>
                <a:ea typeface="Impact"/>
                <a:cs typeface="Impact"/>
                <a:sym typeface="Impact"/>
              </a:rPr>
              <a:t>d</a:t>
            </a:r>
            <a:r>
              <a:rPr lang="en-US" sz="2800">
                <a:solidFill>
                  <a:schemeClr val="dk1"/>
                </a:solidFill>
                <a:latin typeface="Impact"/>
                <a:ea typeface="Impact"/>
                <a:cs typeface="Impact"/>
                <a:sym typeface="Impact"/>
              </a:rPr>
              <a:t> into our launcher without anything to catch them. The cleanup took a long time, but it was worth it.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Science-Ben</a:t>
            </a:r>
          </a:p>
        </p:txBody>
      </p:sp>
      <p:sp>
        <p:nvSpPr>
          <p:cNvPr id="224" name="Shape 224"/>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We had to use many principles of physics to determine the effectiveness of our prototypes. The more rigid a surface the more energy it transferred to the ball. </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Science-Nick</a:t>
            </a:r>
          </a:p>
        </p:txBody>
      </p:sp>
      <p:sp>
        <p:nvSpPr>
          <p:cNvPr id="230" name="Shape 23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solidFill>
                  <a:srgbClr val="000000"/>
                </a:solidFill>
                <a:latin typeface="Calibri"/>
                <a:ea typeface="Calibri"/>
                <a:cs typeface="Calibri"/>
                <a:sym typeface="Calibri"/>
              </a:rPr>
              <a:t>We tested where it was best for the launcher to hit the ball to find the most consistent way to score with our launching system.</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Gracious Professionalism in Action - Alex</a:t>
            </a:r>
          </a:p>
        </p:txBody>
      </p:sp>
      <p:sp>
        <p:nvSpPr>
          <p:cNvPr id="236" name="Shape 236"/>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0" marL="0" rtl="0">
              <a:spcBef>
                <a:spcPts val="0"/>
              </a:spcBef>
              <a:buNone/>
            </a:pPr>
            <a:r>
              <a:rPr lang="en-US"/>
              <a:t>There is always a high degree of sportsmanship at FIRST competitions.</a:t>
            </a:r>
          </a:p>
          <a:p>
            <a:pPr indent="0" marL="0" rtl="0">
              <a:spcBef>
                <a:spcPts val="0"/>
              </a:spcBef>
              <a:buNone/>
            </a:pPr>
            <a:r>
              <a:rPr lang="en-US"/>
              <a:t>The Highlanders donated parts and shop time to our team.</a:t>
            </a:r>
          </a:p>
          <a:p>
            <a:pPr indent="0" marL="0">
              <a:spcBef>
                <a:spcPts val="0"/>
              </a:spcBef>
              <a:buNone/>
            </a:pPr>
            <a:r>
              <a:t/>
            </a: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Gracious Professionalism in Action-</a:t>
            </a:r>
            <a:r>
              <a:rPr b="0" lang="en-US" sz="4400">
                <a:latin typeface="Impact"/>
                <a:ea typeface="Impact"/>
                <a:cs typeface="Impact"/>
                <a:sym typeface="Impact"/>
              </a:rPr>
              <a:t>Matt</a:t>
            </a:r>
          </a:p>
        </p:txBody>
      </p:sp>
      <p:sp>
        <p:nvSpPr>
          <p:cNvPr id="242" name="Shape 24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50800" lvl="0" marL="228600" marR="0" rtl="0" algn="l">
              <a:lnSpc>
                <a:spcPct val="90000"/>
              </a:lnSpc>
              <a:spcBef>
                <a:spcPts val="1000"/>
              </a:spcBef>
              <a:buClr>
                <a:schemeClr val="dk1"/>
              </a:buClr>
              <a:buSzPct val="100000"/>
              <a:buFont typeface="Arial"/>
              <a:buNone/>
            </a:pPr>
            <a:r>
              <a:rPr lang="en-US" sz="2800">
                <a:latin typeface="Impact"/>
                <a:ea typeface="Impact"/>
                <a:cs typeface="Impact"/>
                <a:sym typeface="Impact"/>
              </a:rPr>
              <a:t>At the FTC West tournament, we needed a specific wire we didn’t have for repairs. One team came over to our pit 3 times to try to help us.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a:t>
            </a:r>
            <a:r>
              <a:rPr b="0" lang="en-US" sz="4400">
                <a:latin typeface="Calibri"/>
                <a:ea typeface="Calibri"/>
                <a:cs typeface="Calibri"/>
                <a:sym typeface="Calibri"/>
              </a:rPr>
              <a:t>-Filip L.</a:t>
            </a:r>
          </a:p>
        </p:txBody>
      </p:sp>
      <p:sp>
        <p:nvSpPr>
          <p:cNvPr id="248" name="Shape 24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A lot of teams (like ours) don’t consider bringing spare equipment for the robot in case a wire stops working or something of the likes. We lent our soldering equipment at the state tournament, and borrowed an NXT wire at super-regionals. That’s somewhat fair, IMHO.</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49" name="Shape 249"/>
          <p:cNvPicPr preferRelativeResize="0"/>
          <p:nvPr/>
        </p:nvPicPr>
        <p:blipFill>
          <a:blip r:embed="rId3">
            <a:alphaModFix/>
          </a:blip>
          <a:stretch>
            <a:fillRect/>
          </a:stretch>
        </p:blipFill>
        <p:spPr>
          <a:xfrm>
            <a:off x="4252325" y="3681675"/>
            <a:ext cx="3229750" cy="24951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1000"/>
                                        <p:tgtEl>
                                          <p:spTgt spid="2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1000"/>
                                        <p:tgtEl>
                                          <p:spTgt spid="24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pic>
        <p:nvPicPr>
          <p:cNvPr id="254" name="Shape 254"/>
          <p:cNvPicPr preferRelativeResize="0"/>
          <p:nvPr/>
        </p:nvPicPr>
        <p:blipFill>
          <a:blip r:embed="rId3">
            <a:alphaModFix/>
          </a:blip>
          <a:stretch>
            <a:fillRect/>
          </a:stretch>
        </p:blipFill>
        <p:spPr>
          <a:xfrm>
            <a:off x="4580463" y="3381450"/>
            <a:ext cx="3031075" cy="3031075"/>
          </a:xfrm>
          <a:prstGeom prst="rect">
            <a:avLst/>
          </a:prstGeom>
          <a:noFill/>
          <a:ln>
            <a:noFill/>
          </a:ln>
        </p:spPr>
      </p:pic>
      <p:sp>
        <p:nvSpPr>
          <p:cNvPr id="255" name="Shape 25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Gracious Professionalism in Action</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256" name="Shape 25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thought it was pretty cool that we gave two wheels to another team because they didn’t have any back at their shop and they were advancing to State.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Action-Ben</a:t>
            </a:r>
          </a:p>
        </p:txBody>
      </p:sp>
      <p:sp>
        <p:nvSpPr>
          <p:cNvPr id="262" name="Shape 26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At Super Regionals many teams willingly came to give us spare parts we needed. </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63" name="Shape 263"/>
          <p:cNvPicPr preferRelativeResize="0"/>
          <p:nvPr/>
        </p:nvPicPr>
        <p:blipFill>
          <a:blip r:embed="rId3">
            <a:alphaModFix/>
          </a:blip>
          <a:stretch>
            <a:fillRect/>
          </a:stretch>
        </p:blipFill>
        <p:spPr>
          <a:xfrm>
            <a:off x="4542900" y="3593025"/>
            <a:ext cx="3106200" cy="2583799"/>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Action-Nick</a:t>
            </a:r>
          </a:p>
        </p:txBody>
      </p:sp>
      <p:sp>
        <p:nvSpPr>
          <p:cNvPr id="269" name="Shape 26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We helped a team at qualifiers solder a wire together so that it would reach.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blip>
          <a:stretch>
            <a:fillRect/>
          </a:stretch>
        </p:blipFill>
        <p:spPr>
          <a:xfrm rot="5400000">
            <a:off x="5729100" y="807699"/>
            <a:ext cx="2971799" cy="971550"/>
          </a:xfrm>
          <a:prstGeom prst="rect">
            <a:avLst/>
          </a:prstGeom>
          <a:noFill/>
          <a:ln>
            <a:noFill/>
          </a:ln>
        </p:spPr>
      </p:pic>
      <p:pic>
        <p:nvPicPr>
          <p:cNvPr id="275" name="Shape 275"/>
          <p:cNvPicPr preferRelativeResize="0"/>
          <p:nvPr/>
        </p:nvPicPr>
        <p:blipFill>
          <a:blip r:embed="rId4">
            <a:alphaModFix/>
          </a:blip>
          <a:stretch>
            <a:fillRect/>
          </a:stretch>
        </p:blipFill>
        <p:spPr>
          <a:xfrm rot="-542741">
            <a:off x="120999" y="5103600"/>
            <a:ext cx="2095500" cy="1704975"/>
          </a:xfrm>
          <a:prstGeom prst="rect">
            <a:avLst/>
          </a:prstGeom>
          <a:noFill/>
          <a:ln>
            <a:noFill/>
          </a:ln>
        </p:spPr>
      </p:pic>
      <p:sp>
        <p:nvSpPr>
          <p:cNvPr id="276" name="Shape 276"/>
          <p:cNvSpPr txBox="1"/>
          <p:nvPr/>
        </p:nvSpPr>
        <p:spPr>
          <a:xfrm>
            <a:off x="986675" y="1187125"/>
            <a:ext cx="1654500" cy="1736699"/>
          </a:xfrm>
          <a:prstGeom prst="rect">
            <a:avLst/>
          </a:prstGeom>
          <a:noFill/>
          <a:ln>
            <a:noFill/>
          </a:ln>
        </p:spPr>
        <p:txBody>
          <a:bodyPr anchorCtr="0" anchor="t" bIns="91425" lIns="91425" rIns="91425" tIns="91425">
            <a:noAutofit/>
          </a:bodyPr>
          <a:lstStyle/>
          <a:p>
            <a:pPr lvl="0" rtl="0">
              <a:spcBef>
                <a:spcPts val="0"/>
              </a:spcBef>
              <a:buNone/>
            </a:pPr>
            <a:r>
              <a:rPr lang="en-US">
                <a:solidFill>
                  <a:srgbClr val="FFFFFF"/>
                </a:solidFill>
              </a:rPr>
              <a:t>This text box allows Google Slides to wait for 2 seconds before starting to fade in the picture.</a:t>
            </a:r>
          </a:p>
        </p:txBody>
      </p:sp>
      <p:sp>
        <p:nvSpPr>
          <p:cNvPr id="277" name="Shape 277"/>
          <p:cNvSpPr txBox="1"/>
          <p:nvPr>
            <p:ph type="ctrTitle"/>
          </p:nvPr>
        </p:nvSpPr>
        <p:spPr>
          <a:xfrm>
            <a:off x="914400" y="2111123"/>
            <a:ext cx="10363200" cy="1546500"/>
          </a:xfrm>
          <a:prstGeom prst="rect">
            <a:avLst/>
          </a:prstGeom>
        </p:spPr>
        <p:txBody>
          <a:bodyPr anchorCtr="0" anchor="b" bIns="91425" lIns="91425" rIns="91425" tIns="91425">
            <a:noAutofit/>
          </a:bodyPr>
          <a:lstStyle/>
          <a:p>
            <a:pPr lvl="0" rtl="0">
              <a:spcBef>
                <a:spcPts val="0"/>
              </a:spcBef>
              <a:buNone/>
            </a:pPr>
            <a:r>
              <a:rPr lang="en-US"/>
              <a:t>THE END</a:t>
            </a:r>
          </a:p>
        </p:txBody>
      </p:sp>
      <p:pic>
        <p:nvPicPr>
          <p:cNvPr id="278" name="Shape 278"/>
          <p:cNvPicPr preferRelativeResize="0"/>
          <p:nvPr/>
        </p:nvPicPr>
        <p:blipFill>
          <a:blip r:embed="rId3">
            <a:alphaModFix/>
          </a:blip>
          <a:stretch>
            <a:fillRect/>
          </a:stretch>
        </p:blipFill>
        <p:spPr>
          <a:xfrm rot="5400000">
            <a:off x="-1000124" y="1569699"/>
            <a:ext cx="2971799" cy="971550"/>
          </a:xfrm>
          <a:prstGeom prst="rect">
            <a:avLst/>
          </a:prstGeom>
          <a:noFill/>
          <a:ln>
            <a:noFill/>
          </a:ln>
        </p:spPr>
      </p:pic>
      <p:pic>
        <p:nvPicPr>
          <p:cNvPr id="279" name="Shape 279"/>
          <p:cNvPicPr preferRelativeResize="0"/>
          <p:nvPr/>
        </p:nvPicPr>
        <p:blipFill>
          <a:blip r:embed="rId3">
            <a:alphaModFix/>
          </a:blip>
          <a:stretch>
            <a:fillRect/>
          </a:stretch>
        </p:blipFill>
        <p:spPr>
          <a:xfrm rot="5400000">
            <a:off x="9515475" y="1569699"/>
            <a:ext cx="2971799" cy="971550"/>
          </a:xfrm>
          <a:prstGeom prst="rect">
            <a:avLst/>
          </a:prstGeom>
          <a:noFill/>
          <a:ln>
            <a:noFill/>
          </a:ln>
        </p:spPr>
      </p:pic>
      <p:pic>
        <p:nvPicPr>
          <p:cNvPr id="280" name="Shape 280"/>
          <p:cNvPicPr preferRelativeResize="0"/>
          <p:nvPr/>
        </p:nvPicPr>
        <p:blipFill>
          <a:blip r:embed="rId3">
            <a:alphaModFix/>
          </a:blip>
          <a:stretch>
            <a:fillRect/>
          </a:stretch>
        </p:blipFill>
        <p:spPr>
          <a:xfrm rot="5400000">
            <a:off x="8343525" y="3474699"/>
            <a:ext cx="2971799" cy="971550"/>
          </a:xfrm>
          <a:prstGeom prst="rect">
            <a:avLst/>
          </a:prstGeom>
          <a:noFill/>
          <a:ln>
            <a:noFill/>
          </a:ln>
        </p:spPr>
      </p:pic>
      <p:pic>
        <p:nvPicPr>
          <p:cNvPr id="281" name="Shape 281"/>
          <p:cNvPicPr preferRelativeResize="0"/>
          <p:nvPr/>
        </p:nvPicPr>
        <p:blipFill>
          <a:blip r:embed="rId3">
            <a:alphaModFix/>
          </a:blip>
          <a:stretch>
            <a:fillRect/>
          </a:stretch>
        </p:blipFill>
        <p:spPr>
          <a:xfrm rot="5400000">
            <a:off x="9720775" y="4465299"/>
            <a:ext cx="2971799" cy="971550"/>
          </a:xfrm>
          <a:prstGeom prst="rect">
            <a:avLst/>
          </a:prstGeom>
          <a:noFill/>
          <a:ln>
            <a:noFill/>
          </a:ln>
        </p:spPr>
      </p:pic>
      <p:pic>
        <p:nvPicPr>
          <p:cNvPr id="282" name="Shape 282"/>
          <p:cNvPicPr preferRelativeResize="0"/>
          <p:nvPr/>
        </p:nvPicPr>
        <p:blipFill>
          <a:blip r:embed="rId3">
            <a:alphaModFix/>
          </a:blip>
          <a:stretch>
            <a:fillRect/>
          </a:stretch>
        </p:blipFill>
        <p:spPr>
          <a:xfrm rot="5400000">
            <a:off x="6414900" y="3300224"/>
            <a:ext cx="2971799" cy="971550"/>
          </a:xfrm>
          <a:prstGeom prst="rect">
            <a:avLst/>
          </a:prstGeom>
          <a:noFill/>
          <a:ln>
            <a:noFill/>
          </a:ln>
        </p:spPr>
      </p:pic>
      <p:pic>
        <p:nvPicPr>
          <p:cNvPr id="283" name="Shape 283"/>
          <p:cNvPicPr preferRelativeResize="0"/>
          <p:nvPr/>
        </p:nvPicPr>
        <p:blipFill>
          <a:blip r:embed="rId3">
            <a:alphaModFix/>
          </a:blip>
          <a:stretch>
            <a:fillRect/>
          </a:stretch>
        </p:blipFill>
        <p:spPr>
          <a:xfrm rot="5400000">
            <a:off x="4586100" y="1000124"/>
            <a:ext cx="2971799" cy="971550"/>
          </a:xfrm>
          <a:prstGeom prst="rect">
            <a:avLst/>
          </a:prstGeom>
          <a:noFill/>
          <a:ln>
            <a:noFill/>
          </a:ln>
        </p:spPr>
      </p:pic>
      <p:pic>
        <p:nvPicPr>
          <p:cNvPr id="284" name="Shape 284"/>
          <p:cNvPicPr preferRelativeResize="0"/>
          <p:nvPr/>
        </p:nvPicPr>
        <p:blipFill>
          <a:blip r:embed="rId3">
            <a:alphaModFix/>
          </a:blip>
          <a:stretch>
            <a:fillRect/>
          </a:stretch>
        </p:blipFill>
        <p:spPr>
          <a:xfrm rot="5400000">
            <a:off x="66675" y="2636499"/>
            <a:ext cx="2971799" cy="971550"/>
          </a:xfrm>
          <a:prstGeom prst="rect">
            <a:avLst/>
          </a:prstGeom>
          <a:noFill/>
          <a:ln>
            <a:noFill/>
          </a:ln>
        </p:spPr>
      </p:pic>
      <p:pic>
        <p:nvPicPr>
          <p:cNvPr id="285" name="Shape 285"/>
          <p:cNvPicPr preferRelativeResize="0"/>
          <p:nvPr/>
        </p:nvPicPr>
        <p:blipFill>
          <a:blip r:embed="rId3">
            <a:alphaModFix/>
          </a:blip>
          <a:stretch>
            <a:fillRect/>
          </a:stretch>
        </p:blipFill>
        <p:spPr>
          <a:xfrm rot="5400000">
            <a:off x="219075" y="2788899"/>
            <a:ext cx="2971799" cy="971550"/>
          </a:xfrm>
          <a:prstGeom prst="rect">
            <a:avLst/>
          </a:prstGeom>
          <a:noFill/>
          <a:ln>
            <a:noFill/>
          </a:ln>
        </p:spPr>
      </p:pic>
      <p:sp>
        <p:nvSpPr>
          <p:cNvPr id="286" name="Shape 286"/>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287" name="Shape 287"/>
          <p:cNvPicPr preferRelativeResize="0"/>
          <p:nvPr/>
        </p:nvPicPr>
        <p:blipFill>
          <a:blip r:embed="rId3">
            <a:alphaModFix/>
          </a:blip>
          <a:stretch>
            <a:fillRect/>
          </a:stretch>
        </p:blipFill>
        <p:spPr>
          <a:xfrm rot="5400000">
            <a:off x="7429125" y="1685924"/>
            <a:ext cx="2971799" cy="971550"/>
          </a:xfrm>
          <a:prstGeom prst="rect">
            <a:avLst/>
          </a:prstGeom>
          <a:noFill/>
          <a:ln>
            <a:noFill/>
          </a:ln>
        </p:spPr>
      </p:pic>
      <p:pic>
        <p:nvPicPr>
          <p:cNvPr id="288" name="Shape 288"/>
          <p:cNvPicPr preferRelativeResize="0"/>
          <p:nvPr/>
        </p:nvPicPr>
        <p:blipFill>
          <a:blip r:embed="rId3">
            <a:alphaModFix/>
          </a:blip>
          <a:stretch>
            <a:fillRect/>
          </a:stretch>
        </p:blipFill>
        <p:spPr>
          <a:xfrm rot="5400000">
            <a:off x="2809875" y="1014224"/>
            <a:ext cx="2971799" cy="971550"/>
          </a:xfrm>
          <a:prstGeom prst="rect">
            <a:avLst/>
          </a:prstGeom>
          <a:noFill/>
          <a:ln>
            <a:noFill/>
          </a:ln>
        </p:spPr>
      </p:pic>
      <p:sp>
        <p:nvSpPr>
          <p:cNvPr id="289" name="Shape 289"/>
          <p:cNvSpPr txBox="1"/>
          <p:nvPr/>
        </p:nvSpPr>
        <p:spPr>
          <a:xfrm>
            <a:off x="457200" y="457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290" name="Shape 290"/>
          <p:cNvPicPr preferRelativeResize="0"/>
          <p:nvPr/>
        </p:nvPicPr>
        <p:blipFill>
          <a:blip r:embed="rId3">
            <a:alphaModFix/>
          </a:blip>
          <a:stretch>
            <a:fillRect/>
          </a:stretch>
        </p:blipFill>
        <p:spPr>
          <a:xfrm rot="5400000">
            <a:off x="1743075" y="1000124"/>
            <a:ext cx="2971799" cy="971550"/>
          </a:xfrm>
          <a:prstGeom prst="rect">
            <a:avLst/>
          </a:prstGeom>
          <a:noFill/>
          <a:ln>
            <a:noFill/>
          </a:ln>
        </p:spPr>
      </p:pic>
      <p:pic>
        <p:nvPicPr>
          <p:cNvPr id="291" name="Shape 291"/>
          <p:cNvPicPr preferRelativeResize="0"/>
          <p:nvPr/>
        </p:nvPicPr>
        <p:blipFill>
          <a:blip r:embed="rId3">
            <a:alphaModFix/>
          </a:blip>
          <a:stretch>
            <a:fillRect/>
          </a:stretch>
        </p:blipFill>
        <p:spPr>
          <a:xfrm rot="5400000">
            <a:off x="5195700" y="4465299"/>
            <a:ext cx="2971799" cy="971550"/>
          </a:xfrm>
          <a:prstGeom prst="rect">
            <a:avLst/>
          </a:prstGeom>
          <a:noFill/>
          <a:ln>
            <a:noFill/>
          </a:ln>
        </p:spPr>
      </p:pic>
      <p:sp>
        <p:nvSpPr>
          <p:cNvPr id="292" name="Shape 292"/>
          <p:cNvSpPr txBox="1"/>
          <p:nvPr/>
        </p:nvSpPr>
        <p:spPr>
          <a:xfrm>
            <a:off x="914400" y="914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293" name="Shape 293"/>
          <p:cNvPicPr preferRelativeResize="0"/>
          <p:nvPr/>
        </p:nvPicPr>
        <p:blipFill>
          <a:blip r:embed="rId3">
            <a:alphaModFix/>
          </a:blip>
          <a:stretch>
            <a:fillRect/>
          </a:stretch>
        </p:blipFill>
        <p:spPr>
          <a:xfrm rot="5400000">
            <a:off x="66675" y="2636499"/>
            <a:ext cx="2971799" cy="971550"/>
          </a:xfrm>
          <a:prstGeom prst="rect">
            <a:avLst/>
          </a:prstGeom>
          <a:noFill/>
          <a:ln>
            <a:noFill/>
          </a:ln>
        </p:spPr>
      </p:pic>
      <p:pic>
        <p:nvPicPr>
          <p:cNvPr id="294" name="Shape 294"/>
          <p:cNvPicPr preferRelativeResize="0"/>
          <p:nvPr/>
        </p:nvPicPr>
        <p:blipFill>
          <a:blip r:embed="rId3">
            <a:alphaModFix/>
          </a:blip>
          <a:stretch>
            <a:fillRect/>
          </a:stretch>
        </p:blipFill>
        <p:spPr>
          <a:xfrm rot="5400000">
            <a:off x="219075" y="2788899"/>
            <a:ext cx="2971799" cy="971550"/>
          </a:xfrm>
          <a:prstGeom prst="rect">
            <a:avLst/>
          </a:prstGeom>
          <a:noFill/>
          <a:ln>
            <a:noFill/>
          </a:ln>
        </p:spPr>
      </p:pic>
      <p:sp>
        <p:nvSpPr>
          <p:cNvPr id="295" name="Shape 295"/>
          <p:cNvSpPr txBox="1"/>
          <p:nvPr/>
        </p:nvSpPr>
        <p:spPr>
          <a:xfrm>
            <a:off x="1371600" y="1371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296" name="Shape 296"/>
          <p:cNvPicPr preferRelativeResize="0"/>
          <p:nvPr/>
        </p:nvPicPr>
        <p:blipFill>
          <a:blip r:embed="rId3">
            <a:alphaModFix/>
          </a:blip>
          <a:stretch>
            <a:fillRect/>
          </a:stretch>
        </p:blipFill>
        <p:spPr>
          <a:xfrm rot="5400000">
            <a:off x="523875" y="3093699"/>
            <a:ext cx="2971799" cy="971550"/>
          </a:xfrm>
          <a:prstGeom prst="rect">
            <a:avLst/>
          </a:prstGeom>
          <a:noFill/>
          <a:ln>
            <a:noFill/>
          </a:ln>
        </p:spPr>
      </p:pic>
      <p:pic>
        <p:nvPicPr>
          <p:cNvPr id="297" name="Shape 297"/>
          <p:cNvPicPr preferRelativeResize="0"/>
          <p:nvPr/>
        </p:nvPicPr>
        <p:blipFill>
          <a:blip r:embed="rId3">
            <a:alphaModFix/>
          </a:blip>
          <a:stretch>
            <a:fillRect/>
          </a:stretch>
        </p:blipFill>
        <p:spPr>
          <a:xfrm rot="5400000">
            <a:off x="676275" y="3246099"/>
            <a:ext cx="2971799" cy="971550"/>
          </a:xfrm>
          <a:prstGeom prst="rect">
            <a:avLst/>
          </a:prstGeom>
          <a:noFill/>
          <a:ln>
            <a:noFill/>
          </a:ln>
        </p:spPr>
      </p:pic>
      <p:sp>
        <p:nvSpPr>
          <p:cNvPr id="298" name="Shape 298"/>
          <p:cNvSpPr txBox="1"/>
          <p:nvPr/>
        </p:nvSpPr>
        <p:spPr>
          <a:xfrm>
            <a:off x="1828800" y="1828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299" name="Shape 299"/>
          <p:cNvPicPr preferRelativeResize="0"/>
          <p:nvPr/>
        </p:nvPicPr>
        <p:blipFill>
          <a:blip r:embed="rId3">
            <a:alphaModFix/>
          </a:blip>
          <a:stretch>
            <a:fillRect/>
          </a:stretch>
        </p:blipFill>
        <p:spPr>
          <a:xfrm rot="5400000">
            <a:off x="981075" y="3550899"/>
            <a:ext cx="2971799" cy="971550"/>
          </a:xfrm>
          <a:prstGeom prst="rect">
            <a:avLst/>
          </a:prstGeom>
          <a:noFill/>
          <a:ln>
            <a:noFill/>
          </a:ln>
        </p:spPr>
      </p:pic>
      <p:pic>
        <p:nvPicPr>
          <p:cNvPr id="300" name="Shape 300"/>
          <p:cNvPicPr preferRelativeResize="0"/>
          <p:nvPr/>
        </p:nvPicPr>
        <p:blipFill>
          <a:blip r:embed="rId3">
            <a:alphaModFix/>
          </a:blip>
          <a:stretch>
            <a:fillRect/>
          </a:stretch>
        </p:blipFill>
        <p:spPr>
          <a:xfrm rot="5400000">
            <a:off x="1133475" y="3703299"/>
            <a:ext cx="2971799" cy="971550"/>
          </a:xfrm>
          <a:prstGeom prst="rect">
            <a:avLst/>
          </a:prstGeom>
          <a:noFill/>
          <a:ln>
            <a:noFill/>
          </a:ln>
        </p:spPr>
      </p:pic>
      <p:sp>
        <p:nvSpPr>
          <p:cNvPr id="301" name="Shape 301"/>
          <p:cNvSpPr txBox="1"/>
          <p:nvPr/>
        </p:nvSpPr>
        <p:spPr>
          <a:xfrm>
            <a:off x="2286000" y="2286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02" name="Shape 302"/>
          <p:cNvPicPr preferRelativeResize="0"/>
          <p:nvPr/>
        </p:nvPicPr>
        <p:blipFill>
          <a:blip r:embed="rId3">
            <a:alphaModFix/>
          </a:blip>
          <a:stretch>
            <a:fillRect/>
          </a:stretch>
        </p:blipFill>
        <p:spPr>
          <a:xfrm rot="5400000">
            <a:off x="1438275" y="4008099"/>
            <a:ext cx="2971799" cy="971550"/>
          </a:xfrm>
          <a:prstGeom prst="rect">
            <a:avLst/>
          </a:prstGeom>
          <a:noFill/>
          <a:ln>
            <a:noFill/>
          </a:ln>
        </p:spPr>
      </p:pic>
      <p:pic>
        <p:nvPicPr>
          <p:cNvPr id="303" name="Shape 303"/>
          <p:cNvPicPr preferRelativeResize="0"/>
          <p:nvPr/>
        </p:nvPicPr>
        <p:blipFill>
          <a:blip r:embed="rId3">
            <a:alphaModFix/>
          </a:blip>
          <a:stretch>
            <a:fillRect/>
          </a:stretch>
        </p:blipFill>
        <p:spPr>
          <a:xfrm rot="5400000">
            <a:off x="1590675" y="4160499"/>
            <a:ext cx="2971799" cy="971550"/>
          </a:xfrm>
          <a:prstGeom prst="rect">
            <a:avLst/>
          </a:prstGeom>
          <a:noFill/>
          <a:ln>
            <a:noFill/>
          </a:ln>
        </p:spPr>
      </p:pic>
      <p:sp>
        <p:nvSpPr>
          <p:cNvPr id="304" name="Shape 304"/>
          <p:cNvSpPr txBox="1"/>
          <p:nvPr/>
        </p:nvSpPr>
        <p:spPr>
          <a:xfrm>
            <a:off x="2743200" y="2743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05" name="Shape 305"/>
          <p:cNvPicPr preferRelativeResize="0"/>
          <p:nvPr/>
        </p:nvPicPr>
        <p:blipFill>
          <a:blip r:embed="rId3">
            <a:alphaModFix/>
          </a:blip>
          <a:stretch>
            <a:fillRect/>
          </a:stretch>
        </p:blipFill>
        <p:spPr>
          <a:xfrm rot="5400000">
            <a:off x="1895475" y="4465299"/>
            <a:ext cx="2971799" cy="971550"/>
          </a:xfrm>
          <a:prstGeom prst="rect">
            <a:avLst/>
          </a:prstGeom>
          <a:noFill/>
          <a:ln>
            <a:noFill/>
          </a:ln>
        </p:spPr>
      </p:pic>
      <p:pic>
        <p:nvPicPr>
          <p:cNvPr id="306" name="Shape 306"/>
          <p:cNvPicPr preferRelativeResize="0"/>
          <p:nvPr/>
        </p:nvPicPr>
        <p:blipFill>
          <a:blip r:embed="rId3">
            <a:alphaModFix/>
          </a:blip>
          <a:stretch>
            <a:fillRect/>
          </a:stretch>
        </p:blipFill>
        <p:spPr>
          <a:xfrm rot="5400000">
            <a:off x="2047875" y="4617699"/>
            <a:ext cx="2971799" cy="971550"/>
          </a:xfrm>
          <a:prstGeom prst="rect">
            <a:avLst/>
          </a:prstGeom>
          <a:noFill/>
          <a:ln>
            <a:noFill/>
          </a:ln>
        </p:spPr>
      </p:pic>
      <p:sp>
        <p:nvSpPr>
          <p:cNvPr id="307" name="Shape 307"/>
          <p:cNvSpPr txBox="1"/>
          <p:nvPr/>
        </p:nvSpPr>
        <p:spPr>
          <a:xfrm>
            <a:off x="3200400" y="3200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08" name="Shape 308"/>
          <p:cNvPicPr preferRelativeResize="0"/>
          <p:nvPr/>
        </p:nvPicPr>
        <p:blipFill>
          <a:blip r:embed="rId3">
            <a:alphaModFix/>
          </a:blip>
          <a:stretch>
            <a:fillRect/>
          </a:stretch>
        </p:blipFill>
        <p:spPr>
          <a:xfrm rot="5400000">
            <a:off x="2352675" y="4922499"/>
            <a:ext cx="2971799" cy="971550"/>
          </a:xfrm>
          <a:prstGeom prst="rect">
            <a:avLst/>
          </a:prstGeom>
          <a:noFill/>
          <a:ln>
            <a:noFill/>
          </a:ln>
        </p:spPr>
      </p:pic>
      <p:pic>
        <p:nvPicPr>
          <p:cNvPr id="309" name="Shape 309"/>
          <p:cNvPicPr preferRelativeResize="0"/>
          <p:nvPr/>
        </p:nvPicPr>
        <p:blipFill>
          <a:blip r:embed="rId3">
            <a:alphaModFix/>
          </a:blip>
          <a:stretch>
            <a:fillRect/>
          </a:stretch>
        </p:blipFill>
        <p:spPr>
          <a:xfrm rot="5400000">
            <a:off x="2505075" y="5074899"/>
            <a:ext cx="2971799" cy="971550"/>
          </a:xfrm>
          <a:prstGeom prst="rect">
            <a:avLst/>
          </a:prstGeom>
          <a:noFill/>
          <a:ln>
            <a:noFill/>
          </a:ln>
        </p:spPr>
      </p:pic>
      <p:sp>
        <p:nvSpPr>
          <p:cNvPr id="310" name="Shape 310"/>
          <p:cNvSpPr txBox="1"/>
          <p:nvPr/>
        </p:nvSpPr>
        <p:spPr>
          <a:xfrm>
            <a:off x="3657600" y="3657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11" name="Shape 311"/>
          <p:cNvPicPr preferRelativeResize="0"/>
          <p:nvPr/>
        </p:nvPicPr>
        <p:blipFill>
          <a:blip r:embed="rId3">
            <a:alphaModFix/>
          </a:blip>
          <a:stretch>
            <a:fillRect/>
          </a:stretch>
        </p:blipFill>
        <p:spPr>
          <a:xfrm rot="5400000">
            <a:off x="2809875" y="5379699"/>
            <a:ext cx="2971799" cy="971550"/>
          </a:xfrm>
          <a:prstGeom prst="rect">
            <a:avLst/>
          </a:prstGeom>
          <a:noFill/>
          <a:ln>
            <a:noFill/>
          </a:ln>
        </p:spPr>
      </p:pic>
      <p:pic>
        <p:nvPicPr>
          <p:cNvPr id="312" name="Shape 312"/>
          <p:cNvPicPr preferRelativeResize="0"/>
          <p:nvPr/>
        </p:nvPicPr>
        <p:blipFill>
          <a:blip r:embed="rId3">
            <a:alphaModFix/>
          </a:blip>
          <a:stretch>
            <a:fillRect/>
          </a:stretch>
        </p:blipFill>
        <p:spPr>
          <a:xfrm rot="5400000">
            <a:off x="2962275" y="5532099"/>
            <a:ext cx="2971799" cy="971550"/>
          </a:xfrm>
          <a:prstGeom prst="rect">
            <a:avLst/>
          </a:prstGeom>
          <a:noFill/>
          <a:ln>
            <a:noFill/>
          </a:ln>
        </p:spPr>
      </p:pic>
      <p:sp>
        <p:nvSpPr>
          <p:cNvPr id="313" name="Shape 313"/>
          <p:cNvSpPr txBox="1"/>
          <p:nvPr/>
        </p:nvSpPr>
        <p:spPr>
          <a:xfrm>
            <a:off x="4114800" y="4114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14" name="Shape 314"/>
          <p:cNvPicPr preferRelativeResize="0"/>
          <p:nvPr/>
        </p:nvPicPr>
        <p:blipFill>
          <a:blip r:embed="rId3">
            <a:alphaModFix/>
          </a:blip>
          <a:stretch>
            <a:fillRect/>
          </a:stretch>
        </p:blipFill>
        <p:spPr>
          <a:xfrm rot="5400000">
            <a:off x="3267075" y="5836899"/>
            <a:ext cx="2971799" cy="971550"/>
          </a:xfrm>
          <a:prstGeom prst="rect">
            <a:avLst/>
          </a:prstGeom>
          <a:noFill/>
          <a:ln>
            <a:noFill/>
          </a:ln>
        </p:spPr>
      </p:pic>
      <p:pic>
        <p:nvPicPr>
          <p:cNvPr id="315" name="Shape 315"/>
          <p:cNvPicPr preferRelativeResize="0"/>
          <p:nvPr/>
        </p:nvPicPr>
        <p:blipFill>
          <a:blip r:embed="rId3">
            <a:alphaModFix/>
          </a:blip>
          <a:stretch>
            <a:fillRect/>
          </a:stretch>
        </p:blipFill>
        <p:spPr>
          <a:xfrm rot="5400000">
            <a:off x="3419475" y="5989299"/>
            <a:ext cx="2971799" cy="971550"/>
          </a:xfrm>
          <a:prstGeom prst="rect">
            <a:avLst/>
          </a:prstGeom>
          <a:noFill/>
          <a:ln>
            <a:noFill/>
          </a:ln>
        </p:spPr>
      </p:pic>
      <p:sp>
        <p:nvSpPr>
          <p:cNvPr id="316" name="Shape 316"/>
          <p:cNvSpPr txBox="1"/>
          <p:nvPr/>
        </p:nvSpPr>
        <p:spPr>
          <a:xfrm>
            <a:off x="4572000" y="4572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17" name="Shape 317"/>
          <p:cNvPicPr preferRelativeResize="0"/>
          <p:nvPr/>
        </p:nvPicPr>
        <p:blipFill>
          <a:blip r:embed="rId3">
            <a:alphaModFix/>
          </a:blip>
          <a:stretch>
            <a:fillRect/>
          </a:stretch>
        </p:blipFill>
        <p:spPr>
          <a:xfrm rot="5400000">
            <a:off x="3724275" y="6294099"/>
            <a:ext cx="2971799" cy="971550"/>
          </a:xfrm>
          <a:prstGeom prst="rect">
            <a:avLst/>
          </a:prstGeom>
          <a:noFill/>
          <a:ln>
            <a:noFill/>
          </a:ln>
        </p:spPr>
      </p:pic>
      <p:pic>
        <p:nvPicPr>
          <p:cNvPr id="318" name="Shape 318"/>
          <p:cNvPicPr preferRelativeResize="0"/>
          <p:nvPr/>
        </p:nvPicPr>
        <p:blipFill>
          <a:blip r:embed="rId3">
            <a:alphaModFix/>
          </a:blip>
          <a:stretch>
            <a:fillRect/>
          </a:stretch>
        </p:blipFill>
        <p:spPr>
          <a:xfrm rot="5400000">
            <a:off x="3876675" y="6446499"/>
            <a:ext cx="2971799" cy="971550"/>
          </a:xfrm>
          <a:prstGeom prst="rect">
            <a:avLst/>
          </a:prstGeom>
          <a:noFill/>
          <a:ln>
            <a:noFill/>
          </a:ln>
        </p:spPr>
      </p:pic>
      <p:sp>
        <p:nvSpPr>
          <p:cNvPr id="319" name="Shape 319"/>
          <p:cNvSpPr txBox="1"/>
          <p:nvPr/>
        </p:nvSpPr>
        <p:spPr>
          <a:xfrm>
            <a:off x="5029200" y="5029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20" name="Shape 320"/>
          <p:cNvPicPr preferRelativeResize="0"/>
          <p:nvPr/>
        </p:nvPicPr>
        <p:blipFill>
          <a:blip r:embed="rId3">
            <a:alphaModFix/>
          </a:blip>
          <a:stretch>
            <a:fillRect/>
          </a:stretch>
        </p:blipFill>
        <p:spPr>
          <a:xfrm rot="5400000">
            <a:off x="4181475" y="6751299"/>
            <a:ext cx="2971799" cy="971550"/>
          </a:xfrm>
          <a:prstGeom prst="rect">
            <a:avLst/>
          </a:prstGeom>
          <a:noFill/>
          <a:ln>
            <a:noFill/>
          </a:ln>
        </p:spPr>
      </p:pic>
      <p:pic>
        <p:nvPicPr>
          <p:cNvPr id="321" name="Shape 321"/>
          <p:cNvPicPr preferRelativeResize="0"/>
          <p:nvPr/>
        </p:nvPicPr>
        <p:blipFill>
          <a:blip r:embed="rId3">
            <a:alphaModFix/>
          </a:blip>
          <a:stretch>
            <a:fillRect/>
          </a:stretch>
        </p:blipFill>
        <p:spPr>
          <a:xfrm rot="5400000">
            <a:off x="4333875" y="6903699"/>
            <a:ext cx="2971799" cy="971550"/>
          </a:xfrm>
          <a:prstGeom prst="rect">
            <a:avLst/>
          </a:prstGeom>
          <a:noFill/>
          <a:ln>
            <a:noFill/>
          </a:ln>
        </p:spPr>
      </p:pic>
      <p:sp>
        <p:nvSpPr>
          <p:cNvPr id="322" name="Shape 322"/>
          <p:cNvSpPr txBox="1"/>
          <p:nvPr/>
        </p:nvSpPr>
        <p:spPr>
          <a:xfrm>
            <a:off x="5486400" y="5486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23" name="Shape 323"/>
          <p:cNvPicPr preferRelativeResize="0"/>
          <p:nvPr/>
        </p:nvPicPr>
        <p:blipFill>
          <a:blip r:embed="rId3">
            <a:alphaModFix/>
          </a:blip>
          <a:stretch>
            <a:fillRect/>
          </a:stretch>
        </p:blipFill>
        <p:spPr>
          <a:xfrm rot="5400000">
            <a:off x="4638675" y="7208499"/>
            <a:ext cx="2971799" cy="971550"/>
          </a:xfrm>
          <a:prstGeom prst="rect">
            <a:avLst/>
          </a:prstGeom>
          <a:noFill/>
          <a:ln>
            <a:noFill/>
          </a:ln>
        </p:spPr>
      </p:pic>
      <p:pic>
        <p:nvPicPr>
          <p:cNvPr id="324" name="Shape 324"/>
          <p:cNvPicPr preferRelativeResize="0"/>
          <p:nvPr/>
        </p:nvPicPr>
        <p:blipFill>
          <a:blip r:embed="rId3">
            <a:alphaModFix/>
          </a:blip>
          <a:stretch>
            <a:fillRect/>
          </a:stretch>
        </p:blipFill>
        <p:spPr>
          <a:xfrm rot="5400000">
            <a:off x="4791075" y="7360899"/>
            <a:ext cx="2971799" cy="971550"/>
          </a:xfrm>
          <a:prstGeom prst="rect">
            <a:avLst/>
          </a:prstGeom>
          <a:noFill/>
          <a:ln>
            <a:noFill/>
          </a:ln>
        </p:spPr>
      </p:pic>
      <p:sp>
        <p:nvSpPr>
          <p:cNvPr id="325" name="Shape 325"/>
          <p:cNvSpPr txBox="1"/>
          <p:nvPr/>
        </p:nvSpPr>
        <p:spPr>
          <a:xfrm>
            <a:off x="5943600" y="5943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26" name="Shape 326"/>
          <p:cNvPicPr preferRelativeResize="0"/>
          <p:nvPr/>
        </p:nvPicPr>
        <p:blipFill>
          <a:blip r:embed="rId3">
            <a:alphaModFix/>
          </a:blip>
          <a:stretch>
            <a:fillRect/>
          </a:stretch>
        </p:blipFill>
        <p:spPr>
          <a:xfrm rot="5400000">
            <a:off x="5095875" y="7665699"/>
            <a:ext cx="2971799" cy="971550"/>
          </a:xfrm>
          <a:prstGeom prst="rect">
            <a:avLst/>
          </a:prstGeom>
          <a:noFill/>
          <a:ln>
            <a:noFill/>
          </a:ln>
        </p:spPr>
      </p:pic>
      <p:pic>
        <p:nvPicPr>
          <p:cNvPr id="327" name="Shape 327"/>
          <p:cNvPicPr preferRelativeResize="0"/>
          <p:nvPr/>
        </p:nvPicPr>
        <p:blipFill>
          <a:blip r:embed="rId3">
            <a:alphaModFix/>
          </a:blip>
          <a:stretch>
            <a:fillRect/>
          </a:stretch>
        </p:blipFill>
        <p:spPr>
          <a:xfrm rot="5400000">
            <a:off x="5248275" y="7818099"/>
            <a:ext cx="2971799" cy="971550"/>
          </a:xfrm>
          <a:prstGeom prst="rect">
            <a:avLst/>
          </a:prstGeom>
          <a:noFill/>
          <a:ln>
            <a:noFill/>
          </a:ln>
        </p:spPr>
      </p:pic>
      <p:sp>
        <p:nvSpPr>
          <p:cNvPr id="328" name="Shape 328"/>
          <p:cNvSpPr txBox="1"/>
          <p:nvPr/>
        </p:nvSpPr>
        <p:spPr>
          <a:xfrm>
            <a:off x="6400800" y="6400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29" name="Shape 329"/>
          <p:cNvPicPr preferRelativeResize="0"/>
          <p:nvPr/>
        </p:nvPicPr>
        <p:blipFill>
          <a:blip r:embed="rId3">
            <a:alphaModFix/>
          </a:blip>
          <a:stretch>
            <a:fillRect/>
          </a:stretch>
        </p:blipFill>
        <p:spPr>
          <a:xfrm rot="5400000">
            <a:off x="5553075" y="8122899"/>
            <a:ext cx="2971799" cy="971550"/>
          </a:xfrm>
          <a:prstGeom prst="rect">
            <a:avLst/>
          </a:prstGeom>
          <a:noFill/>
          <a:ln>
            <a:noFill/>
          </a:ln>
        </p:spPr>
      </p:pic>
      <p:pic>
        <p:nvPicPr>
          <p:cNvPr id="330" name="Shape 330"/>
          <p:cNvPicPr preferRelativeResize="0"/>
          <p:nvPr/>
        </p:nvPicPr>
        <p:blipFill>
          <a:blip r:embed="rId3">
            <a:alphaModFix/>
          </a:blip>
          <a:stretch>
            <a:fillRect/>
          </a:stretch>
        </p:blipFill>
        <p:spPr>
          <a:xfrm rot="5400000">
            <a:off x="5705475" y="8275299"/>
            <a:ext cx="2971799" cy="971550"/>
          </a:xfrm>
          <a:prstGeom prst="rect">
            <a:avLst/>
          </a:prstGeom>
          <a:noFill/>
          <a:ln>
            <a:noFill/>
          </a:ln>
        </p:spPr>
      </p:pic>
      <p:sp>
        <p:nvSpPr>
          <p:cNvPr id="331" name="Shape 331"/>
          <p:cNvSpPr txBox="1"/>
          <p:nvPr/>
        </p:nvSpPr>
        <p:spPr>
          <a:xfrm>
            <a:off x="6858000" y="6858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32" name="Shape 332"/>
          <p:cNvPicPr preferRelativeResize="0"/>
          <p:nvPr/>
        </p:nvPicPr>
        <p:blipFill>
          <a:blip r:embed="rId3">
            <a:alphaModFix/>
          </a:blip>
          <a:stretch>
            <a:fillRect/>
          </a:stretch>
        </p:blipFill>
        <p:spPr>
          <a:xfrm rot="5400000">
            <a:off x="6010275" y="8580099"/>
            <a:ext cx="2971799" cy="971550"/>
          </a:xfrm>
          <a:prstGeom prst="rect">
            <a:avLst/>
          </a:prstGeom>
          <a:noFill/>
          <a:ln>
            <a:noFill/>
          </a:ln>
        </p:spPr>
      </p:pic>
      <p:pic>
        <p:nvPicPr>
          <p:cNvPr id="333" name="Shape 333"/>
          <p:cNvPicPr preferRelativeResize="0"/>
          <p:nvPr/>
        </p:nvPicPr>
        <p:blipFill>
          <a:blip r:embed="rId3">
            <a:alphaModFix/>
          </a:blip>
          <a:stretch>
            <a:fillRect/>
          </a:stretch>
        </p:blipFill>
        <p:spPr>
          <a:xfrm rot="5400000">
            <a:off x="6162675" y="8732499"/>
            <a:ext cx="2971799" cy="971550"/>
          </a:xfrm>
          <a:prstGeom prst="rect">
            <a:avLst/>
          </a:prstGeom>
          <a:noFill/>
          <a:ln>
            <a:noFill/>
          </a:ln>
        </p:spPr>
      </p:pic>
      <p:sp>
        <p:nvSpPr>
          <p:cNvPr id="334" name="Shape 334"/>
          <p:cNvSpPr txBox="1"/>
          <p:nvPr/>
        </p:nvSpPr>
        <p:spPr>
          <a:xfrm>
            <a:off x="7315200" y="7315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35" name="Shape 335"/>
          <p:cNvPicPr preferRelativeResize="0"/>
          <p:nvPr/>
        </p:nvPicPr>
        <p:blipFill>
          <a:blip r:embed="rId3">
            <a:alphaModFix/>
          </a:blip>
          <a:stretch>
            <a:fillRect/>
          </a:stretch>
        </p:blipFill>
        <p:spPr>
          <a:xfrm rot="5400000">
            <a:off x="6467475" y="9037299"/>
            <a:ext cx="2971799" cy="971550"/>
          </a:xfrm>
          <a:prstGeom prst="rect">
            <a:avLst/>
          </a:prstGeom>
          <a:noFill/>
          <a:ln>
            <a:noFill/>
          </a:ln>
        </p:spPr>
      </p:pic>
      <p:pic>
        <p:nvPicPr>
          <p:cNvPr id="336" name="Shape 336"/>
          <p:cNvPicPr preferRelativeResize="0"/>
          <p:nvPr/>
        </p:nvPicPr>
        <p:blipFill>
          <a:blip r:embed="rId3">
            <a:alphaModFix/>
          </a:blip>
          <a:stretch>
            <a:fillRect/>
          </a:stretch>
        </p:blipFill>
        <p:spPr>
          <a:xfrm rot="5400000">
            <a:off x="6619875" y="9189699"/>
            <a:ext cx="2971799" cy="971550"/>
          </a:xfrm>
          <a:prstGeom prst="rect">
            <a:avLst/>
          </a:prstGeom>
          <a:noFill/>
          <a:ln>
            <a:noFill/>
          </a:ln>
        </p:spPr>
      </p:pic>
      <p:sp>
        <p:nvSpPr>
          <p:cNvPr id="337" name="Shape 337"/>
          <p:cNvSpPr txBox="1"/>
          <p:nvPr/>
        </p:nvSpPr>
        <p:spPr>
          <a:xfrm>
            <a:off x="7772400" y="7772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38" name="Shape 338"/>
          <p:cNvPicPr preferRelativeResize="0"/>
          <p:nvPr/>
        </p:nvPicPr>
        <p:blipFill>
          <a:blip r:embed="rId3">
            <a:alphaModFix/>
          </a:blip>
          <a:stretch>
            <a:fillRect/>
          </a:stretch>
        </p:blipFill>
        <p:spPr>
          <a:xfrm rot="5400000">
            <a:off x="6924675" y="9494499"/>
            <a:ext cx="2971799" cy="971550"/>
          </a:xfrm>
          <a:prstGeom prst="rect">
            <a:avLst/>
          </a:prstGeom>
          <a:noFill/>
          <a:ln>
            <a:noFill/>
          </a:ln>
        </p:spPr>
      </p:pic>
      <p:pic>
        <p:nvPicPr>
          <p:cNvPr id="339" name="Shape 339"/>
          <p:cNvPicPr preferRelativeResize="0"/>
          <p:nvPr/>
        </p:nvPicPr>
        <p:blipFill>
          <a:blip r:embed="rId3">
            <a:alphaModFix/>
          </a:blip>
          <a:stretch>
            <a:fillRect/>
          </a:stretch>
        </p:blipFill>
        <p:spPr>
          <a:xfrm rot="5400000">
            <a:off x="7077075" y="9646899"/>
            <a:ext cx="2971799" cy="971550"/>
          </a:xfrm>
          <a:prstGeom prst="rect">
            <a:avLst/>
          </a:prstGeom>
          <a:noFill/>
          <a:ln>
            <a:noFill/>
          </a:ln>
        </p:spPr>
      </p:pic>
      <p:sp>
        <p:nvSpPr>
          <p:cNvPr id="340" name="Shape 340"/>
          <p:cNvSpPr txBox="1"/>
          <p:nvPr/>
        </p:nvSpPr>
        <p:spPr>
          <a:xfrm>
            <a:off x="8229600" y="8229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41" name="Shape 341"/>
          <p:cNvPicPr preferRelativeResize="0"/>
          <p:nvPr/>
        </p:nvPicPr>
        <p:blipFill>
          <a:blip r:embed="rId3">
            <a:alphaModFix/>
          </a:blip>
          <a:stretch>
            <a:fillRect/>
          </a:stretch>
        </p:blipFill>
        <p:spPr>
          <a:xfrm rot="5400000">
            <a:off x="7381875" y="9951699"/>
            <a:ext cx="2971799" cy="971550"/>
          </a:xfrm>
          <a:prstGeom prst="rect">
            <a:avLst/>
          </a:prstGeom>
          <a:noFill/>
          <a:ln>
            <a:noFill/>
          </a:ln>
        </p:spPr>
      </p:pic>
      <p:pic>
        <p:nvPicPr>
          <p:cNvPr id="342" name="Shape 342"/>
          <p:cNvPicPr preferRelativeResize="0"/>
          <p:nvPr/>
        </p:nvPicPr>
        <p:blipFill>
          <a:blip r:embed="rId3">
            <a:alphaModFix/>
          </a:blip>
          <a:stretch>
            <a:fillRect/>
          </a:stretch>
        </p:blipFill>
        <p:spPr>
          <a:xfrm rot="5400000">
            <a:off x="7534275" y="10104099"/>
            <a:ext cx="2971799" cy="971550"/>
          </a:xfrm>
          <a:prstGeom prst="rect">
            <a:avLst/>
          </a:prstGeom>
          <a:noFill/>
          <a:ln>
            <a:noFill/>
          </a:ln>
        </p:spPr>
      </p:pic>
      <p:sp>
        <p:nvSpPr>
          <p:cNvPr id="343" name="Shape 343"/>
          <p:cNvSpPr txBox="1"/>
          <p:nvPr/>
        </p:nvSpPr>
        <p:spPr>
          <a:xfrm>
            <a:off x="8686800" y="8686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44" name="Shape 344"/>
          <p:cNvPicPr preferRelativeResize="0"/>
          <p:nvPr/>
        </p:nvPicPr>
        <p:blipFill>
          <a:blip r:embed="rId3">
            <a:alphaModFix/>
          </a:blip>
          <a:stretch>
            <a:fillRect/>
          </a:stretch>
        </p:blipFill>
        <p:spPr>
          <a:xfrm rot="5400000">
            <a:off x="7839075" y="10408899"/>
            <a:ext cx="2971799" cy="971550"/>
          </a:xfrm>
          <a:prstGeom prst="rect">
            <a:avLst/>
          </a:prstGeom>
          <a:noFill/>
          <a:ln>
            <a:noFill/>
          </a:ln>
        </p:spPr>
      </p:pic>
      <p:pic>
        <p:nvPicPr>
          <p:cNvPr id="345" name="Shape 345"/>
          <p:cNvPicPr preferRelativeResize="0"/>
          <p:nvPr/>
        </p:nvPicPr>
        <p:blipFill>
          <a:blip r:embed="rId3">
            <a:alphaModFix/>
          </a:blip>
          <a:stretch>
            <a:fillRect/>
          </a:stretch>
        </p:blipFill>
        <p:spPr>
          <a:xfrm rot="5400000">
            <a:off x="7991475" y="10561299"/>
            <a:ext cx="2971799" cy="971550"/>
          </a:xfrm>
          <a:prstGeom prst="rect">
            <a:avLst/>
          </a:prstGeom>
          <a:noFill/>
          <a:ln>
            <a:noFill/>
          </a:ln>
        </p:spPr>
      </p:pic>
      <p:sp>
        <p:nvSpPr>
          <p:cNvPr id="346" name="Shape 346"/>
          <p:cNvSpPr txBox="1"/>
          <p:nvPr/>
        </p:nvSpPr>
        <p:spPr>
          <a:xfrm>
            <a:off x="9144000" y="9144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47" name="Shape 347"/>
          <p:cNvPicPr preferRelativeResize="0"/>
          <p:nvPr/>
        </p:nvPicPr>
        <p:blipFill>
          <a:blip r:embed="rId3">
            <a:alphaModFix/>
          </a:blip>
          <a:stretch>
            <a:fillRect/>
          </a:stretch>
        </p:blipFill>
        <p:spPr>
          <a:xfrm rot="5400000">
            <a:off x="8296275" y="10866099"/>
            <a:ext cx="2971799" cy="971550"/>
          </a:xfrm>
          <a:prstGeom prst="rect">
            <a:avLst/>
          </a:prstGeom>
          <a:noFill/>
          <a:ln>
            <a:noFill/>
          </a:ln>
        </p:spPr>
      </p:pic>
      <p:pic>
        <p:nvPicPr>
          <p:cNvPr id="348" name="Shape 348"/>
          <p:cNvPicPr preferRelativeResize="0"/>
          <p:nvPr/>
        </p:nvPicPr>
        <p:blipFill>
          <a:blip r:embed="rId3">
            <a:alphaModFix/>
          </a:blip>
          <a:stretch>
            <a:fillRect/>
          </a:stretch>
        </p:blipFill>
        <p:spPr>
          <a:xfrm rot="5400000">
            <a:off x="8448675" y="11018499"/>
            <a:ext cx="2971799" cy="971550"/>
          </a:xfrm>
          <a:prstGeom prst="rect">
            <a:avLst/>
          </a:prstGeom>
          <a:noFill/>
          <a:ln>
            <a:noFill/>
          </a:ln>
        </p:spPr>
      </p:pic>
      <p:sp>
        <p:nvSpPr>
          <p:cNvPr id="349" name="Shape 349"/>
          <p:cNvSpPr txBox="1"/>
          <p:nvPr/>
        </p:nvSpPr>
        <p:spPr>
          <a:xfrm>
            <a:off x="9601200" y="9601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50" name="Shape 350"/>
          <p:cNvPicPr preferRelativeResize="0"/>
          <p:nvPr/>
        </p:nvPicPr>
        <p:blipFill>
          <a:blip r:embed="rId3">
            <a:alphaModFix/>
          </a:blip>
          <a:stretch>
            <a:fillRect/>
          </a:stretch>
        </p:blipFill>
        <p:spPr>
          <a:xfrm rot="5400000">
            <a:off x="8753475" y="11323299"/>
            <a:ext cx="2971799" cy="971550"/>
          </a:xfrm>
          <a:prstGeom prst="rect">
            <a:avLst/>
          </a:prstGeom>
          <a:noFill/>
          <a:ln>
            <a:noFill/>
          </a:ln>
        </p:spPr>
      </p:pic>
      <p:pic>
        <p:nvPicPr>
          <p:cNvPr id="351" name="Shape 351"/>
          <p:cNvPicPr preferRelativeResize="0"/>
          <p:nvPr/>
        </p:nvPicPr>
        <p:blipFill>
          <a:blip r:embed="rId3">
            <a:alphaModFix/>
          </a:blip>
          <a:stretch>
            <a:fillRect/>
          </a:stretch>
        </p:blipFill>
        <p:spPr>
          <a:xfrm rot="5400000">
            <a:off x="8905875" y="11475699"/>
            <a:ext cx="2971799" cy="971550"/>
          </a:xfrm>
          <a:prstGeom prst="rect">
            <a:avLst/>
          </a:prstGeom>
          <a:noFill/>
          <a:ln>
            <a:noFill/>
          </a:ln>
        </p:spPr>
      </p:pic>
      <p:sp>
        <p:nvSpPr>
          <p:cNvPr id="352" name="Shape 352"/>
          <p:cNvSpPr txBox="1"/>
          <p:nvPr/>
        </p:nvSpPr>
        <p:spPr>
          <a:xfrm>
            <a:off x="10058400" y="10058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53" name="Shape 353"/>
          <p:cNvPicPr preferRelativeResize="0"/>
          <p:nvPr/>
        </p:nvPicPr>
        <p:blipFill>
          <a:blip r:embed="rId3">
            <a:alphaModFix/>
          </a:blip>
          <a:stretch>
            <a:fillRect/>
          </a:stretch>
        </p:blipFill>
        <p:spPr>
          <a:xfrm rot="5400000">
            <a:off x="9210675" y="11780499"/>
            <a:ext cx="2971799" cy="971550"/>
          </a:xfrm>
          <a:prstGeom prst="rect">
            <a:avLst/>
          </a:prstGeom>
          <a:noFill/>
          <a:ln>
            <a:noFill/>
          </a:ln>
        </p:spPr>
      </p:pic>
      <p:pic>
        <p:nvPicPr>
          <p:cNvPr id="354" name="Shape 354"/>
          <p:cNvPicPr preferRelativeResize="0"/>
          <p:nvPr/>
        </p:nvPicPr>
        <p:blipFill>
          <a:blip r:embed="rId3">
            <a:alphaModFix/>
          </a:blip>
          <a:stretch>
            <a:fillRect/>
          </a:stretch>
        </p:blipFill>
        <p:spPr>
          <a:xfrm rot="5400000">
            <a:off x="9363075" y="11932899"/>
            <a:ext cx="2971799" cy="971550"/>
          </a:xfrm>
          <a:prstGeom prst="rect">
            <a:avLst/>
          </a:prstGeom>
          <a:noFill/>
          <a:ln>
            <a:noFill/>
          </a:ln>
        </p:spPr>
      </p:pic>
      <p:pic>
        <p:nvPicPr>
          <p:cNvPr id="355" name="Shape 355"/>
          <p:cNvPicPr preferRelativeResize="0"/>
          <p:nvPr/>
        </p:nvPicPr>
        <p:blipFill>
          <a:blip r:embed="rId3">
            <a:alphaModFix/>
          </a:blip>
          <a:stretch>
            <a:fillRect/>
          </a:stretch>
        </p:blipFill>
        <p:spPr>
          <a:xfrm rot="5400000">
            <a:off x="9515475" y="12085299"/>
            <a:ext cx="2971799" cy="971550"/>
          </a:xfrm>
          <a:prstGeom prst="rect">
            <a:avLst/>
          </a:prstGeom>
          <a:noFill/>
          <a:ln>
            <a:noFill/>
          </a:ln>
        </p:spPr>
      </p:pic>
      <p:sp>
        <p:nvSpPr>
          <p:cNvPr id="356" name="Shape 356"/>
          <p:cNvSpPr txBox="1"/>
          <p:nvPr/>
        </p:nvSpPr>
        <p:spPr>
          <a:xfrm>
            <a:off x="10668000" y="10668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57" name="Shape 357"/>
          <p:cNvPicPr preferRelativeResize="0"/>
          <p:nvPr/>
        </p:nvPicPr>
        <p:blipFill>
          <a:blip r:embed="rId3">
            <a:alphaModFix/>
          </a:blip>
          <a:stretch>
            <a:fillRect/>
          </a:stretch>
        </p:blipFill>
        <p:spPr>
          <a:xfrm rot="5400000">
            <a:off x="9820275" y="12390099"/>
            <a:ext cx="2971799" cy="971550"/>
          </a:xfrm>
          <a:prstGeom prst="rect">
            <a:avLst/>
          </a:prstGeom>
          <a:noFill/>
          <a:ln>
            <a:noFill/>
          </a:ln>
        </p:spPr>
      </p:pic>
      <p:pic>
        <p:nvPicPr>
          <p:cNvPr id="358" name="Shape 358"/>
          <p:cNvPicPr preferRelativeResize="0"/>
          <p:nvPr/>
        </p:nvPicPr>
        <p:blipFill>
          <a:blip r:embed="rId3">
            <a:alphaModFix/>
          </a:blip>
          <a:stretch>
            <a:fillRect/>
          </a:stretch>
        </p:blipFill>
        <p:spPr>
          <a:xfrm rot="5400000">
            <a:off x="9972675" y="12542499"/>
            <a:ext cx="2971799" cy="971550"/>
          </a:xfrm>
          <a:prstGeom prst="rect">
            <a:avLst/>
          </a:prstGeom>
          <a:noFill/>
          <a:ln>
            <a:noFill/>
          </a:ln>
        </p:spPr>
      </p:pic>
      <p:sp>
        <p:nvSpPr>
          <p:cNvPr id="359" name="Shape 359"/>
          <p:cNvSpPr txBox="1"/>
          <p:nvPr/>
        </p:nvSpPr>
        <p:spPr>
          <a:xfrm>
            <a:off x="11125200" y="11125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60" name="Shape 360"/>
          <p:cNvPicPr preferRelativeResize="0"/>
          <p:nvPr/>
        </p:nvPicPr>
        <p:blipFill>
          <a:blip r:embed="rId3">
            <a:alphaModFix/>
          </a:blip>
          <a:stretch>
            <a:fillRect/>
          </a:stretch>
        </p:blipFill>
        <p:spPr>
          <a:xfrm rot="5400000">
            <a:off x="10277475" y="12847299"/>
            <a:ext cx="2971799" cy="971550"/>
          </a:xfrm>
          <a:prstGeom prst="rect">
            <a:avLst/>
          </a:prstGeom>
          <a:noFill/>
          <a:ln>
            <a:noFill/>
          </a:ln>
        </p:spPr>
      </p:pic>
      <p:sp>
        <p:nvSpPr>
          <p:cNvPr id="361" name="Shape 361"/>
          <p:cNvSpPr txBox="1"/>
          <p:nvPr/>
        </p:nvSpPr>
        <p:spPr>
          <a:xfrm>
            <a:off x="11430000" y="11430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62" name="Shape 362"/>
          <p:cNvPicPr preferRelativeResize="0"/>
          <p:nvPr/>
        </p:nvPicPr>
        <p:blipFill>
          <a:blip r:embed="rId3">
            <a:alphaModFix/>
          </a:blip>
          <a:stretch>
            <a:fillRect/>
          </a:stretch>
        </p:blipFill>
        <p:spPr>
          <a:xfrm rot="5400000">
            <a:off x="10582275" y="13152099"/>
            <a:ext cx="2971799" cy="971550"/>
          </a:xfrm>
          <a:prstGeom prst="rect">
            <a:avLst/>
          </a:prstGeom>
          <a:noFill/>
          <a:ln>
            <a:noFill/>
          </a:ln>
        </p:spPr>
      </p:pic>
      <p:pic>
        <p:nvPicPr>
          <p:cNvPr id="363" name="Shape 363"/>
          <p:cNvPicPr preferRelativeResize="0"/>
          <p:nvPr/>
        </p:nvPicPr>
        <p:blipFill>
          <a:blip r:embed="rId3">
            <a:alphaModFix/>
          </a:blip>
          <a:stretch>
            <a:fillRect/>
          </a:stretch>
        </p:blipFill>
        <p:spPr>
          <a:xfrm rot="5400000">
            <a:off x="10734675" y="13304499"/>
            <a:ext cx="2971799" cy="971550"/>
          </a:xfrm>
          <a:prstGeom prst="rect">
            <a:avLst/>
          </a:prstGeom>
          <a:noFill/>
          <a:ln>
            <a:noFill/>
          </a:ln>
        </p:spPr>
      </p:pic>
      <p:sp>
        <p:nvSpPr>
          <p:cNvPr id="364" name="Shape 364"/>
          <p:cNvSpPr txBox="1"/>
          <p:nvPr/>
        </p:nvSpPr>
        <p:spPr>
          <a:xfrm>
            <a:off x="11887200" y="11887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65" name="Shape 365"/>
          <p:cNvPicPr preferRelativeResize="0"/>
          <p:nvPr/>
        </p:nvPicPr>
        <p:blipFill>
          <a:blip r:embed="rId3">
            <a:alphaModFix/>
          </a:blip>
          <a:stretch>
            <a:fillRect/>
          </a:stretch>
        </p:blipFill>
        <p:spPr>
          <a:xfrm rot="5400000">
            <a:off x="11039475" y="13609299"/>
            <a:ext cx="2971799" cy="971550"/>
          </a:xfrm>
          <a:prstGeom prst="rect">
            <a:avLst/>
          </a:prstGeom>
          <a:noFill/>
          <a:ln>
            <a:noFill/>
          </a:ln>
        </p:spPr>
      </p:pic>
      <p:pic>
        <p:nvPicPr>
          <p:cNvPr id="366" name="Shape 366"/>
          <p:cNvPicPr preferRelativeResize="0"/>
          <p:nvPr/>
        </p:nvPicPr>
        <p:blipFill>
          <a:blip r:embed="rId3">
            <a:alphaModFix/>
          </a:blip>
          <a:stretch>
            <a:fillRect/>
          </a:stretch>
        </p:blipFill>
        <p:spPr>
          <a:xfrm rot="5400000">
            <a:off x="11191875" y="13761699"/>
            <a:ext cx="2971799" cy="971550"/>
          </a:xfrm>
          <a:prstGeom prst="rect">
            <a:avLst/>
          </a:prstGeom>
          <a:noFill/>
          <a:ln>
            <a:noFill/>
          </a:ln>
        </p:spPr>
      </p:pic>
      <p:sp>
        <p:nvSpPr>
          <p:cNvPr id="367" name="Shape 367"/>
          <p:cNvSpPr txBox="1"/>
          <p:nvPr/>
        </p:nvSpPr>
        <p:spPr>
          <a:xfrm>
            <a:off x="12344400" y="12344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68" name="Shape 368"/>
          <p:cNvPicPr preferRelativeResize="0"/>
          <p:nvPr/>
        </p:nvPicPr>
        <p:blipFill>
          <a:blip r:embed="rId3">
            <a:alphaModFix/>
          </a:blip>
          <a:stretch>
            <a:fillRect/>
          </a:stretch>
        </p:blipFill>
        <p:spPr>
          <a:xfrm rot="5400000">
            <a:off x="11496675" y="14066499"/>
            <a:ext cx="2971799" cy="971550"/>
          </a:xfrm>
          <a:prstGeom prst="rect">
            <a:avLst/>
          </a:prstGeom>
          <a:noFill/>
          <a:ln>
            <a:noFill/>
          </a:ln>
        </p:spPr>
      </p:pic>
      <p:pic>
        <p:nvPicPr>
          <p:cNvPr id="369" name="Shape 369"/>
          <p:cNvPicPr preferRelativeResize="0"/>
          <p:nvPr/>
        </p:nvPicPr>
        <p:blipFill>
          <a:blip r:embed="rId3">
            <a:alphaModFix/>
          </a:blip>
          <a:stretch>
            <a:fillRect/>
          </a:stretch>
        </p:blipFill>
        <p:spPr>
          <a:xfrm rot="5400000">
            <a:off x="11649075" y="14218899"/>
            <a:ext cx="2971799" cy="971550"/>
          </a:xfrm>
          <a:prstGeom prst="rect">
            <a:avLst/>
          </a:prstGeom>
          <a:noFill/>
          <a:ln>
            <a:noFill/>
          </a:ln>
        </p:spPr>
      </p:pic>
      <p:sp>
        <p:nvSpPr>
          <p:cNvPr id="370" name="Shape 370"/>
          <p:cNvSpPr txBox="1"/>
          <p:nvPr/>
        </p:nvSpPr>
        <p:spPr>
          <a:xfrm>
            <a:off x="12801600" y="12801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71" name="Shape 371"/>
          <p:cNvPicPr preferRelativeResize="0"/>
          <p:nvPr/>
        </p:nvPicPr>
        <p:blipFill>
          <a:blip r:embed="rId3">
            <a:alphaModFix/>
          </a:blip>
          <a:stretch>
            <a:fillRect/>
          </a:stretch>
        </p:blipFill>
        <p:spPr>
          <a:xfrm rot="5400000">
            <a:off x="11953875" y="14523699"/>
            <a:ext cx="2971799" cy="971550"/>
          </a:xfrm>
          <a:prstGeom prst="rect">
            <a:avLst/>
          </a:prstGeom>
          <a:noFill/>
          <a:ln>
            <a:noFill/>
          </a:ln>
        </p:spPr>
      </p:pic>
      <p:pic>
        <p:nvPicPr>
          <p:cNvPr id="372" name="Shape 372"/>
          <p:cNvPicPr preferRelativeResize="0"/>
          <p:nvPr/>
        </p:nvPicPr>
        <p:blipFill>
          <a:blip r:embed="rId3">
            <a:alphaModFix/>
          </a:blip>
          <a:stretch>
            <a:fillRect/>
          </a:stretch>
        </p:blipFill>
        <p:spPr>
          <a:xfrm rot="5400000">
            <a:off x="12106275" y="14676099"/>
            <a:ext cx="2971799" cy="971550"/>
          </a:xfrm>
          <a:prstGeom prst="rect">
            <a:avLst/>
          </a:prstGeom>
          <a:noFill/>
          <a:ln>
            <a:noFill/>
          </a:ln>
        </p:spPr>
      </p:pic>
      <p:sp>
        <p:nvSpPr>
          <p:cNvPr id="373" name="Shape 373"/>
          <p:cNvSpPr txBox="1"/>
          <p:nvPr/>
        </p:nvSpPr>
        <p:spPr>
          <a:xfrm>
            <a:off x="13258800" y="13258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74" name="Shape 374"/>
          <p:cNvPicPr preferRelativeResize="0"/>
          <p:nvPr/>
        </p:nvPicPr>
        <p:blipFill>
          <a:blip r:embed="rId3">
            <a:alphaModFix/>
          </a:blip>
          <a:stretch>
            <a:fillRect/>
          </a:stretch>
        </p:blipFill>
        <p:spPr>
          <a:xfrm rot="5400000">
            <a:off x="12411075" y="14980899"/>
            <a:ext cx="2971799" cy="971550"/>
          </a:xfrm>
          <a:prstGeom prst="rect">
            <a:avLst/>
          </a:prstGeom>
          <a:noFill/>
          <a:ln>
            <a:noFill/>
          </a:ln>
        </p:spPr>
      </p:pic>
      <p:pic>
        <p:nvPicPr>
          <p:cNvPr id="375" name="Shape 375"/>
          <p:cNvPicPr preferRelativeResize="0"/>
          <p:nvPr/>
        </p:nvPicPr>
        <p:blipFill>
          <a:blip r:embed="rId3">
            <a:alphaModFix/>
          </a:blip>
          <a:stretch>
            <a:fillRect/>
          </a:stretch>
        </p:blipFill>
        <p:spPr>
          <a:xfrm rot="5400000">
            <a:off x="12563475" y="15133299"/>
            <a:ext cx="2971799" cy="971550"/>
          </a:xfrm>
          <a:prstGeom prst="rect">
            <a:avLst/>
          </a:prstGeom>
          <a:noFill/>
          <a:ln>
            <a:noFill/>
          </a:ln>
        </p:spPr>
      </p:pic>
      <p:sp>
        <p:nvSpPr>
          <p:cNvPr id="376" name="Shape 376"/>
          <p:cNvSpPr txBox="1"/>
          <p:nvPr/>
        </p:nvSpPr>
        <p:spPr>
          <a:xfrm>
            <a:off x="13716000" y="13716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77" name="Shape 377"/>
          <p:cNvPicPr preferRelativeResize="0"/>
          <p:nvPr/>
        </p:nvPicPr>
        <p:blipFill>
          <a:blip r:embed="rId3">
            <a:alphaModFix/>
          </a:blip>
          <a:stretch>
            <a:fillRect/>
          </a:stretch>
        </p:blipFill>
        <p:spPr>
          <a:xfrm rot="5400000">
            <a:off x="12868275" y="15438099"/>
            <a:ext cx="2971799" cy="971550"/>
          </a:xfrm>
          <a:prstGeom prst="rect">
            <a:avLst/>
          </a:prstGeom>
          <a:noFill/>
          <a:ln>
            <a:noFill/>
          </a:ln>
        </p:spPr>
      </p:pic>
      <p:sp>
        <p:nvSpPr>
          <p:cNvPr id="378" name="Shape 378"/>
          <p:cNvSpPr txBox="1"/>
          <p:nvPr/>
        </p:nvSpPr>
        <p:spPr>
          <a:xfrm>
            <a:off x="14020800" y="14020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79" name="Shape 379"/>
          <p:cNvPicPr preferRelativeResize="0"/>
          <p:nvPr/>
        </p:nvPicPr>
        <p:blipFill>
          <a:blip r:embed="rId3">
            <a:alphaModFix/>
          </a:blip>
          <a:stretch>
            <a:fillRect/>
          </a:stretch>
        </p:blipFill>
        <p:spPr>
          <a:xfrm rot="5400000">
            <a:off x="13173075" y="15742899"/>
            <a:ext cx="2971799" cy="971550"/>
          </a:xfrm>
          <a:prstGeom prst="rect">
            <a:avLst/>
          </a:prstGeom>
          <a:noFill/>
          <a:ln>
            <a:noFill/>
          </a:ln>
        </p:spPr>
      </p:pic>
      <p:pic>
        <p:nvPicPr>
          <p:cNvPr id="380" name="Shape 380"/>
          <p:cNvPicPr preferRelativeResize="0"/>
          <p:nvPr/>
        </p:nvPicPr>
        <p:blipFill>
          <a:blip r:embed="rId3">
            <a:alphaModFix/>
          </a:blip>
          <a:stretch>
            <a:fillRect/>
          </a:stretch>
        </p:blipFill>
        <p:spPr>
          <a:xfrm rot="5400000">
            <a:off x="13325475" y="15895299"/>
            <a:ext cx="2971799" cy="971550"/>
          </a:xfrm>
          <a:prstGeom prst="rect">
            <a:avLst/>
          </a:prstGeom>
          <a:noFill/>
          <a:ln>
            <a:noFill/>
          </a:ln>
        </p:spPr>
      </p:pic>
      <p:sp>
        <p:nvSpPr>
          <p:cNvPr id="381" name="Shape 381"/>
          <p:cNvSpPr txBox="1"/>
          <p:nvPr/>
        </p:nvSpPr>
        <p:spPr>
          <a:xfrm>
            <a:off x="14478000" y="14478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82" name="Shape 382"/>
          <p:cNvPicPr preferRelativeResize="0"/>
          <p:nvPr/>
        </p:nvPicPr>
        <p:blipFill>
          <a:blip r:embed="rId3">
            <a:alphaModFix/>
          </a:blip>
          <a:stretch>
            <a:fillRect/>
          </a:stretch>
        </p:blipFill>
        <p:spPr>
          <a:xfrm rot="5400000">
            <a:off x="13630275" y="16200099"/>
            <a:ext cx="2971799" cy="971550"/>
          </a:xfrm>
          <a:prstGeom prst="rect">
            <a:avLst/>
          </a:prstGeom>
          <a:noFill/>
          <a:ln>
            <a:noFill/>
          </a:ln>
        </p:spPr>
      </p:pic>
      <p:pic>
        <p:nvPicPr>
          <p:cNvPr id="383" name="Shape 383"/>
          <p:cNvPicPr preferRelativeResize="0"/>
          <p:nvPr/>
        </p:nvPicPr>
        <p:blipFill>
          <a:blip r:embed="rId3">
            <a:alphaModFix/>
          </a:blip>
          <a:stretch>
            <a:fillRect/>
          </a:stretch>
        </p:blipFill>
        <p:spPr>
          <a:xfrm rot="5400000">
            <a:off x="13782675" y="16352499"/>
            <a:ext cx="2971799" cy="971550"/>
          </a:xfrm>
          <a:prstGeom prst="rect">
            <a:avLst/>
          </a:prstGeom>
          <a:noFill/>
          <a:ln>
            <a:noFill/>
          </a:ln>
        </p:spPr>
      </p:pic>
      <p:sp>
        <p:nvSpPr>
          <p:cNvPr id="384" name="Shape 384"/>
          <p:cNvSpPr txBox="1"/>
          <p:nvPr/>
        </p:nvSpPr>
        <p:spPr>
          <a:xfrm>
            <a:off x="14935200" y="14935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85" name="Shape 385"/>
          <p:cNvPicPr preferRelativeResize="0"/>
          <p:nvPr/>
        </p:nvPicPr>
        <p:blipFill>
          <a:blip r:embed="rId3">
            <a:alphaModFix/>
          </a:blip>
          <a:stretch>
            <a:fillRect/>
          </a:stretch>
        </p:blipFill>
        <p:spPr>
          <a:xfrm rot="5400000">
            <a:off x="14087475" y="16657299"/>
            <a:ext cx="2971799" cy="971550"/>
          </a:xfrm>
          <a:prstGeom prst="rect">
            <a:avLst/>
          </a:prstGeom>
          <a:noFill/>
          <a:ln>
            <a:noFill/>
          </a:ln>
        </p:spPr>
      </p:pic>
      <p:pic>
        <p:nvPicPr>
          <p:cNvPr id="386" name="Shape 386"/>
          <p:cNvPicPr preferRelativeResize="0"/>
          <p:nvPr/>
        </p:nvPicPr>
        <p:blipFill>
          <a:blip r:embed="rId3">
            <a:alphaModFix/>
          </a:blip>
          <a:stretch>
            <a:fillRect/>
          </a:stretch>
        </p:blipFill>
        <p:spPr>
          <a:xfrm rot="5400000">
            <a:off x="14239875" y="16809699"/>
            <a:ext cx="2971799" cy="971550"/>
          </a:xfrm>
          <a:prstGeom prst="rect">
            <a:avLst/>
          </a:prstGeom>
          <a:noFill/>
          <a:ln>
            <a:noFill/>
          </a:ln>
        </p:spPr>
      </p:pic>
      <p:sp>
        <p:nvSpPr>
          <p:cNvPr id="387" name="Shape 387"/>
          <p:cNvSpPr txBox="1"/>
          <p:nvPr/>
        </p:nvSpPr>
        <p:spPr>
          <a:xfrm>
            <a:off x="15392400" y="15392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88" name="Shape 388"/>
          <p:cNvPicPr preferRelativeResize="0"/>
          <p:nvPr/>
        </p:nvPicPr>
        <p:blipFill>
          <a:blip r:embed="rId3">
            <a:alphaModFix/>
          </a:blip>
          <a:stretch>
            <a:fillRect/>
          </a:stretch>
        </p:blipFill>
        <p:spPr>
          <a:xfrm rot="5400000">
            <a:off x="14544675" y="17114499"/>
            <a:ext cx="2971799" cy="971550"/>
          </a:xfrm>
          <a:prstGeom prst="rect">
            <a:avLst/>
          </a:prstGeom>
          <a:noFill/>
          <a:ln>
            <a:noFill/>
          </a:ln>
        </p:spPr>
      </p:pic>
      <p:pic>
        <p:nvPicPr>
          <p:cNvPr id="389" name="Shape 389"/>
          <p:cNvPicPr preferRelativeResize="0"/>
          <p:nvPr/>
        </p:nvPicPr>
        <p:blipFill>
          <a:blip r:embed="rId3">
            <a:alphaModFix/>
          </a:blip>
          <a:stretch>
            <a:fillRect/>
          </a:stretch>
        </p:blipFill>
        <p:spPr>
          <a:xfrm rot="5400000">
            <a:off x="14697075" y="17266899"/>
            <a:ext cx="2971799" cy="971550"/>
          </a:xfrm>
          <a:prstGeom prst="rect">
            <a:avLst/>
          </a:prstGeom>
          <a:noFill/>
          <a:ln>
            <a:noFill/>
          </a:ln>
        </p:spPr>
      </p:pic>
      <p:sp>
        <p:nvSpPr>
          <p:cNvPr id="390" name="Shape 390"/>
          <p:cNvSpPr txBox="1"/>
          <p:nvPr/>
        </p:nvSpPr>
        <p:spPr>
          <a:xfrm>
            <a:off x="15849600" y="15849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91" name="Shape 391"/>
          <p:cNvPicPr preferRelativeResize="0"/>
          <p:nvPr/>
        </p:nvPicPr>
        <p:blipFill>
          <a:blip r:embed="rId3">
            <a:alphaModFix/>
          </a:blip>
          <a:stretch>
            <a:fillRect/>
          </a:stretch>
        </p:blipFill>
        <p:spPr>
          <a:xfrm rot="5400000">
            <a:off x="15001875" y="17571699"/>
            <a:ext cx="2971799" cy="971550"/>
          </a:xfrm>
          <a:prstGeom prst="rect">
            <a:avLst/>
          </a:prstGeom>
          <a:noFill/>
          <a:ln>
            <a:noFill/>
          </a:ln>
        </p:spPr>
      </p:pic>
      <p:pic>
        <p:nvPicPr>
          <p:cNvPr id="392" name="Shape 392"/>
          <p:cNvPicPr preferRelativeResize="0"/>
          <p:nvPr/>
        </p:nvPicPr>
        <p:blipFill>
          <a:blip r:embed="rId3">
            <a:alphaModFix/>
          </a:blip>
          <a:stretch>
            <a:fillRect/>
          </a:stretch>
        </p:blipFill>
        <p:spPr>
          <a:xfrm rot="5400000">
            <a:off x="15154275" y="17724099"/>
            <a:ext cx="2971799" cy="971550"/>
          </a:xfrm>
          <a:prstGeom prst="rect">
            <a:avLst/>
          </a:prstGeom>
          <a:noFill/>
          <a:ln>
            <a:noFill/>
          </a:ln>
        </p:spPr>
      </p:pic>
      <p:sp>
        <p:nvSpPr>
          <p:cNvPr id="393" name="Shape 393"/>
          <p:cNvSpPr txBox="1"/>
          <p:nvPr/>
        </p:nvSpPr>
        <p:spPr>
          <a:xfrm>
            <a:off x="16306800" y="16306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94" name="Shape 394"/>
          <p:cNvPicPr preferRelativeResize="0"/>
          <p:nvPr/>
        </p:nvPicPr>
        <p:blipFill>
          <a:blip r:embed="rId3">
            <a:alphaModFix/>
          </a:blip>
          <a:stretch>
            <a:fillRect/>
          </a:stretch>
        </p:blipFill>
        <p:spPr>
          <a:xfrm rot="5400000">
            <a:off x="15459075" y="18028899"/>
            <a:ext cx="2971799" cy="971550"/>
          </a:xfrm>
          <a:prstGeom prst="rect">
            <a:avLst/>
          </a:prstGeom>
          <a:noFill/>
          <a:ln>
            <a:noFill/>
          </a:ln>
        </p:spPr>
      </p:pic>
      <p:pic>
        <p:nvPicPr>
          <p:cNvPr id="395" name="Shape 395"/>
          <p:cNvPicPr preferRelativeResize="0"/>
          <p:nvPr/>
        </p:nvPicPr>
        <p:blipFill>
          <a:blip r:embed="rId3">
            <a:alphaModFix/>
          </a:blip>
          <a:stretch>
            <a:fillRect/>
          </a:stretch>
        </p:blipFill>
        <p:spPr>
          <a:xfrm rot="5400000">
            <a:off x="15611475" y="18181299"/>
            <a:ext cx="2971799" cy="971550"/>
          </a:xfrm>
          <a:prstGeom prst="rect">
            <a:avLst/>
          </a:prstGeom>
          <a:noFill/>
          <a:ln>
            <a:noFill/>
          </a:ln>
        </p:spPr>
      </p:pic>
      <p:sp>
        <p:nvSpPr>
          <p:cNvPr id="396" name="Shape 396"/>
          <p:cNvSpPr txBox="1"/>
          <p:nvPr/>
        </p:nvSpPr>
        <p:spPr>
          <a:xfrm>
            <a:off x="16764000" y="16764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397" name="Shape 397"/>
          <p:cNvPicPr preferRelativeResize="0"/>
          <p:nvPr/>
        </p:nvPicPr>
        <p:blipFill>
          <a:blip r:embed="rId3">
            <a:alphaModFix/>
          </a:blip>
          <a:stretch>
            <a:fillRect/>
          </a:stretch>
        </p:blipFill>
        <p:spPr>
          <a:xfrm rot="5400000">
            <a:off x="15916275" y="18486099"/>
            <a:ext cx="2971799" cy="971550"/>
          </a:xfrm>
          <a:prstGeom prst="rect">
            <a:avLst/>
          </a:prstGeom>
          <a:noFill/>
          <a:ln>
            <a:noFill/>
          </a:ln>
        </p:spPr>
      </p:pic>
      <p:pic>
        <p:nvPicPr>
          <p:cNvPr id="398" name="Shape 398"/>
          <p:cNvPicPr preferRelativeResize="0"/>
          <p:nvPr/>
        </p:nvPicPr>
        <p:blipFill>
          <a:blip r:embed="rId3">
            <a:alphaModFix/>
          </a:blip>
          <a:stretch>
            <a:fillRect/>
          </a:stretch>
        </p:blipFill>
        <p:spPr>
          <a:xfrm rot="5400000">
            <a:off x="16068675" y="18638499"/>
            <a:ext cx="2971799" cy="971550"/>
          </a:xfrm>
          <a:prstGeom prst="rect">
            <a:avLst/>
          </a:prstGeom>
          <a:noFill/>
          <a:ln>
            <a:noFill/>
          </a:ln>
        </p:spPr>
      </p:pic>
      <p:sp>
        <p:nvSpPr>
          <p:cNvPr id="399" name="Shape 399"/>
          <p:cNvSpPr txBox="1"/>
          <p:nvPr/>
        </p:nvSpPr>
        <p:spPr>
          <a:xfrm>
            <a:off x="17221200" y="17221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00" name="Shape 400"/>
          <p:cNvPicPr preferRelativeResize="0"/>
          <p:nvPr/>
        </p:nvPicPr>
        <p:blipFill>
          <a:blip r:embed="rId3">
            <a:alphaModFix/>
          </a:blip>
          <a:stretch>
            <a:fillRect/>
          </a:stretch>
        </p:blipFill>
        <p:spPr>
          <a:xfrm rot="5400000">
            <a:off x="16373475" y="18943299"/>
            <a:ext cx="2971799" cy="971550"/>
          </a:xfrm>
          <a:prstGeom prst="rect">
            <a:avLst/>
          </a:prstGeom>
          <a:noFill/>
          <a:ln>
            <a:noFill/>
          </a:ln>
        </p:spPr>
      </p:pic>
      <p:sp>
        <p:nvSpPr>
          <p:cNvPr id="401" name="Shape 401"/>
          <p:cNvSpPr txBox="1"/>
          <p:nvPr/>
        </p:nvSpPr>
        <p:spPr>
          <a:xfrm>
            <a:off x="17526000" y="17526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02" name="Shape 402"/>
          <p:cNvPicPr preferRelativeResize="0"/>
          <p:nvPr/>
        </p:nvPicPr>
        <p:blipFill>
          <a:blip r:embed="rId3">
            <a:alphaModFix/>
          </a:blip>
          <a:stretch>
            <a:fillRect/>
          </a:stretch>
        </p:blipFill>
        <p:spPr>
          <a:xfrm rot="5400000">
            <a:off x="16678275" y="19248099"/>
            <a:ext cx="2971799" cy="971550"/>
          </a:xfrm>
          <a:prstGeom prst="rect">
            <a:avLst/>
          </a:prstGeom>
          <a:noFill/>
          <a:ln>
            <a:noFill/>
          </a:ln>
        </p:spPr>
      </p:pic>
      <p:sp>
        <p:nvSpPr>
          <p:cNvPr id="403" name="Shape 403"/>
          <p:cNvSpPr txBox="1"/>
          <p:nvPr/>
        </p:nvSpPr>
        <p:spPr>
          <a:xfrm>
            <a:off x="17830800" y="17830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04" name="Shape 404"/>
          <p:cNvPicPr preferRelativeResize="0"/>
          <p:nvPr/>
        </p:nvPicPr>
        <p:blipFill>
          <a:blip r:embed="rId3">
            <a:alphaModFix/>
          </a:blip>
          <a:stretch>
            <a:fillRect/>
          </a:stretch>
        </p:blipFill>
        <p:spPr>
          <a:xfrm rot="5400000">
            <a:off x="16983075" y="19552899"/>
            <a:ext cx="2971799" cy="971550"/>
          </a:xfrm>
          <a:prstGeom prst="rect">
            <a:avLst/>
          </a:prstGeom>
          <a:noFill/>
          <a:ln>
            <a:noFill/>
          </a:ln>
        </p:spPr>
      </p:pic>
      <p:pic>
        <p:nvPicPr>
          <p:cNvPr id="405" name="Shape 405"/>
          <p:cNvPicPr preferRelativeResize="0"/>
          <p:nvPr/>
        </p:nvPicPr>
        <p:blipFill>
          <a:blip r:embed="rId3">
            <a:alphaModFix/>
          </a:blip>
          <a:stretch>
            <a:fillRect/>
          </a:stretch>
        </p:blipFill>
        <p:spPr>
          <a:xfrm rot="5400000">
            <a:off x="17135475" y="19705299"/>
            <a:ext cx="2971799" cy="971550"/>
          </a:xfrm>
          <a:prstGeom prst="rect">
            <a:avLst/>
          </a:prstGeom>
          <a:noFill/>
          <a:ln>
            <a:noFill/>
          </a:ln>
        </p:spPr>
      </p:pic>
      <p:sp>
        <p:nvSpPr>
          <p:cNvPr id="406" name="Shape 406"/>
          <p:cNvSpPr txBox="1"/>
          <p:nvPr/>
        </p:nvSpPr>
        <p:spPr>
          <a:xfrm>
            <a:off x="18288000" y="18288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07" name="Shape 407"/>
          <p:cNvPicPr preferRelativeResize="0"/>
          <p:nvPr/>
        </p:nvPicPr>
        <p:blipFill>
          <a:blip r:embed="rId3">
            <a:alphaModFix/>
          </a:blip>
          <a:stretch>
            <a:fillRect/>
          </a:stretch>
        </p:blipFill>
        <p:spPr>
          <a:xfrm rot="5400000">
            <a:off x="17440275" y="20010099"/>
            <a:ext cx="2971799" cy="971550"/>
          </a:xfrm>
          <a:prstGeom prst="rect">
            <a:avLst/>
          </a:prstGeom>
          <a:noFill/>
          <a:ln>
            <a:noFill/>
          </a:ln>
        </p:spPr>
      </p:pic>
      <p:pic>
        <p:nvPicPr>
          <p:cNvPr id="408" name="Shape 408"/>
          <p:cNvPicPr preferRelativeResize="0"/>
          <p:nvPr/>
        </p:nvPicPr>
        <p:blipFill>
          <a:blip r:embed="rId3">
            <a:alphaModFix/>
          </a:blip>
          <a:stretch>
            <a:fillRect/>
          </a:stretch>
        </p:blipFill>
        <p:spPr>
          <a:xfrm rot="5400000">
            <a:off x="17592675" y="20162499"/>
            <a:ext cx="2971799" cy="971550"/>
          </a:xfrm>
          <a:prstGeom prst="rect">
            <a:avLst/>
          </a:prstGeom>
          <a:noFill/>
          <a:ln>
            <a:noFill/>
          </a:ln>
        </p:spPr>
      </p:pic>
      <p:sp>
        <p:nvSpPr>
          <p:cNvPr id="409" name="Shape 409"/>
          <p:cNvSpPr txBox="1"/>
          <p:nvPr/>
        </p:nvSpPr>
        <p:spPr>
          <a:xfrm>
            <a:off x="18745200" y="18745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10" name="Shape 410"/>
          <p:cNvPicPr preferRelativeResize="0"/>
          <p:nvPr/>
        </p:nvPicPr>
        <p:blipFill>
          <a:blip r:embed="rId3">
            <a:alphaModFix/>
          </a:blip>
          <a:stretch>
            <a:fillRect/>
          </a:stretch>
        </p:blipFill>
        <p:spPr>
          <a:xfrm rot="5400000">
            <a:off x="17897475" y="20467299"/>
            <a:ext cx="2971799" cy="971550"/>
          </a:xfrm>
          <a:prstGeom prst="rect">
            <a:avLst/>
          </a:prstGeom>
          <a:noFill/>
          <a:ln>
            <a:noFill/>
          </a:ln>
        </p:spPr>
      </p:pic>
      <p:sp>
        <p:nvSpPr>
          <p:cNvPr id="411" name="Shape 411"/>
          <p:cNvSpPr txBox="1"/>
          <p:nvPr/>
        </p:nvSpPr>
        <p:spPr>
          <a:xfrm>
            <a:off x="19050000" y="19050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12" name="Shape 412"/>
          <p:cNvPicPr preferRelativeResize="0"/>
          <p:nvPr/>
        </p:nvPicPr>
        <p:blipFill>
          <a:blip r:embed="rId3">
            <a:alphaModFix/>
          </a:blip>
          <a:stretch>
            <a:fillRect/>
          </a:stretch>
        </p:blipFill>
        <p:spPr>
          <a:xfrm rot="5400000">
            <a:off x="18202275" y="20772099"/>
            <a:ext cx="2971799" cy="971550"/>
          </a:xfrm>
          <a:prstGeom prst="rect">
            <a:avLst/>
          </a:prstGeom>
          <a:noFill/>
          <a:ln>
            <a:noFill/>
          </a:ln>
        </p:spPr>
      </p:pic>
      <p:pic>
        <p:nvPicPr>
          <p:cNvPr id="413" name="Shape 413"/>
          <p:cNvPicPr preferRelativeResize="0"/>
          <p:nvPr/>
        </p:nvPicPr>
        <p:blipFill>
          <a:blip r:embed="rId3">
            <a:alphaModFix/>
          </a:blip>
          <a:stretch>
            <a:fillRect/>
          </a:stretch>
        </p:blipFill>
        <p:spPr>
          <a:xfrm rot="5400000">
            <a:off x="18354675" y="20924499"/>
            <a:ext cx="2971799" cy="971550"/>
          </a:xfrm>
          <a:prstGeom prst="rect">
            <a:avLst/>
          </a:prstGeom>
          <a:noFill/>
          <a:ln>
            <a:noFill/>
          </a:ln>
        </p:spPr>
      </p:pic>
      <p:sp>
        <p:nvSpPr>
          <p:cNvPr id="414" name="Shape 414"/>
          <p:cNvSpPr txBox="1"/>
          <p:nvPr/>
        </p:nvSpPr>
        <p:spPr>
          <a:xfrm>
            <a:off x="19507200" y="19507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15" name="Shape 415"/>
          <p:cNvPicPr preferRelativeResize="0"/>
          <p:nvPr/>
        </p:nvPicPr>
        <p:blipFill>
          <a:blip r:embed="rId3">
            <a:alphaModFix/>
          </a:blip>
          <a:stretch>
            <a:fillRect/>
          </a:stretch>
        </p:blipFill>
        <p:spPr>
          <a:xfrm rot="5400000">
            <a:off x="18659475" y="21229299"/>
            <a:ext cx="2971799" cy="971550"/>
          </a:xfrm>
          <a:prstGeom prst="rect">
            <a:avLst/>
          </a:prstGeom>
          <a:noFill/>
          <a:ln>
            <a:noFill/>
          </a:ln>
        </p:spPr>
      </p:pic>
      <p:pic>
        <p:nvPicPr>
          <p:cNvPr id="416" name="Shape 416"/>
          <p:cNvPicPr preferRelativeResize="0"/>
          <p:nvPr/>
        </p:nvPicPr>
        <p:blipFill>
          <a:blip r:embed="rId3">
            <a:alphaModFix/>
          </a:blip>
          <a:stretch>
            <a:fillRect/>
          </a:stretch>
        </p:blipFill>
        <p:spPr>
          <a:xfrm rot="5400000">
            <a:off x="18811875" y="21381699"/>
            <a:ext cx="2971799" cy="971550"/>
          </a:xfrm>
          <a:prstGeom prst="rect">
            <a:avLst/>
          </a:prstGeom>
          <a:noFill/>
          <a:ln>
            <a:noFill/>
          </a:ln>
        </p:spPr>
      </p:pic>
      <p:sp>
        <p:nvSpPr>
          <p:cNvPr id="417" name="Shape 417"/>
          <p:cNvSpPr txBox="1"/>
          <p:nvPr/>
        </p:nvSpPr>
        <p:spPr>
          <a:xfrm>
            <a:off x="19964400" y="19964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18" name="Shape 418"/>
          <p:cNvPicPr preferRelativeResize="0"/>
          <p:nvPr/>
        </p:nvPicPr>
        <p:blipFill>
          <a:blip r:embed="rId3">
            <a:alphaModFix/>
          </a:blip>
          <a:stretch>
            <a:fillRect/>
          </a:stretch>
        </p:blipFill>
        <p:spPr>
          <a:xfrm rot="5400000">
            <a:off x="19116675" y="21686499"/>
            <a:ext cx="2971799" cy="971550"/>
          </a:xfrm>
          <a:prstGeom prst="rect">
            <a:avLst/>
          </a:prstGeom>
          <a:noFill/>
          <a:ln>
            <a:noFill/>
          </a:ln>
        </p:spPr>
      </p:pic>
      <p:pic>
        <p:nvPicPr>
          <p:cNvPr id="419" name="Shape 419"/>
          <p:cNvPicPr preferRelativeResize="0"/>
          <p:nvPr/>
        </p:nvPicPr>
        <p:blipFill>
          <a:blip r:embed="rId3">
            <a:alphaModFix/>
          </a:blip>
          <a:stretch>
            <a:fillRect/>
          </a:stretch>
        </p:blipFill>
        <p:spPr>
          <a:xfrm rot="5400000">
            <a:off x="19269075" y="21838899"/>
            <a:ext cx="2971799" cy="971550"/>
          </a:xfrm>
          <a:prstGeom prst="rect">
            <a:avLst/>
          </a:prstGeom>
          <a:noFill/>
          <a:ln>
            <a:noFill/>
          </a:ln>
        </p:spPr>
      </p:pic>
      <p:pic>
        <p:nvPicPr>
          <p:cNvPr id="420" name="Shape 420"/>
          <p:cNvPicPr preferRelativeResize="0"/>
          <p:nvPr/>
        </p:nvPicPr>
        <p:blipFill>
          <a:blip r:embed="rId3">
            <a:alphaModFix/>
          </a:blip>
          <a:stretch>
            <a:fillRect/>
          </a:stretch>
        </p:blipFill>
        <p:spPr>
          <a:xfrm rot="5400000">
            <a:off x="19421475" y="21991299"/>
            <a:ext cx="2971799" cy="971550"/>
          </a:xfrm>
          <a:prstGeom prst="rect">
            <a:avLst/>
          </a:prstGeom>
          <a:noFill/>
          <a:ln>
            <a:noFill/>
          </a:ln>
        </p:spPr>
      </p:pic>
      <p:sp>
        <p:nvSpPr>
          <p:cNvPr id="421" name="Shape 421"/>
          <p:cNvSpPr txBox="1"/>
          <p:nvPr/>
        </p:nvSpPr>
        <p:spPr>
          <a:xfrm>
            <a:off x="20574000" y="20574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22" name="Shape 422"/>
          <p:cNvPicPr preferRelativeResize="0"/>
          <p:nvPr/>
        </p:nvPicPr>
        <p:blipFill>
          <a:blip r:embed="rId3">
            <a:alphaModFix/>
          </a:blip>
          <a:stretch>
            <a:fillRect/>
          </a:stretch>
        </p:blipFill>
        <p:spPr>
          <a:xfrm rot="5400000">
            <a:off x="19726275" y="22296099"/>
            <a:ext cx="2971799" cy="971550"/>
          </a:xfrm>
          <a:prstGeom prst="rect">
            <a:avLst/>
          </a:prstGeom>
          <a:noFill/>
          <a:ln>
            <a:noFill/>
          </a:ln>
        </p:spPr>
      </p:pic>
      <p:pic>
        <p:nvPicPr>
          <p:cNvPr id="423" name="Shape 423"/>
          <p:cNvPicPr preferRelativeResize="0"/>
          <p:nvPr/>
        </p:nvPicPr>
        <p:blipFill>
          <a:blip r:embed="rId3">
            <a:alphaModFix/>
          </a:blip>
          <a:stretch>
            <a:fillRect/>
          </a:stretch>
        </p:blipFill>
        <p:spPr>
          <a:xfrm rot="5400000">
            <a:off x="19878675" y="22448499"/>
            <a:ext cx="2971799" cy="971550"/>
          </a:xfrm>
          <a:prstGeom prst="rect">
            <a:avLst/>
          </a:prstGeom>
          <a:noFill/>
          <a:ln>
            <a:noFill/>
          </a:ln>
        </p:spPr>
      </p:pic>
      <p:sp>
        <p:nvSpPr>
          <p:cNvPr id="424" name="Shape 424"/>
          <p:cNvSpPr txBox="1"/>
          <p:nvPr/>
        </p:nvSpPr>
        <p:spPr>
          <a:xfrm>
            <a:off x="21031200" y="210312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25" name="Shape 425"/>
          <p:cNvPicPr preferRelativeResize="0"/>
          <p:nvPr/>
        </p:nvPicPr>
        <p:blipFill>
          <a:blip r:embed="rId3">
            <a:alphaModFix/>
          </a:blip>
          <a:stretch>
            <a:fillRect/>
          </a:stretch>
        </p:blipFill>
        <p:spPr>
          <a:xfrm rot="5400000">
            <a:off x="20183475" y="22753299"/>
            <a:ext cx="2971799" cy="971550"/>
          </a:xfrm>
          <a:prstGeom prst="rect">
            <a:avLst/>
          </a:prstGeom>
          <a:noFill/>
          <a:ln>
            <a:noFill/>
          </a:ln>
        </p:spPr>
      </p:pic>
      <p:pic>
        <p:nvPicPr>
          <p:cNvPr id="426" name="Shape 426"/>
          <p:cNvPicPr preferRelativeResize="0"/>
          <p:nvPr/>
        </p:nvPicPr>
        <p:blipFill>
          <a:blip r:embed="rId3">
            <a:alphaModFix/>
          </a:blip>
          <a:stretch>
            <a:fillRect/>
          </a:stretch>
        </p:blipFill>
        <p:spPr>
          <a:xfrm rot="5400000">
            <a:off x="20335875" y="22905699"/>
            <a:ext cx="2971799" cy="971550"/>
          </a:xfrm>
          <a:prstGeom prst="rect">
            <a:avLst/>
          </a:prstGeom>
          <a:noFill/>
          <a:ln>
            <a:noFill/>
          </a:ln>
        </p:spPr>
      </p:pic>
      <p:sp>
        <p:nvSpPr>
          <p:cNvPr id="427" name="Shape 427"/>
          <p:cNvSpPr txBox="1"/>
          <p:nvPr/>
        </p:nvSpPr>
        <p:spPr>
          <a:xfrm>
            <a:off x="21488400" y="21488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28" name="Shape 428"/>
          <p:cNvPicPr preferRelativeResize="0"/>
          <p:nvPr/>
        </p:nvPicPr>
        <p:blipFill>
          <a:blip r:embed="rId3">
            <a:alphaModFix/>
          </a:blip>
          <a:stretch>
            <a:fillRect/>
          </a:stretch>
        </p:blipFill>
        <p:spPr>
          <a:xfrm rot="5400000">
            <a:off x="20640675" y="23210499"/>
            <a:ext cx="2971799" cy="971550"/>
          </a:xfrm>
          <a:prstGeom prst="rect">
            <a:avLst/>
          </a:prstGeom>
          <a:noFill/>
          <a:ln>
            <a:noFill/>
          </a:ln>
        </p:spPr>
      </p:pic>
      <p:pic>
        <p:nvPicPr>
          <p:cNvPr id="429" name="Shape 429"/>
          <p:cNvPicPr preferRelativeResize="0"/>
          <p:nvPr/>
        </p:nvPicPr>
        <p:blipFill>
          <a:blip r:embed="rId3">
            <a:alphaModFix/>
          </a:blip>
          <a:stretch>
            <a:fillRect/>
          </a:stretch>
        </p:blipFill>
        <p:spPr>
          <a:xfrm rot="5400000">
            <a:off x="20793075" y="23362899"/>
            <a:ext cx="2971799" cy="971550"/>
          </a:xfrm>
          <a:prstGeom prst="rect">
            <a:avLst/>
          </a:prstGeom>
          <a:noFill/>
          <a:ln>
            <a:noFill/>
          </a:ln>
        </p:spPr>
      </p:pic>
      <p:sp>
        <p:nvSpPr>
          <p:cNvPr id="430" name="Shape 430"/>
          <p:cNvSpPr txBox="1"/>
          <p:nvPr/>
        </p:nvSpPr>
        <p:spPr>
          <a:xfrm>
            <a:off x="21945600" y="21945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31" name="Shape 431"/>
          <p:cNvPicPr preferRelativeResize="0"/>
          <p:nvPr/>
        </p:nvPicPr>
        <p:blipFill>
          <a:blip r:embed="rId3">
            <a:alphaModFix/>
          </a:blip>
          <a:stretch>
            <a:fillRect/>
          </a:stretch>
        </p:blipFill>
        <p:spPr>
          <a:xfrm rot="5400000">
            <a:off x="21097875" y="23667699"/>
            <a:ext cx="2971799" cy="971550"/>
          </a:xfrm>
          <a:prstGeom prst="rect">
            <a:avLst/>
          </a:prstGeom>
          <a:noFill/>
          <a:ln>
            <a:noFill/>
          </a:ln>
        </p:spPr>
      </p:pic>
      <p:pic>
        <p:nvPicPr>
          <p:cNvPr id="432" name="Shape 432"/>
          <p:cNvPicPr preferRelativeResize="0"/>
          <p:nvPr/>
        </p:nvPicPr>
        <p:blipFill>
          <a:blip r:embed="rId3">
            <a:alphaModFix/>
          </a:blip>
          <a:stretch>
            <a:fillRect/>
          </a:stretch>
        </p:blipFill>
        <p:spPr>
          <a:xfrm rot="5400000">
            <a:off x="21250275" y="23820099"/>
            <a:ext cx="2971799" cy="971550"/>
          </a:xfrm>
          <a:prstGeom prst="rect">
            <a:avLst/>
          </a:prstGeom>
          <a:noFill/>
          <a:ln>
            <a:noFill/>
          </a:ln>
        </p:spPr>
      </p:pic>
      <p:sp>
        <p:nvSpPr>
          <p:cNvPr id="433" name="Shape 433"/>
          <p:cNvSpPr txBox="1"/>
          <p:nvPr/>
        </p:nvSpPr>
        <p:spPr>
          <a:xfrm>
            <a:off x="22402800" y="22402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34" name="Shape 434"/>
          <p:cNvPicPr preferRelativeResize="0"/>
          <p:nvPr/>
        </p:nvPicPr>
        <p:blipFill>
          <a:blip r:embed="rId3">
            <a:alphaModFix/>
          </a:blip>
          <a:stretch>
            <a:fillRect/>
          </a:stretch>
        </p:blipFill>
        <p:spPr>
          <a:xfrm rot="5400000">
            <a:off x="21555075" y="24124899"/>
            <a:ext cx="2971799" cy="971550"/>
          </a:xfrm>
          <a:prstGeom prst="rect">
            <a:avLst/>
          </a:prstGeom>
          <a:noFill/>
          <a:ln>
            <a:noFill/>
          </a:ln>
        </p:spPr>
      </p:pic>
      <p:pic>
        <p:nvPicPr>
          <p:cNvPr id="435" name="Shape 435"/>
          <p:cNvPicPr preferRelativeResize="0"/>
          <p:nvPr/>
        </p:nvPicPr>
        <p:blipFill>
          <a:blip r:embed="rId3">
            <a:alphaModFix/>
          </a:blip>
          <a:stretch>
            <a:fillRect/>
          </a:stretch>
        </p:blipFill>
        <p:spPr>
          <a:xfrm rot="5400000">
            <a:off x="21707475" y="24277299"/>
            <a:ext cx="2971799" cy="971550"/>
          </a:xfrm>
          <a:prstGeom prst="rect">
            <a:avLst/>
          </a:prstGeom>
          <a:noFill/>
          <a:ln>
            <a:noFill/>
          </a:ln>
        </p:spPr>
      </p:pic>
      <p:sp>
        <p:nvSpPr>
          <p:cNvPr id="436" name="Shape 436"/>
          <p:cNvSpPr txBox="1"/>
          <p:nvPr/>
        </p:nvSpPr>
        <p:spPr>
          <a:xfrm>
            <a:off x="22860000" y="22860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37" name="Shape 437"/>
          <p:cNvPicPr preferRelativeResize="0"/>
          <p:nvPr/>
        </p:nvPicPr>
        <p:blipFill>
          <a:blip r:embed="rId3">
            <a:alphaModFix/>
          </a:blip>
          <a:stretch>
            <a:fillRect/>
          </a:stretch>
        </p:blipFill>
        <p:spPr>
          <a:xfrm rot="5400000">
            <a:off x="22012275" y="24582099"/>
            <a:ext cx="2971799" cy="971550"/>
          </a:xfrm>
          <a:prstGeom prst="rect">
            <a:avLst/>
          </a:prstGeom>
          <a:noFill/>
          <a:ln>
            <a:noFill/>
          </a:ln>
        </p:spPr>
      </p:pic>
      <p:sp>
        <p:nvSpPr>
          <p:cNvPr id="438" name="Shape 438"/>
          <p:cNvSpPr txBox="1"/>
          <p:nvPr/>
        </p:nvSpPr>
        <p:spPr>
          <a:xfrm>
            <a:off x="23164800" y="23164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39" name="Shape 439"/>
          <p:cNvPicPr preferRelativeResize="0"/>
          <p:nvPr/>
        </p:nvPicPr>
        <p:blipFill>
          <a:blip r:embed="rId3">
            <a:alphaModFix/>
          </a:blip>
          <a:stretch>
            <a:fillRect/>
          </a:stretch>
        </p:blipFill>
        <p:spPr>
          <a:xfrm rot="5400000">
            <a:off x="22317075" y="24886899"/>
            <a:ext cx="2971799" cy="971550"/>
          </a:xfrm>
          <a:prstGeom prst="rect">
            <a:avLst/>
          </a:prstGeom>
          <a:noFill/>
          <a:ln>
            <a:noFill/>
          </a:ln>
        </p:spPr>
      </p:pic>
      <p:pic>
        <p:nvPicPr>
          <p:cNvPr id="440" name="Shape 440"/>
          <p:cNvPicPr preferRelativeResize="0"/>
          <p:nvPr/>
        </p:nvPicPr>
        <p:blipFill>
          <a:blip r:embed="rId3">
            <a:alphaModFix/>
          </a:blip>
          <a:stretch>
            <a:fillRect/>
          </a:stretch>
        </p:blipFill>
        <p:spPr>
          <a:xfrm rot="5400000">
            <a:off x="22469475" y="25039299"/>
            <a:ext cx="2971799" cy="971550"/>
          </a:xfrm>
          <a:prstGeom prst="rect">
            <a:avLst/>
          </a:prstGeom>
          <a:noFill/>
          <a:ln>
            <a:noFill/>
          </a:ln>
        </p:spPr>
      </p:pic>
      <p:sp>
        <p:nvSpPr>
          <p:cNvPr id="441" name="Shape 441"/>
          <p:cNvSpPr txBox="1"/>
          <p:nvPr/>
        </p:nvSpPr>
        <p:spPr>
          <a:xfrm>
            <a:off x="23622000" y="236220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42" name="Shape 442"/>
          <p:cNvPicPr preferRelativeResize="0"/>
          <p:nvPr/>
        </p:nvPicPr>
        <p:blipFill>
          <a:blip r:embed="rId3">
            <a:alphaModFix/>
          </a:blip>
          <a:stretch>
            <a:fillRect/>
          </a:stretch>
        </p:blipFill>
        <p:spPr>
          <a:xfrm rot="5400000">
            <a:off x="22774275" y="25344099"/>
            <a:ext cx="2971799" cy="971550"/>
          </a:xfrm>
          <a:prstGeom prst="rect">
            <a:avLst/>
          </a:prstGeom>
          <a:noFill/>
          <a:ln>
            <a:noFill/>
          </a:ln>
        </p:spPr>
      </p:pic>
      <p:sp>
        <p:nvSpPr>
          <p:cNvPr id="443" name="Shape 443"/>
          <p:cNvSpPr txBox="1"/>
          <p:nvPr/>
        </p:nvSpPr>
        <p:spPr>
          <a:xfrm>
            <a:off x="23926800" y="23926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44" name="Shape 444"/>
          <p:cNvPicPr preferRelativeResize="0"/>
          <p:nvPr/>
        </p:nvPicPr>
        <p:blipFill>
          <a:blip r:embed="rId3">
            <a:alphaModFix/>
          </a:blip>
          <a:stretch>
            <a:fillRect/>
          </a:stretch>
        </p:blipFill>
        <p:spPr>
          <a:xfrm rot="5400000">
            <a:off x="23079075" y="25648899"/>
            <a:ext cx="2971799" cy="971550"/>
          </a:xfrm>
          <a:prstGeom prst="rect">
            <a:avLst/>
          </a:prstGeom>
          <a:noFill/>
          <a:ln>
            <a:noFill/>
          </a:ln>
        </p:spPr>
      </p:pic>
      <p:sp>
        <p:nvSpPr>
          <p:cNvPr id="445" name="Shape 445"/>
          <p:cNvSpPr txBox="1"/>
          <p:nvPr/>
        </p:nvSpPr>
        <p:spPr>
          <a:xfrm>
            <a:off x="24231600" y="242316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a:t>
            </a:r>
          </a:p>
        </p:txBody>
      </p:sp>
      <p:pic>
        <p:nvPicPr>
          <p:cNvPr id="446" name="Shape 446"/>
          <p:cNvPicPr preferRelativeResize="0"/>
          <p:nvPr/>
        </p:nvPicPr>
        <p:blipFill>
          <a:blip r:embed="rId3">
            <a:alphaModFix/>
          </a:blip>
          <a:stretch>
            <a:fillRect/>
          </a:stretch>
        </p:blipFill>
        <p:spPr>
          <a:xfrm rot="5400000">
            <a:off x="23383875" y="25953699"/>
            <a:ext cx="2971799" cy="971550"/>
          </a:xfrm>
          <a:prstGeom prst="rect">
            <a:avLst/>
          </a:prstGeom>
          <a:noFill/>
          <a:ln>
            <a:noFill/>
          </a:ln>
        </p:spPr>
      </p:pic>
      <p:pic>
        <p:nvPicPr>
          <p:cNvPr id="447" name="Shape 447"/>
          <p:cNvPicPr preferRelativeResize="0"/>
          <p:nvPr/>
        </p:nvPicPr>
        <p:blipFill>
          <a:blip r:embed="rId3">
            <a:alphaModFix/>
          </a:blip>
          <a:stretch>
            <a:fillRect/>
          </a:stretch>
        </p:blipFill>
        <p:spPr>
          <a:xfrm rot="5400000">
            <a:off x="23536275" y="26106099"/>
            <a:ext cx="2971799" cy="971550"/>
          </a:xfrm>
          <a:prstGeom prst="rect">
            <a:avLst/>
          </a:prstGeom>
          <a:noFill/>
          <a:ln>
            <a:noFill/>
          </a:ln>
        </p:spPr>
      </p:pic>
      <p:sp>
        <p:nvSpPr>
          <p:cNvPr id="448" name="Shape 448"/>
          <p:cNvSpPr txBox="1"/>
          <p:nvPr/>
        </p:nvSpPr>
        <p:spPr>
          <a:xfrm>
            <a:off x="24688800" y="246888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 vv</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2000"/>
                                        <p:tgtEl>
                                          <p:spTgt spid="27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0"/>
                                        <p:tgtEl>
                                          <p:spTgt spid="275"/>
                                        </p:tgtEl>
                                      </p:cBhvr>
                                    </p:animEffect>
                                  </p:childTnLst>
                                </p:cTn>
                              </p:par>
                              <p:par>
                                <p:cTn fill="hold" nodeType="withEffect" presetClass="entr" presetID="2" presetSubtype="8">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0"/>
                                        <p:tgtEl>
                                          <p:spTgt spid="278"/>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2500"/>
                                        <p:tgtEl>
                                          <p:spTgt spid="276"/>
                                        </p:tgtEl>
                                      </p:cBhvr>
                                    </p:animEffect>
                                    <p:set>
                                      <p:cBhvr>
                                        <p:cTn dur="1" fill="hold">
                                          <p:stCondLst>
                                            <p:cond delay="2500"/>
                                          </p:stCondLst>
                                        </p:cTn>
                                        <p:tgtEl>
                                          <p:spTgt spid="276"/>
                                        </p:tgtEl>
                                        <p:attrNameLst>
                                          <p:attrName>style.visibility</p:attrName>
                                        </p:attrNameLst>
                                      </p:cBhvr>
                                      <p:to>
                                        <p:strVal val="hidden"/>
                                      </p:to>
                                    </p:set>
                                  </p:childTnLst>
                                </p:cTn>
                              </p:par>
                            </p:childTnLst>
                          </p:cTn>
                        </p:par>
                        <p:par>
                          <p:cTn fill="hold">
                            <p:stCondLst>
                              <p:cond delay="9500"/>
                            </p:stCondLst>
                            <p:childTnLst>
                              <p:par>
                                <p:cTn fill="hold" nodeType="afterEffect" presetClass="exit" presetID="2" presetSubtype="8">
                                  <p:stCondLst>
                                    <p:cond delay="0"/>
                                  </p:stCondLst>
                                  <p:childTnLst>
                                    <p:anim calcmode="lin" valueType="num">
                                      <p:cBhvr additive="base">
                                        <p:cTn dur="5000"/>
                                        <p:tgtEl>
                                          <p:spTgt spid="278"/>
                                        </p:tgtEl>
                                        <p:attrNameLst>
                                          <p:attrName>ppt_x</p:attrName>
                                        </p:attrNameLst>
                                      </p:cBhvr>
                                      <p:tavLst>
                                        <p:tav fmla="" tm="0">
                                          <p:val>
                                            <p:strVal val="#ppt_x"/>
                                          </p:val>
                                        </p:tav>
                                        <p:tav fmla="" tm="100000">
                                          <p:val>
                                            <p:strVal val="#ppt_x-1"/>
                                          </p:val>
                                        </p:tav>
                                      </p:tavLst>
                                    </p:anim>
                                    <p:set>
                                      <p:cBhvr>
                                        <p:cTn dur="1" fill="hold">
                                          <p:stCondLst>
                                            <p:cond delay="5000"/>
                                          </p:stCondLst>
                                        </p:cTn>
                                        <p:tgtEl>
                                          <p:spTgt spid="27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5052217" y="3251050"/>
            <a:ext cx="2925775" cy="2925775"/>
          </a:xfrm>
          <a:prstGeom prst="rect">
            <a:avLst/>
          </a:prstGeom>
          <a:noFill/>
          <a:ln>
            <a:noFill/>
          </a:ln>
        </p:spPr>
      </p:pic>
      <p:sp>
        <p:nvSpPr>
          <p:cNvPr id="55" name="Shape 55"/>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rgbClr val="000000"/>
                </a:solidFill>
                <a:latin typeface="Calibri"/>
                <a:ea typeface="Calibri"/>
                <a:cs typeface="Calibri"/>
                <a:sym typeface="Calibri"/>
              </a:rPr>
              <a:t>Moment that Made You Laugh - Filip L.</a:t>
            </a:r>
          </a:p>
        </p:txBody>
      </p:sp>
      <p:sp>
        <p:nvSpPr>
          <p:cNvPr id="56" name="Shape 5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rgbClr val="000000"/>
              </a:buClr>
              <a:buSzPct val="100000"/>
              <a:buFont typeface="Arial"/>
              <a:buChar char="•"/>
            </a:pPr>
            <a:r>
              <a:rPr lang="en-US" sz="2800">
                <a:solidFill>
                  <a:srgbClr val="000000"/>
                </a:solidFill>
                <a:latin typeface="Calibri"/>
                <a:ea typeface="Calibri"/>
                <a:cs typeface="Calibri"/>
                <a:sym typeface="Calibri"/>
              </a:rPr>
              <a:t>The best moments were when we initially rushed back to the robot and taped it together with gaffer’s tape in successive rounds. Then we replaced the parts with polycarbonate so that we wouldn’t have to work so much.</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838200" y="365125"/>
            <a:ext cx="100652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Moment that Made You Laugh</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a:t>
            </a:r>
            <a:r>
              <a:rPr b="0" lang="en-US" sz="4400">
                <a:latin typeface="Electrolize"/>
                <a:ea typeface="Electrolize"/>
                <a:cs typeface="Electrolize"/>
                <a:sym typeface="Electrolize"/>
              </a:rPr>
              <a:t> Rohrbaugh</a:t>
            </a:r>
          </a:p>
        </p:txBody>
      </p:sp>
      <p:sp>
        <p:nvSpPr>
          <p:cNvPr id="62" name="Shape 6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The best moments of the season were when Mrs. Lannen told us that we were going to State and when we won the Third Place Inspire Award at State and advanced to Super-Regionals</a:t>
            </a:r>
          </a:p>
        </p:txBody>
      </p:sp>
      <p:pic>
        <p:nvPicPr>
          <p:cNvPr id="63" name="Shape 63"/>
          <p:cNvPicPr preferRelativeResize="0"/>
          <p:nvPr/>
        </p:nvPicPr>
        <p:blipFill>
          <a:blip r:embed="rId3">
            <a:alphaModFix/>
          </a:blip>
          <a:stretch>
            <a:fillRect/>
          </a:stretch>
        </p:blipFill>
        <p:spPr>
          <a:xfrm>
            <a:off x="4007125" y="3853725"/>
            <a:ext cx="3727450" cy="23231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Laugh -</a:t>
            </a:r>
            <a:r>
              <a:rPr b="0" lang="en-US" sz="4400">
                <a:latin typeface="Calibri"/>
                <a:ea typeface="Calibri"/>
                <a:cs typeface="Calibri"/>
                <a:sym typeface="Calibri"/>
              </a:rPr>
              <a:t> Ben Fishy Trout </a:t>
            </a:r>
          </a:p>
        </p:txBody>
      </p:sp>
      <p:sp>
        <p:nvSpPr>
          <p:cNvPr id="69" name="Shape 6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 I laughed the most when we heard we were moving on to state after three days of depression from losing at qualifiers.  </a:t>
            </a:r>
            <a:r>
              <a:rPr lang="en-US" sz="2800">
                <a:solidFill>
                  <a:srgbClr val="FFFFFF"/>
                </a:solidFill>
                <a:latin typeface="Calibri"/>
                <a:ea typeface="Calibri"/>
                <a:cs typeface="Calibri"/>
                <a:sym typeface="Calibri"/>
              </a:rPr>
              <a:t>Nemo touched the boat.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Laugh</a:t>
            </a:r>
            <a:r>
              <a:rPr b="0" lang="en-US" sz="4400">
                <a:latin typeface="Calibri"/>
                <a:ea typeface="Calibri"/>
                <a:cs typeface="Calibri"/>
                <a:sym typeface="Calibri"/>
              </a:rPr>
              <a:t> - Nick</a:t>
            </a:r>
          </a:p>
        </p:txBody>
      </p:sp>
      <p:sp>
        <p:nvSpPr>
          <p:cNvPr id="75" name="Shape 75"/>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laughed the most when the robot threw a ball at Alex’s face.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Moment That Made You Cry - Alex</a:t>
            </a:r>
          </a:p>
        </p:txBody>
      </p:sp>
      <p:sp>
        <p:nvSpPr>
          <p:cNvPr id="81" name="Shape 81"/>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Realizing exactly how much the rest of my team had to learn about building a good robot.</a:t>
            </a:r>
          </a:p>
        </p:txBody>
      </p:sp>
      <p:pic>
        <p:nvPicPr>
          <p:cNvPr id="82" name="Shape 82"/>
          <p:cNvPicPr preferRelativeResize="0"/>
          <p:nvPr/>
        </p:nvPicPr>
        <p:blipFill>
          <a:blip r:embed="rId3">
            <a:alphaModFix/>
          </a:blip>
          <a:stretch>
            <a:fillRect/>
          </a:stretch>
        </p:blipFill>
        <p:spPr>
          <a:xfrm>
            <a:off x="4986337" y="4109900"/>
            <a:ext cx="2219325" cy="20669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Moment that Made You Cry - Matt Iverson</a:t>
            </a:r>
          </a:p>
        </p:txBody>
      </p:sp>
      <p:sp>
        <p:nvSpPr>
          <p:cNvPr id="88" name="Shape 88"/>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The worst part of my season was when we broke the slide we use to extend our scorer twice during the first competition.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