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42EE-70C0-4C9B-8499-46FC721A2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FTC Vuforia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0936C-603C-41FF-9373-39D93B213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4592 Nuts and bolts</a:t>
            </a:r>
          </a:p>
        </p:txBody>
      </p:sp>
    </p:spTree>
    <p:extLst>
      <p:ext uri="{BB962C8B-B14F-4D97-AF65-F5344CB8AC3E}">
        <p14:creationId xmlns:p14="http://schemas.microsoft.com/office/powerpoint/2010/main" val="14962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2982-4A6A-45D3-9E45-042AC508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vuforia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FE42-03D6-4B72-A850-B3FED438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Vuforiauses</a:t>
            </a:r>
            <a:r>
              <a:rPr lang="en-US" dirty="0"/>
              <a:t> computer vision to detect special images. In FTC these images often contain a hidden message that can be decoded by Vuforia.</a:t>
            </a:r>
          </a:p>
          <a:p>
            <a:r>
              <a:rPr lang="en-US" dirty="0"/>
              <a:t>FIRST has provided an example class that is a brief overview of how to integrate Vuforia in an autonomous program. It shows how to get the decoded message, and how to determine the position relative to the image.</a:t>
            </a:r>
          </a:p>
        </p:txBody>
      </p:sp>
    </p:spTree>
    <p:extLst>
      <p:ext uri="{BB962C8B-B14F-4D97-AF65-F5344CB8AC3E}">
        <p14:creationId xmlns:p14="http://schemas.microsoft.com/office/powerpoint/2010/main" val="259603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8E72-C421-4034-AB77-8D4B2F80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Vuforia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C046-5EB8-49EC-A752-503A33C06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Navigate to the </a:t>
            </a:r>
            <a:r>
              <a:rPr lang="en-US" dirty="0" err="1"/>
              <a:t>FtcRobotControllerdirectory</a:t>
            </a:r>
            <a:r>
              <a:rPr lang="en-US" dirty="0"/>
              <a:t> in the SDK</a:t>
            </a:r>
          </a:p>
          <a:p>
            <a:r>
              <a:rPr lang="en-US" dirty="0"/>
              <a:t>Go to </a:t>
            </a:r>
            <a:r>
              <a:rPr lang="en-US" dirty="0" err="1"/>
              <a:t>FtcRobotController</a:t>
            </a:r>
            <a:r>
              <a:rPr lang="en-US" dirty="0"/>
              <a:t>&gt; </a:t>
            </a:r>
            <a:r>
              <a:rPr lang="en-US" dirty="0" err="1"/>
              <a:t>src</a:t>
            </a:r>
            <a:r>
              <a:rPr lang="en-US" dirty="0"/>
              <a:t>&gt; main &gt; java &gt; </a:t>
            </a:r>
            <a:r>
              <a:rPr lang="en-US" dirty="0" err="1"/>
              <a:t>org.firstinspires.ftc.robotcontroller</a:t>
            </a:r>
            <a:r>
              <a:rPr lang="en-US" dirty="0"/>
              <a:t>&gt; </a:t>
            </a:r>
            <a:r>
              <a:rPr lang="en-US" dirty="0" err="1"/>
              <a:t>external.samples</a:t>
            </a:r>
            <a:endParaRPr lang="en-US" dirty="0"/>
          </a:p>
          <a:p>
            <a:r>
              <a:rPr lang="en-US" dirty="0"/>
              <a:t>Open up the </a:t>
            </a:r>
            <a:r>
              <a:rPr lang="en-US" dirty="0" err="1"/>
              <a:t>ConceptVuMarkIdentificationclass</a:t>
            </a:r>
            <a:r>
              <a:rPr lang="en-US" dirty="0"/>
              <a:t> in the </a:t>
            </a:r>
            <a:r>
              <a:rPr lang="en-US" dirty="0" err="1"/>
              <a:t>external.samplespackage</a:t>
            </a:r>
            <a:r>
              <a:rPr lang="en-US" dirty="0"/>
              <a:t>, and copy it with </a:t>
            </a:r>
            <a:r>
              <a:rPr lang="en-US" dirty="0" err="1"/>
              <a:t>Ctrl+C</a:t>
            </a:r>
            <a:endParaRPr lang="en-US" dirty="0"/>
          </a:p>
          <a:p>
            <a:r>
              <a:rPr lang="en-US" dirty="0"/>
              <a:t>Now navigate back to the </a:t>
            </a:r>
            <a:r>
              <a:rPr lang="en-US" dirty="0" err="1"/>
              <a:t>org.firstinspires.ftc.teamcodepackage</a:t>
            </a:r>
            <a:r>
              <a:rPr lang="en-US" dirty="0"/>
              <a:t> and paste the class into it with </a:t>
            </a:r>
            <a:r>
              <a:rPr lang="en-US" dirty="0" err="1"/>
              <a:t>Ctrl+V</a:t>
            </a:r>
            <a:endParaRPr lang="en-US" dirty="0"/>
          </a:p>
          <a:p>
            <a:r>
              <a:rPr lang="en-US" dirty="0"/>
              <a:t>You can either rename the class, or keep the old name. Press OK to paste it over.</a:t>
            </a:r>
          </a:p>
          <a:p>
            <a:r>
              <a:rPr lang="en-US" dirty="0"/>
              <a:t>The first step to be able to run this autonomous class is to remove the @Disabled annotation. Change the autonomous name and group.</a:t>
            </a:r>
          </a:p>
        </p:txBody>
      </p:sp>
    </p:spTree>
    <p:extLst>
      <p:ext uri="{BB962C8B-B14F-4D97-AF65-F5344CB8AC3E}">
        <p14:creationId xmlns:p14="http://schemas.microsoft.com/office/powerpoint/2010/main" val="7812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11B4-B9C2-4EAC-8A6A-791B02F9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F05F-C1F4-427B-8D2C-35D14FF4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You will need to insert a Vuforia license key into the class to use it</a:t>
            </a:r>
          </a:p>
          <a:p>
            <a:r>
              <a:rPr lang="en-US" dirty="0"/>
              <a:t>Go to the </a:t>
            </a:r>
            <a:r>
              <a:rPr lang="en-US" dirty="0" err="1"/>
              <a:t>Vuforiawebsite</a:t>
            </a:r>
            <a:r>
              <a:rPr lang="en-US" dirty="0"/>
              <a:t> at developer.vuforia.com/license-manager to register and sign up for a license key</a:t>
            </a:r>
          </a:p>
          <a:p>
            <a:r>
              <a:rPr lang="en-US" dirty="0"/>
              <a:t>After clicking the register button in the top right corner, you will be greeted with this page. Fill in your information to the best of your ability.</a:t>
            </a:r>
          </a:p>
          <a:p>
            <a:r>
              <a:rPr lang="en-US" dirty="0"/>
              <a:t>Back at the license manager screen, you will now be able to click Get Development Key to receive a license key.</a:t>
            </a:r>
          </a:p>
          <a:p>
            <a:r>
              <a:rPr lang="en-US" dirty="0"/>
              <a:t>Choose any app name, check the checkbox, and confirm</a:t>
            </a:r>
          </a:p>
          <a:p>
            <a:r>
              <a:rPr lang="en-US" dirty="0"/>
              <a:t>Click on your newly created app in the license manager</a:t>
            </a:r>
          </a:p>
          <a:p>
            <a:r>
              <a:rPr lang="en-US" dirty="0"/>
              <a:t>Copy the entire license key</a:t>
            </a:r>
          </a:p>
          <a:p>
            <a:r>
              <a:rPr lang="en-US" dirty="0"/>
              <a:t>And paste it onto the code, in between the quotes on the </a:t>
            </a:r>
            <a:r>
              <a:rPr lang="en-US" sz="45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parameters.vuforiaLicense</a:t>
            </a:r>
            <a:r>
              <a:rPr lang="en-US" sz="3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Key</a:t>
            </a:r>
            <a:r>
              <a:rPr lang="en-US" dirty="0"/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113304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ECF7-6606-4F30-AA0F-EEE8192B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program with </a:t>
            </a:r>
            <a:r>
              <a:rPr lang="en-US" dirty="0" err="1"/>
              <a:t>vuforia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64580-857B-46DE-ACD9-E5F5E4C27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@Autonomous(name=“</a:t>
            </a:r>
            <a:r>
              <a:rPr lang="en-US" dirty="0" err="1"/>
              <a:t>DemoVuforia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TestAuto</a:t>
            </a:r>
            <a:r>
              <a:rPr lang="en-US" dirty="0"/>
              <a:t> extends </a:t>
            </a:r>
            <a:r>
              <a:rPr lang="en-US" dirty="0" err="1"/>
              <a:t>LinearOpMode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private </a:t>
            </a:r>
            <a:r>
              <a:rPr lang="en-US" dirty="0" err="1"/>
              <a:t>VuforiaLocalizer</a:t>
            </a:r>
            <a:r>
              <a:rPr lang="en-US" dirty="0"/>
              <a:t> </a:t>
            </a:r>
            <a:r>
              <a:rPr lang="en-US" dirty="0" err="1"/>
              <a:t>vuforia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private </a:t>
            </a:r>
            <a:r>
              <a:rPr lang="en-US" dirty="0" err="1"/>
              <a:t>VuforiaLocalizer.parameters</a:t>
            </a:r>
            <a:r>
              <a:rPr lang="en-US" dirty="0"/>
              <a:t> parameters;</a:t>
            </a:r>
          </a:p>
          <a:p>
            <a:pPr marL="0" indent="0">
              <a:buNone/>
            </a:pPr>
            <a:r>
              <a:rPr lang="en-US" dirty="0"/>
              <a:t>	private </a:t>
            </a:r>
            <a:r>
              <a:rPr lang="en-US" dirty="0" err="1"/>
              <a:t>VuforiaTrackables</a:t>
            </a:r>
            <a:r>
              <a:rPr lang="en-US" dirty="0"/>
              <a:t> </a:t>
            </a:r>
            <a:r>
              <a:rPr lang="en-US" dirty="0" err="1"/>
              <a:t>visiontargets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private </a:t>
            </a:r>
            <a:r>
              <a:rPr lang="en-US" dirty="0" err="1"/>
              <a:t>Vuforiatrackable</a:t>
            </a:r>
            <a:r>
              <a:rPr lang="en-US" dirty="0"/>
              <a:t> target;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2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D93B-4388-48FF-81B4-5B5CA4767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7086"/>
            <a:ext cx="9905999" cy="66402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runOpMode</a:t>
            </a:r>
            <a:r>
              <a:rPr lang="en-US" dirty="0"/>
              <a:t>() throws </a:t>
            </a:r>
            <a:r>
              <a:rPr lang="en-US" dirty="0" err="1"/>
              <a:t>InterruptedException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Int </a:t>
            </a:r>
            <a:r>
              <a:rPr lang="en-US" dirty="0" err="1"/>
              <a:t>cameraMonitorViewId</a:t>
            </a:r>
            <a:r>
              <a:rPr lang="en-US" dirty="0"/>
              <a:t> = </a:t>
            </a:r>
            <a:r>
              <a:rPr lang="en-US" dirty="0" err="1"/>
              <a:t>hardwaremap.appContext.getResources</a:t>
            </a:r>
            <a:r>
              <a:rPr lang="en-US" dirty="0"/>
              <a:t>().</a:t>
            </a:r>
            <a:r>
              <a:rPr lang="en-US" dirty="0" err="1"/>
              <a:t>getIdentifier</a:t>
            </a:r>
            <a:r>
              <a:rPr lang="en-US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52363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6916-2C5E-4037-BD10-4E959FCC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Tank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3789-ED25-46F2-90D0-E052260F3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loop(), create two double variables, ‘</a:t>
            </a:r>
            <a:r>
              <a:rPr lang="en-US" dirty="0" err="1"/>
              <a:t>leftSpeed</a:t>
            </a:r>
            <a:r>
              <a:rPr lang="en-US" dirty="0"/>
              <a:t>’ and ‘</a:t>
            </a:r>
            <a:r>
              <a:rPr lang="en-US" dirty="0" err="1"/>
              <a:t>rightSpeed</a:t>
            </a:r>
            <a:r>
              <a:rPr lang="en-US" dirty="0"/>
              <a:t>’, setting them equal to ‘gamepad1.left_stick_y’ and ‘gamepad1.right_stick_y’, respectively</a:t>
            </a:r>
          </a:p>
          <a:p>
            <a:r>
              <a:rPr lang="en-US" dirty="0"/>
              <a:t>Use ‘</a:t>
            </a:r>
            <a:r>
              <a:rPr lang="en-US" dirty="0" err="1"/>
              <a:t>motor.setPower</a:t>
            </a:r>
            <a:r>
              <a:rPr lang="en-US" dirty="0"/>
              <a:t>(</a:t>
            </a:r>
            <a:r>
              <a:rPr lang="en-US" dirty="0" err="1"/>
              <a:t>leftSpeed</a:t>
            </a:r>
            <a:r>
              <a:rPr lang="en-US" dirty="0"/>
              <a:t>)’ to set the power of your drive motors</a:t>
            </a:r>
          </a:p>
        </p:txBody>
      </p:sp>
    </p:spTree>
    <p:extLst>
      <p:ext uri="{BB962C8B-B14F-4D97-AF65-F5344CB8AC3E}">
        <p14:creationId xmlns:p14="http://schemas.microsoft.com/office/powerpoint/2010/main" val="90930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ABF6-EFB0-420F-8AFF-C5ACCBA3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Tank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1531-647E-4A62-BE53-19841C9F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void loop() {</a:t>
            </a:r>
          </a:p>
          <a:p>
            <a:pPr marL="0" indent="0">
              <a:buNone/>
            </a:pPr>
            <a:r>
              <a:rPr lang="en-US" dirty="0"/>
              <a:t>	double </a:t>
            </a:r>
            <a:r>
              <a:rPr lang="en-US" dirty="0" err="1"/>
              <a:t>leftSpeed</a:t>
            </a:r>
            <a:r>
              <a:rPr lang="en-US" dirty="0"/>
              <a:t> = gamepad1.left_stick_y;</a:t>
            </a:r>
          </a:p>
          <a:p>
            <a:pPr marL="0" indent="0">
              <a:buNone/>
            </a:pPr>
            <a:r>
              <a:rPr lang="en-US" dirty="0"/>
              <a:t>	double </a:t>
            </a:r>
            <a:r>
              <a:rPr lang="en-US" dirty="0" err="1"/>
              <a:t>rightSpeed</a:t>
            </a:r>
            <a:r>
              <a:rPr lang="en-US" dirty="0"/>
              <a:t> = gamepad1.right_stick_y;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fronLeft.setPower</a:t>
            </a:r>
            <a:r>
              <a:rPr lang="en-US" dirty="0"/>
              <a:t>(</a:t>
            </a:r>
            <a:r>
              <a:rPr lang="en-US" dirty="0" err="1"/>
              <a:t>leftSpeed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frontRight.setPower</a:t>
            </a:r>
            <a:r>
              <a:rPr lang="en-US" dirty="0"/>
              <a:t>(</a:t>
            </a:r>
            <a:r>
              <a:rPr lang="en-US" dirty="0" err="1"/>
              <a:t>rightSpeed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49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94FF-D048-44F8-BEBA-B65EC4EE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ARCADE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977E-18C8-45A1-9DC0-83602AB6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40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1088</TotalTime>
  <Words>425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FTC Vuforia</vt:lpstr>
      <vt:lpstr>vuforia</vt:lpstr>
      <vt:lpstr>Open Vuforia example</vt:lpstr>
      <vt:lpstr>License</vt:lpstr>
      <vt:lpstr>Autonomous program with vuforia</vt:lpstr>
      <vt:lpstr>PowerPoint Presentation</vt:lpstr>
      <vt:lpstr>Tank Drive</vt:lpstr>
      <vt:lpstr>Tank Drive</vt:lpstr>
      <vt:lpstr>ARCADE Drive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FTC Vuforia</dc:title>
  <dc:creator>Ashit Kumar</dc:creator>
  <cp:lastModifiedBy>Ashit Kumar</cp:lastModifiedBy>
  <cp:revision>5</cp:revision>
  <dcterms:created xsi:type="dcterms:W3CDTF">2019-07-10T19:22:23Z</dcterms:created>
  <dcterms:modified xsi:type="dcterms:W3CDTF">2019-07-11T13:30:50Z</dcterms:modified>
</cp:coreProperties>
</file>