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59" r:id="rId6"/>
    <p:sldId id="274" r:id="rId7"/>
    <p:sldId id="275" r:id="rId8"/>
    <p:sldId id="260" r:id="rId9"/>
    <p:sldId id="276" r:id="rId10"/>
    <p:sldId id="279" r:id="rId11"/>
    <p:sldId id="271" r:id="rId12"/>
    <p:sldId id="304" r:id="rId13"/>
    <p:sldId id="280" r:id="rId14"/>
    <p:sldId id="281" r:id="rId15"/>
    <p:sldId id="282" r:id="rId16"/>
    <p:sldId id="278" r:id="rId17"/>
    <p:sldId id="263" r:id="rId18"/>
    <p:sldId id="277" r:id="rId19"/>
    <p:sldId id="264" r:id="rId20"/>
    <p:sldId id="265" r:id="rId21"/>
    <p:sldId id="266" r:id="rId22"/>
    <p:sldId id="267" r:id="rId23"/>
    <p:sldId id="268" r:id="rId24"/>
    <p:sldId id="262" r:id="rId25"/>
    <p:sldId id="269" r:id="rId26"/>
    <p:sldId id="270" r:id="rId27"/>
    <p:sldId id="272" r:id="rId28"/>
    <p:sldId id="273"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03" autoAdjust="0"/>
    <p:restoredTop sz="94660"/>
  </p:normalViewPr>
  <p:slideViewPr>
    <p:cSldViewPr snapToGrid="0">
      <p:cViewPr varScale="1">
        <p:scale>
          <a:sx n="90" d="100"/>
          <a:sy n="90" d="100"/>
        </p:scale>
        <p:origin x="4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1" Type="http://schemas.openxmlformats.org/officeDocument/2006/relationships/hyperlink" Target="http://bit.ly/KNO3-FTCSDK"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bit.ly/KNO3-FTCSDK"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0E8F8-8355-4DB2-9AE8-EC19CD0B5AD2}"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A568BAB9-3C74-4794-96A2-A34C8D67775D}">
      <dgm:prSet/>
      <dgm:spPr/>
      <dgm:t>
        <a:bodyPr/>
        <a:lstStyle/>
        <a:p>
          <a:r>
            <a:rPr lang="en-US"/>
            <a:t>Install</a:t>
          </a:r>
        </a:p>
      </dgm:t>
    </dgm:pt>
    <dgm:pt modelId="{4736E692-2A85-44FD-8A9B-E739DEDAE8AE}" type="parTrans" cxnId="{393F58AB-BA68-4C0B-9555-FD7CE2110F49}">
      <dgm:prSet/>
      <dgm:spPr/>
      <dgm:t>
        <a:bodyPr/>
        <a:lstStyle/>
        <a:p>
          <a:endParaRPr lang="en-US"/>
        </a:p>
      </dgm:t>
    </dgm:pt>
    <dgm:pt modelId="{047E3ED9-0EEC-483B-869A-7BFC1E98A314}" type="sibTrans" cxnId="{393F58AB-BA68-4C0B-9555-FD7CE2110F49}">
      <dgm:prSet/>
      <dgm:spPr/>
      <dgm:t>
        <a:bodyPr/>
        <a:lstStyle/>
        <a:p>
          <a:endParaRPr lang="en-US"/>
        </a:p>
      </dgm:t>
    </dgm:pt>
    <dgm:pt modelId="{B2CC0B26-2F3B-4A76-87F1-91B981F82230}">
      <dgm:prSet/>
      <dgm:spPr/>
      <dgm:t>
        <a:bodyPr/>
        <a:lstStyle/>
        <a:p>
          <a:r>
            <a:rPr lang="en-US"/>
            <a:t>Install Android Studio https://developer.android.com/studio/</a:t>
          </a:r>
        </a:p>
      </dgm:t>
    </dgm:pt>
    <dgm:pt modelId="{93DB4D94-C043-4983-8868-C35DDF89C256}" type="parTrans" cxnId="{A4BC1EE8-A475-4E03-A5C1-4A5396ECC801}">
      <dgm:prSet/>
      <dgm:spPr/>
      <dgm:t>
        <a:bodyPr/>
        <a:lstStyle/>
        <a:p>
          <a:endParaRPr lang="en-US"/>
        </a:p>
      </dgm:t>
    </dgm:pt>
    <dgm:pt modelId="{B527A291-4B74-4A3E-9D86-787000BCF35D}" type="sibTrans" cxnId="{A4BC1EE8-A475-4E03-A5C1-4A5396ECC801}">
      <dgm:prSet/>
      <dgm:spPr/>
      <dgm:t>
        <a:bodyPr/>
        <a:lstStyle/>
        <a:p>
          <a:endParaRPr lang="en-US"/>
        </a:p>
      </dgm:t>
    </dgm:pt>
    <dgm:pt modelId="{9535E883-0D08-4B89-8841-9EA0A4869813}">
      <dgm:prSet/>
      <dgm:spPr/>
      <dgm:t>
        <a:bodyPr/>
        <a:lstStyle/>
        <a:p>
          <a:r>
            <a:rPr lang="en-US"/>
            <a:t>Install</a:t>
          </a:r>
        </a:p>
      </dgm:t>
    </dgm:pt>
    <dgm:pt modelId="{2E17DDD3-1396-40F2-937F-B2F2482E5DD1}" type="parTrans" cxnId="{939BD880-7F92-45F9-BF8A-FA551FFDE9FB}">
      <dgm:prSet/>
      <dgm:spPr/>
      <dgm:t>
        <a:bodyPr/>
        <a:lstStyle/>
        <a:p>
          <a:endParaRPr lang="en-US"/>
        </a:p>
      </dgm:t>
    </dgm:pt>
    <dgm:pt modelId="{ECB90E91-BA49-41FD-8DB1-065422BC4638}" type="sibTrans" cxnId="{939BD880-7F92-45F9-BF8A-FA551FFDE9FB}">
      <dgm:prSet/>
      <dgm:spPr/>
      <dgm:t>
        <a:bodyPr/>
        <a:lstStyle/>
        <a:p>
          <a:endParaRPr lang="en-US"/>
        </a:p>
      </dgm:t>
    </dgm:pt>
    <dgm:pt modelId="{029AE798-746B-4692-A3FD-139C351D1638}">
      <dgm:prSet/>
      <dgm:spPr/>
      <dgm:t>
        <a:bodyPr/>
        <a:lstStyle/>
        <a:p>
          <a:r>
            <a:rPr lang="en-US"/>
            <a:t>Install GIT</a:t>
          </a:r>
        </a:p>
      </dgm:t>
    </dgm:pt>
    <dgm:pt modelId="{ECC2DF33-91D8-4289-B8FB-97BE2DBCA9C4}" type="parTrans" cxnId="{710F330A-40E4-41FF-8F48-2BE700AF1970}">
      <dgm:prSet/>
      <dgm:spPr/>
      <dgm:t>
        <a:bodyPr/>
        <a:lstStyle/>
        <a:p>
          <a:endParaRPr lang="en-US"/>
        </a:p>
      </dgm:t>
    </dgm:pt>
    <dgm:pt modelId="{AEF6ECAB-28D3-4490-8F5D-7D5436F65C12}" type="sibTrans" cxnId="{710F330A-40E4-41FF-8F48-2BE700AF1970}">
      <dgm:prSet/>
      <dgm:spPr/>
      <dgm:t>
        <a:bodyPr/>
        <a:lstStyle/>
        <a:p>
          <a:endParaRPr lang="en-US"/>
        </a:p>
      </dgm:t>
    </dgm:pt>
    <dgm:pt modelId="{55700FA2-650B-4ABF-AAF4-118ECFFE212D}">
      <dgm:prSet/>
      <dgm:spPr/>
      <dgm:t>
        <a:bodyPr/>
        <a:lstStyle/>
        <a:p>
          <a:r>
            <a:rPr lang="en-US"/>
            <a:t>Install</a:t>
          </a:r>
        </a:p>
      </dgm:t>
    </dgm:pt>
    <dgm:pt modelId="{5DD75BC5-34D9-4D6C-90B0-1FE83CC00323}" type="parTrans" cxnId="{74C3EEF5-9E80-4235-B921-0367E2B12CF6}">
      <dgm:prSet/>
      <dgm:spPr/>
      <dgm:t>
        <a:bodyPr/>
        <a:lstStyle/>
        <a:p>
          <a:endParaRPr lang="en-US"/>
        </a:p>
      </dgm:t>
    </dgm:pt>
    <dgm:pt modelId="{2B562E9C-6491-4722-BBC0-D002717E317C}" type="sibTrans" cxnId="{74C3EEF5-9E80-4235-B921-0367E2B12CF6}">
      <dgm:prSet/>
      <dgm:spPr/>
      <dgm:t>
        <a:bodyPr/>
        <a:lstStyle/>
        <a:p>
          <a:endParaRPr lang="en-US"/>
        </a:p>
      </dgm:t>
    </dgm:pt>
    <dgm:pt modelId="{D6430758-635B-4B4F-A9F4-DBBDE57837C1}">
      <dgm:prSet/>
      <dgm:spPr/>
      <dgm:t>
        <a:bodyPr/>
        <a:lstStyle/>
        <a:p>
          <a:r>
            <a:rPr lang="en-US"/>
            <a:t>Install FTC App Master https://github.com/ftctechnh/ftc_app</a:t>
          </a:r>
        </a:p>
      </dgm:t>
    </dgm:pt>
    <dgm:pt modelId="{6EFCB883-52A0-49B7-A1A9-31937333D249}" type="parTrans" cxnId="{28AD364A-338E-4F6C-9762-C63B654FE51B}">
      <dgm:prSet/>
      <dgm:spPr/>
      <dgm:t>
        <a:bodyPr/>
        <a:lstStyle/>
        <a:p>
          <a:endParaRPr lang="en-US"/>
        </a:p>
      </dgm:t>
    </dgm:pt>
    <dgm:pt modelId="{5939B235-3B02-454B-BE3E-6E4F43B54C9E}" type="sibTrans" cxnId="{28AD364A-338E-4F6C-9762-C63B654FE51B}">
      <dgm:prSet/>
      <dgm:spPr/>
      <dgm:t>
        <a:bodyPr/>
        <a:lstStyle/>
        <a:p>
          <a:endParaRPr lang="en-US"/>
        </a:p>
      </dgm:t>
    </dgm:pt>
    <dgm:pt modelId="{110A7CE9-3810-482A-81C7-A9F4DCFB3099}" type="pres">
      <dgm:prSet presAssocID="{A720E8F8-8355-4DB2-9AE8-EC19CD0B5AD2}" presName="Name0" presStyleCnt="0">
        <dgm:presLayoutVars>
          <dgm:dir/>
          <dgm:animLvl val="lvl"/>
          <dgm:resizeHandles val="exact"/>
        </dgm:presLayoutVars>
      </dgm:prSet>
      <dgm:spPr/>
    </dgm:pt>
    <dgm:pt modelId="{35EA1150-67A8-43EA-8F69-419D2C697EBF}" type="pres">
      <dgm:prSet presAssocID="{55700FA2-650B-4ABF-AAF4-118ECFFE212D}" presName="boxAndChildren" presStyleCnt="0"/>
      <dgm:spPr/>
    </dgm:pt>
    <dgm:pt modelId="{1EF65EC8-DDB4-4D4F-86A8-DCE73F45FDFD}" type="pres">
      <dgm:prSet presAssocID="{55700FA2-650B-4ABF-AAF4-118ECFFE212D}" presName="parentTextBox" presStyleLbl="alignNode1" presStyleIdx="0" presStyleCnt="3"/>
      <dgm:spPr/>
    </dgm:pt>
    <dgm:pt modelId="{B3B671E6-4C73-4F8B-92E9-CC62D2BB8263}" type="pres">
      <dgm:prSet presAssocID="{55700FA2-650B-4ABF-AAF4-118ECFFE212D}" presName="descendantBox" presStyleLbl="bgAccFollowNode1" presStyleIdx="0" presStyleCnt="3"/>
      <dgm:spPr/>
    </dgm:pt>
    <dgm:pt modelId="{A08BD854-DDFD-4C84-9624-097A88903043}" type="pres">
      <dgm:prSet presAssocID="{ECB90E91-BA49-41FD-8DB1-065422BC4638}" presName="sp" presStyleCnt="0"/>
      <dgm:spPr/>
    </dgm:pt>
    <dgm:pt modelId="{009DECC5-4721-4116-BC33-F258A2DCFC8F}" type="pres">
      <dgm:prSet presAssocID="{9535E883-0D08-4B89-8841-9EA0A4869813}" presName="arrowAndChildren" presStyleCnt="0"/>
      <dgm:spPr/>
    </dgm:pt>
    <dgm:pt modelId="{9C80F045-6384-428F-AF4D-B763C8CBBF10}" type="pres">
      <dgm:prSet presAssocID="{9535E883-0D08-4B89-8841-9EA0A4869813}" presName="parentTextArrow" presStyleLbl="node1" presStyleIdx="0" presStyleCnt="0"/>
      <dgm:spPr/>
    </dgm:pt>
    <dgm:pt modelId="{0AE69E6B-456B-46D5-93A6-AA9F1D1E9B56}" type="pres">
      <dgm:prSet presAssocID="{9535E883-0D08-4B89-8841-9EA0A4869813}" presName="arrow" presStyleLbl="alignNode1" presStyleIdx="1" presStyleCnt="3"/>
      <dgm:spPr/>
    </dgm:pt>
    <dgm:pt modelId="{6DBD7422-9B07-4178-8698-20F8B1020CB4}" type="pres">
      <dgm:prSet presAssocID="{9535E883-0D08-4B89-8841-9EA0A4869813}" presName="descendantArrow" presStyleLbl="bgAccFollowNode1" presStyleIdx="1" presStyleCnt="3"/>
      <dgm:spPr/>
    </dgm:pt>
    <dgm:pt modelId="{B4F6EB1C-2FA8-4367-8F20-59FA00D3B8F9}" type="pres">
      <dgm:prSet presAssocID="{047E3ED9-0EEC-483B-869A-7BFC1E98A314}" presName="sp" presStyleCnt="0"/>
      <dgm:spPr/>
    </dgm:pt>
    <dgm:pt modelId="{05CE7151-2B78-4AC4-9DE3-1CB9834FEB13}" type="pres">
      <dgm:prSet presAssocID="{A568BAB9-3C74-4794-96A2-A34C8D67775D}" presName="arrowAndChildren" presStyleCnt="0"/>
      <dgm:spPr/>
    </dgm:pt>
    <dgm:pt modelId="{5C893902-B3FC-45DB-9EA5-87754860CB0F}" type="pres">
      <dgm:prSet presAssocID="{A568BAB9-3C74-4794-96A2-A34C8D67775D}" presName="parentTextArrow" presStyleLbl="node1" presStyleIdx="0" presStyleCnt="0"/>
      <dgm:spPr/>
    </dgm:pt>
    <dgm:pt modelId="{72BCE8F3-52B2-480E-8D1F-6D76784EDC67}" type="pres">
      <dgm:prSet presAssocID="{A568BAB9-3C74-4794-96A2-A34C8D67775D}" presName="arrow" presStyleLbl="alignNode1" presStyleIdx="2" presStyleCnt="3"/>
      <dgm:spPr/>
    </dgm:pt>
    <dgm:pt modelId="{34351F7F-4254-4C93-9236-DFD36F8B3D00}" type="pres">
      <dgm:prSet presAssocID="{A568BAB9-3C74-4794-96A2-A34C8D67775D}" presName="descendantArrow" presStyleLbl="bgAccFollowNode1" presStyleIdx="2" presStyleCnt="3"/>
      <dgm:spPr/>
    </dgm:pt>
  </dgm:ptLst>
  <dgm:cxnLst>
    <dgm:cxn modelId="{F7718005-D9FC-4729-A1E7-3D24D25362B8}" type="presOf" srcId="{029AE798-746B-4692-A3FD-139C351D1638}" destId="{6DBD7422-9B07-4178-8698-20F8B1020CB4}" srcOrd="0" destOrd="0" presId="urn:microsoft.com/office/officeart/2016/7/layout/VerticalDownArrowProcess"/>
    <dgm:cxn modelId="{710F330A-40E4-41FF-8F48-2BE700AF1970}" srcId="{9535E883-0D08-4B89-8841-9EA0A4869813}" destId="{029AE798-746B-4692-A3FD-139C351D1638}" srcOrd="0" destOrd="0" parTransId="{ECC2DF33-91D8-4289-B8FB-97BE2DBCA9C4}" sibTransId="{AEF6ECAB-28D3-4490-8F5D-7D5436F65C12}"/>
    <dgm:cxn modelId="{96B5963E-C171-4342-8817-22B71A1B429B}" type="presOf" srcId="{55700FA2-650B-4ABF-AAF4-118ECFFE212D}" destId="{1EF65EC8-DDB4-4D4F-86A8-DCE73F45FDFD}" srcOrd="0" destOrd="0" presId="urn:microsoft.com/office/officeart/2016/7/layout/VerticalDownArrowProcess"/>
    <dgm:cxn modelId="{5CD2BF64-AA94-41DC-9B7F-A0C298629EE0}" type="presOf" srcId="{B2CC0B26-2F3B-4A76-87F1-91B981F82230}" destId="{34351F7F-4254-4C93-9236-DFD36F8B3D00}" srcOrd="0" destOrd="0" presId="urn:microsoft.com/office/officeart/2016/7/layout/VerticalDownArrowProcess"/>
    <dgm:cxn modelId="{28839D67-8EB8-49FE-BFDF-B87651267A87}" type="presOf" srcId="{D6430758-635B-4B4F-A9F4-DBBDE57837C1}" destId="{B3B671E6-4C73-4F8B-92E9-CC62D2BB8263}" srcOrd="0" destOrd="0" presId="urn:microsoft.com/office/officeart/2016/7/layout/VerticalDownArrowProcess"/>
    <dgm:cxn modelId="{FB1A6048-F1F5-4EE2-9C91-EC711922E176}" type="presOf" srcId="{A568BAB9-3C74-4794-96A2-A34C8D67775D}" destId="{5C893902-B3FC-45DB-9EA5-87754860CB0F}" srcOrd="0" destOrd="0" presId="urn:microsoft.com/office/officeart/2016/7/layout/VerticalDownArrowProcess"/>
    <dgm:cxn modelId="{28AD364A-338E-4F6C-9762-C63B654FE51B}" srcId="{55700FA2-650B-4ABF-AAF4-118ECFFE212D}" destId="{D6430758-635B-4B4F-A9F4-DBBDE57837C1}" srcOrd="0" destOrd="0" parTransId="{6EFCB883-52A0-49B7-A1A9-31937333D249}" sibTransId="{5939B235-3B02-454B-BE3E-6E4F43B54C9E}"/>
    <dgm:cxn modelId="{06030B4C-B196-49B0-B065-9B44A64F3687}" type="presOf" srcId="{A568BAB9-3C74-4794-96A2-A34C8D67775D}" destId="{72BCE8F3-52B2-480E-8D1F-6D76784EDC67}" srcOrd="1" destOrd="0" presId="urn:microsoft.com/office/officeart/2016/7/layout/VerticalDownArrowProcess"/>
    <dgm:cxn modelId="{0A357B4F-BCCE-494E-B9AD-C53E0EC78D61}" type="presOf" srcId="{9535E883-0D08-4B89-8841-9EA0A4869813}" destId="{9C80F045-6384-428F-AF4D-B763C8CBBF10}" srcOrd="0" destOrd="0" presId="urn:microsoft.com/office/officeart/2016/7/layout/VerticalDownArrowProcess"/>
    <dgm:cxn modelId="{939BD880-7F92-45F9-BF8A-FA551FFDE9FB}" srcId="{A720E8F8-8355-4DB2-9AE8-EC19CD0B5AD2}" destId="{9535E883-0D08-4B89-8841-9EA0A4869813}" srcOrd="1" destOrd="0" parTransId="{2E17DDD3-1396-40F2-937F-B2F2482E5DD1}" sibTransId="{ECB90E91-BA49-41FD-8DB1-065422BC4638}"/>
    <dgm:cxn modelId="{2BBA7A8C-60AA-465C-8527-6C189DE10407}" type="presOf" srcId="{9535E883-0D08-4B89-8841-9EA0A4869813}" destId="{0AE69E6B-456B-46D5-93A6-AA9F1D1E9B56}" srcOrd="1" destOrd="0" presId="urn:microsoft.com/office/officeart/2016/7/layout/VerticalDownArrowProcess"/>
    <dgm:cxn modelId="{393F58AB-BA68-4C0B-9555-FD7CE2110F49}" srcId="{A720E8F8-8355-4DB2-9AE8-EC19CD0B5AD2}" destId="{A568BAB9-3C74-4794-96A2-A34C8D67775D}" srcOrd="0" destOrd="0" parTransId="{4736E692-2A85-44FD-8A9B-E739DEDAE8AE}" sibTransId="{047E3ED9-0EEC-483B-869A-7BFC1E98A314}"/>
    <dgm:cxn modelId="{C9EA47D4-4CC3-4E33-A266-E286411A63A3}" type="presOf" srcId="{A720E8F8-8355-4DB2-9AE8-EC19CD0B5AD2}" destId="{110A7CE9-3810-482A-81C7-A9F4DCFB3099}" srcOrd="0" destOrd="0" presId="urn:microsoft.com/office/officeart/2016/7/layout/VerticalDownArrowProcess"/>
    <dgm:cxn modelId="{A4BC1EE8-A475-4E03-A5C1-4A5396ECC801}" srcId="{A568BAB9-3C74-4794-96A2-A34C8D67775D}" destId="{B2CC0B26-2F3B-4A76-87F1-91B981F82230}" srcOrd="0" destOrd="0" parTransId="{93DB4D94-C043-4983-8868-C35DDF89C256}" sibTransId="{B527A291-4B74-4A3E-9D86-787000BCF35D}"/>
    <dgm:cxn modelId="{74C3EEF5-9E80-4235-B921-0367E2B12CF6}" srcId="{A720E8F8-8355-4DB2-9AE8-EC19CD0B5AD2}" destId="{55700FA2-650B-4ABF-AAF4-118ECFFE212D}" srcOrd="2" destOrd="0" parTransId="{5DD75BC5-34D9-4D6C-90B0-1FE83CC00323}" sibTransId="{2B562E9C-6491-4722-BBC0-D002717E317C}"/>
    <dgm:cxn modelId="{8EF8EEDC-2F47-4E38-ADCB-E33970180201}" type="presParOf" srcId="{110A7CE9-3810-482A-81C7-A9F4DCFB3099}" destId="{35EA1150-67A8-43EA-8F69-419D2C697EBF}" srcOrd="0" destOrd="0" presId="urn:microsoft.com/office/officeart/2016/7/layout/VerticalDownArrowProcess"/>
    <dgm:cxn modelId="{0654F77D-B5DD-4F39-92B7-3593E3DF8454}" type="presParOf" srcId="{35EA1150-67A8-43EA-8F69-419D2C697EBF}" destId="{1EF65EC8-DDB4-4D4F-86A8-DCE73F45FDFD}" srcOrd="0" destOrd="0" presId="urn:microsoft.com/office/officeart/2016/7/layout/VerticalDownArrowProcess"/>
    <dgm:cxn modelId="{5F62CBF8-69CE-48EB-9F22-784A08126644}" type="presParOf" srcId="{35EA1150-67A8-43EA-8F69-419D2C697EBF}" destId="{B3B671E6-4C73-4F8B-92E9-CC62D2BB8263}" srcOrd="1" destOrd="0" presId="urn:microsoft.com/office/officeart/2016/7/layout/VerticalDownArrowProcess"/>
    <dgm:cxn modelId="{587CD4E2-D89D-477D-B23B-A2FFC997DB0A}" type="presParOf" srcId="{110A7CE9-3810-482A-81C7-A9F4DCFB3099}" destId="{A08BD854-DDFD-4C84-9624-097A88903043}" srcOrd="1" destOrd="0" presId="urn:microsoft.com/office/officeart/2016/7/layout/VerticalDownArrowProcess"/>
    <dgm:cxn modelId="{5EB38185-AFA2-4EE9-B689-14DE2E36DA41}" type="presParOf" srcId="{110A7CE9-3810-482A-81C7-A9F4DCFB3099}" destId="{009DECC5-4721-4116-BC33-F258A2DCFC8F}" srcOrd="2" destOrd="0" presId="urn:microsoft.com/office/officeart/2016/7/layout/VerticalDownArrowProcess"/>
    <dgm:cxn modelId="{886D5969-AA2D-4C94-8EF5-B5C680F05F99}" type="presParOf" srcId="{009DECC5-4721-4116-BC33-F258A2DCFC8F}" destId="{9C80F045-6384-428F-AF4D-B763C8CBBF10}" srcOrd="0" destOrd="0" presId="urn:microsoft.com/office/officeart/2016/7/layout/VerticalDownArrowProcess"/>
    <dgm:cxn modelId="{D525073C-851B-44F9-8FA2-164FFEB003CF}" type="presParOf" srcId="{009DECC5-4721-4116-BC33-F258A2DCFC8F}" destId="{0AE69E6B-456B-46D5-93A6-AA9F1D1E9B56}" srcOrd="1" destOrd="0" presId="urn:microsoft.com/office/officeart/2016/7/layout/VerticalDownArrowProcess"/>
    <dgm:cxn modelId="{432BB90C-35B8-4D1A-BC5E-8D7F4E07A0BB}" type="presParOf" srcId="{009DECC5-4721-4116-BC33-F258A2DCFC8F}" destId="{6DBD7422-9B07-4178-8698-20F8B1020CB4}" srcOrd="2" destOrd="0" presId="urn:microsoft.com/office/officeart/2016/7/layout/VerticalDownArrowProcess"/>
    <dgm:cxn modelId="{A85E98C2-1832-4442-9E35-AEF9575942EF}" type="presParOf" srcId="{110A7CE9-3810-482A-81C7-A9F4DCFB3099}" destId="{B4F6EB1C-2FA8-4367-8F20-59FA00D3B8F9}" srcOrd="3" destOrd="0" presId="urn:microsoft.com/office/officeart/2016/7/layout/VerticalDownArrowProcess"/>
    <dgm:cxn modelId="{3CE902FB-C1EB-463C-9156-4CB475B91C3F}" type="presParOf" srcId="{110A7CE9-3810-482A-81C7-A9F4DCFB3099}" destId="{05CE7151-2B78-4AC4-9DE3-1CB9834FEB13}" srcOrd="4" destOrd="0" presId="urn:microsoft.com/office/officeart/2016/7/layout/VerticalDownArrowProcess"/>
    <dgm:cxn modelId="{E4AA22D9-FEE0-4B9A-8AB4-7F34C8EB6DF3}" type="presParOf" srcId="{05CE7151-2B78-4AC4-9DE3-1CB9834FEB13}" destId="{5C893902-B3FC-45DB-9EA5-87754860CB0F}" srcOrd="0" destOrd="0" presId="urn:microsoft.com/office/officeart/2016/7/layout/VerticalDownArrowProcess"/>
    <dgm:cxn modelId="{B83A929E-C289-473B-81DA-DF3E1E80DBE9}" type="presParOf" srcId="{05CE7151-2B78-4AC4-9DE3-1CB9834FEB13}" destId="{72BCE8F3-52B2-480E-8D1F-6D76784EDC67}" srcOrd="1" destOrd="0" presId="urn:microsoft.com/office/officeart/2016/7/layout/VerticalDownArrowProcess"/>
    <dgm:cxn modelId="{8727DD0D-1DD1-442D-A737-F617DC3A5257}" type="presParOf" srcId="{05CE7151-2B78-4AC4-9DE3-1CB9834FEB13}" destId="{34351F7F-4254-4C93-9236-DFD36F8B3D00}"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00BAF-41C9-48B6-97DB-0241E60C829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388BA73-36A4-44C8-9520-FC60062657D6}">
      <dgm:prSet/>
      <dgm:spPr/>
      <dgm:t>
        <a:bodyPr/>
        <a:lstStyle/>
        <a:p>
          <a:r>
            <a:rPr lang="en-US"/>
            <a:t>You can download this from GitHub</a:t>
          </a:r>
        </a:p>
      </dgm:t>
    </dgm:pt>
    <dgm:pt modelId="{C0622F6F-EE19-470A-AD28-E57536E9D629}" type="parTrans" cxnId="{A853575C-24EA-4FCD-87B0-2E3B69364584}">
      <dgm:prSet/>
      <dgm:spPr/>
      <dgm:t>
        <a:bodyPr/>
        <a:lstStyle/>
        <a:p>
          <a:endParaRPr lang="en-US"/>
        </a:p>
      </dgm:t>
    </dgm:pt>
    <dgm:pt modelId="{4677331D-A284-46CE-9BC2-670C7AD0BE7C}" type="sibTrans" cxnId="{A853575C-24EA-4FCD-87B0-2E3B69364584}">
      <dgm:prSet/>
      <dgm:spPr/>
      <dgm:t>
        <a:bodyPr/>
        <a:lstStyle/>
        <a:p>
          <a:endParaRPr lang="en-US"/>
        </a:p>
      </dgm:t>
    </dgm:pt>
    <dgm:pt modelId="{8D254AF7-2CB4-4D30-9C93-8AE73F97F2A1}">
      <dgm:prSet/>
      <dgm:spPr/>
      <dgm:t>
        <a:bodyPr/>
        <a:lstStyle/>
        <a:p>
          <a:r>
            <a:rPr lang="en-US">
              <a:hlinkClick xmlns:r="http://schemas.openxmlformats.org/officeDocument/2006/relationships" r:id="rId1"/>
            </a:rPr>
            <a:t>http://bit.ly/KNO3-FTCSDK</a:t>
          </a:r>
          <a:endParaRPr lang="en-US"/>
        </a:p>
      </dgm:t>
    </dgm:pt>
    <dgm:pt modelId="{CE013CC6-F557-4C6E-BB6E-951DF2B4B8B2}" type="parTrans" cxnId="{9943B9B4-0D34-4C3B-9FB5-7B8D8565C805}">
      <dgm:prSet/>
      <dgm:spPr/>
      <dgm:t>
        <a:bodyPr/>
        <a:lstStyle/>
        <a:p>
          <a:endParaRPr lang="en-US"/>
        </a:p>
      </dgm:t>
    </dgm:pt>
    <dgm:pt modelId="{D825AF9D-F99F-4D41-A559-EC03A3A16136}" type="sibTrans" cxnId="{9943B9B4-0D34-4C3B-9FB5-7B8D8565C805}">
      <dgm:prSet/>
      <dgm:spPr/>
      <dgm:t>
        <a:bodyPr/>
        <a:lstStyle/>
        <a:p>
          <a:endParaRPr lang="en-US"/>
        </a:p>
      </dgm:t>
    </dgm:pt>
    <dgm:pt modelId="{BF0404A0-75D9-46E8-8B98-F93D569B04A6}">
      <dgm:prSet/>
      <dgm:spPr/>
      <dgm:t>
        <a:bodyPr/>
        <a:lstStyle/>
        <a:p>
          <a:r>
            <a:rPr lang="en-US"/>
            <a:t>Download the repository as a zip</a:t>
          </a:r>
        </a:p>
      </dgm:t>
    </dgm:pt>
    <dgm:pt modelId="{DE622D1C-56E4-4247-BC48-2CAD1849BAE1}" type="parTrans" cxnId="{7E934FBD-0A3C-4DFB-AD2C-94AA7DA18CDF}">
      <dgm:prSet/>
      <dgm:spPr/>
      <dgm:t>
        <a:bodyPr/>
        <a:lstStyle/>
        <a:p>
          <a:endParaRPr lang="en-US"/>
        </a:p>
      </dgm:t>
    </dgm:pt>
    <dgm:pt modelId="{043E23A3-318B-4571-826C-4907B432B98C}" type="sibTrans" cxnId="{7E934FBD-0A3C-4DFB-AD2C-94AA7DA18CDF}">
      <dgm:prSet/>
      <dgm:spPr/>
      <dgm:t>
        <a:bodyPr/>
        <a:lstStyle/>
        <a:p>
          <a:endParaRPr lang="en-US"/>
        </a:p>
      </dgm:t>
    </dgm:pt>
    <dgm:pt modelId="{FF6854AD-8800-4469-A2AC-4F4E751C0BE7}">
      <dgm:prSet/>
      <dgm:spPr/>
      <dgm:t>
        <a:bodyPr/>
        <a:lstStyle/>
        <a:p>
          <a:r>
            <a:rPr lang="en-US"/>
            <a:t>Unzip the file</a:t>
          </a:r>
        </a:p>
      </dgm:t>
    </dgm:pt>
    <dgm:pt modelId="{84AF0C6D-C747-4375-983C-C877418E00D2}" type="parTrans" cxnId="{95F9AD58-48D0-4825-A8D5-67E06B9BE7FF}">
      <dgm:prSet/>
      <dgm:spPr/>
      <dgm:t>
        <a:bodyPr/>
        <a:lstStyle/>
        <a:p>
          <a:endParaRPr lang="en-US"/>
        </a:p>
      </dgm:t>
    </dgm:pt>
    <dgm:pt modelId="{84E1E536-8645-44E3-93A5-2B7AEC2233E0}" type="sibTrans" cxnId="{95F9AD58-48D0-4825-A8D5-67E06B9BE7FF}">
      <dgm:prSet/>
      <dgm:spPr/>
      <dgm:t>
        <a:bodyPr/>
        <a:lstStyle/>
        <a:p>
          <a:endParaRPr lang="en-US"/>
        </a:p>
      </dgm:t>
    </dgm:pt>
    <dgm:pt modelId="{078B3AD4-895C-45B1-88A0-3F346A546F93}">
      <dgm:prSet/>
      <dgm:spPr/>
      <dgm:t>
        <a:bodyPr/>
        <a:lstStyle/>
        <a:p>
          <a:r>
            <a:rPr lang="en-US"/>
            <a:t>Extract it where you want to develop</a:t>
          </a:r>
        </a:p>
      </dgm:t>
    </dgm:pt>
    <dgm:pt modelId="{2FB35E15-A22A-4FA9-B8F5-80E32B511ACD}" type="parTrans" cxnId="{31A23F75-EADD-4C08-815F-5C43BCB47E38}">
      <dgm:prSet/>
      <dgm:spPr/>
      <dgm:t>
        <a:bodyPr/>
        <a:lstStyle/>
        <a:p>
          <a:endParaRPr lang="en-US"/>
        </a:p>
      </dgm:t>
    </dgm:pt>
    <dgm:pt modelId="{7570719E-F2AC-439A-AAB1-564FA28D21EF}" type="sibTrans" cxnId="{31A23F75-EADD-4C08-815F-5C43BCB47E38}">
      <dgm:prSet/>
      <dgm:spPr/>
      <dgm:t>
        <a:bodyPr/>
        <a:lstStyle/>
        <a:p>
          <a:endParaRPr lang="en-US"/>
        </a:p>
      </dgm:t>
    </dgm:pt>
    <dgm:pt modelId="{1558C9AC-B856-44BA-9CC6-F4FE014C69D7}">
      <dgm:prSet/>
      <dgm:spPr/>
      <dgm:t>
        <a:bodyPr/>
        <a:lstStyle/>
        <a:p>
          <a:r>
            <a:rPr lang="en-US"/>
            <a:t>For more advanced users: </a:t>
          </a:r>
        </a:p>
      </dgm:t>
    </dgm:pt>
    <dgm:pt modelId="{D326FE68-5E33-44ED-A749-7032F90C977F}" type="parTrans" cxnId="{A376AB10-2AFD-4C77-9BC3-7548DB2CA102}">
      <dgm:prSet/>
      <dgm:spPr/>
      <dgm:t>
        <a:bodyPr/>
        <a:lstStyle/>
        <a:p>
          <a:endParaRPr lang="en-US"/>
        </a:p>
      </dgm:t>
    </dgm:pt>
    <dgm:pt modelId="{15E81DE1-DC42-4C56-8AF5-4E259FE018C1}" type="sibTrans" cxnId="{A376AB10-2AFD-4C77-9BC3-7548DB2CA102}">
      <dgm:prSet/>
      <dgm:spPr/>
      <dgm:t>
        <a:bodyPr/>
        <a:lstStyle/>
        <a:p>
          <a:endParaRPr lang="en-US"/>
        </a:p>
      </dgm:t>
    </dgm:pt>
    <dgm:pt modelId="{07197A83-BCE8-44A2-9EDB-14FA84CBAC81}">
      <dgm:prSet/>
      <dgm:spPr/>
      <dgm:t>
        <a:bodyPr/>
        <a:lstStyle/>
        <a:p>
          <a:r>
            <a:rPr lang="en-US"/>
            <a:t>Clone the gitrepository</a:t>
          </a:r>
        </a:p>
      </dgm:t>
    </dgm:pt>
    <dgm:pt modelId="{2F91C8A4-ADA7-4C70-9CB7-219F7F4119F2}" type="parTrans" cxnId="{EBC752F1-E822-4726-A64D-0EBCE45346A2}">
      <dgm:prSet/>
      <dgm:spPr/>
      <dgm:t>
        <a:bodyPr/>
        <a:lstStyle/>
        <a:p>
          <a:endParaRPr lang="en-US"/>
        </a:p>
      </dgm:t>
    </dgm:pt>
    <dgm:pt modelId="{C2B5CFDB-5286-4EFA-AF68-76186F7DCBBD}" type="sibTrans" cxnId="{EBC752F1-E822-4726-A64D-0EBCE45346A2}">
      <dgm:prSet/>
      <dgm:spPr/>
      <dgm:t>
        <a:bodyPr/>
        <a:lstStyle/>
        <a:p>
          <a:endParaRPr lang="en-US"/>
        </a:p>
      </dgm:t>
    </dgm:pt>
    <dgm:pt modelId="{BE4C1AF7-31E0-4AE3-AFA8-AB8F883D8C79}">
      <dgm:prSet/>
      <dgm:spPr/>
      <dgm:t>
        <a:bodyPr/>
        <a:lstStyle/>
        <a:p>
          <a:r>
            <a:rPr lang="en-US"/>
            <a:t>Use the .gitlink in Android Studio at</a:t>
          </a:r>
        </a:p>
      </dgm:t>
    </dgm:pt>
    <dgm:pt modelId="{87E251E1-EF23-40AC-ACDE-DB4683E85CC0}" type="parTrans" cxnId="{70BE5A30-25EF-4326-84F9-D58E33C36B92}">
      <dgm:prSet/>
      <dgm:spPr/>
      <dgm:t>
        <a:bodyPr/>
        <a:lstStyle/>
        <a:p>
          <a:endParaRPr lang="en-US"/>
        </a:p>
      </dgm:t>
    </dgm:pt>
    <dgm:pt modelId="{26143934-19C3-4693-8A3E-09164A9583BD}" type="sibTrans" cxnId="{70BE5A30-25EF-4326-84F9-D58E33C36B92}">
      <dgm:prSet/>
      <dgm:spPr/>
      <dgm:t>
        <a:bodyPr/>
        <a:lstStyle/>
        <a:p>
          <a:endParaRPr lang="en-US"/>
        </a:p>
      </dgm:t>
    </dgm:pt>
    <dgm:pt modelId="{626D1E6F-4F38-48E1-B05A-E24F761226BD}">
      <dgm:prSet/>
      <dgm:spPr/>
      <dgm:t>
        <a:bodyPr/>
        <a:lstStyle/>
        <a:p>
          <a:r>
            <a:rPr lang="en-US"/>
            <a:t>‘VCS &gt; Checkout from Version Control &gt; Git’ (Not GitHub)</a:t>
          </a:r>
        </a:p>
      </dgm:t>
    </dgm:pt>
    <dgm:pt modelId="{231FEA92-254B-4ABF-93D9-346E84780A58}" type="parTrans" cxnId="{3CCF6CB7-BB5B-4057-B9B2-8D0FA0441F96}">
      <dgm:prSet/>
      <dgm:spPr/>
      <dgm:t>
        <a:bodyPr/>
        <a:lstStyle/>
        <a:p>
          <a:endParaRPr lang="en-US"/>
        </a:p>
      </dgm:t>
    </dgm:pt>
    <dgm:pt modelId="{A4B1E9F7-CF4A-41D5-ACBA-497573FD1B49}" type="sibTrans" cxnId="{3CCF6CB7-BB5B-4057-B9B2-8D0FA0441F96}">
      <dgm:prSet/>
      <dgm:spPr/>
      <dgm:t>
        <a:bodyPr/>
        <a:lstStyle/>
        <a:p>
          <a:endParaRPr lang="en-US"/>
        </a:p>
      </dgm:t>
    </dgm:pt>
    <dgm:pt modelId="{F34F952A-E018-42EF-87D0-7AE9BAFB79B6}">
      <dgm:prSet/>
      <dgm:spPr/>
      <dgm:t>
        <a:bodyPr/>
        <a:lstStyle/>
        <a:p>
          <a:r>
            <a:rPr lang="en-US"/>
            <a:t>Click ‘Clone’</a:t>
          </a:r>
        </a:p>
      </dgm:t>
    </dgm:pt>
    <dgm:pt modelId="{5DC4FCCC-7651-46DA-9741-589E4C55BEAB}" type="parTrans" cxnId="{B5B6FACE-74A7-4945-AE97-B054F42AD906}">
      <dgm:prSet/>
      <dgm:spPr/>
      <dgm:t>
        <a:bodyPr/>
        <a:lstStyle/>
        <a:p>
          <a:endParaRPr lang="en-US"/>
        </a:p>
      </dgm:t>
    </dgm:pt>
    <dgm:pt modelId="{8FF1E028-609E-4FF2-B4C6-E9A97722F9B9}" type="sibTrans" cxnId="{B5B6FACE-74A7-4945-AE97-B054F42AD906}">
      <dgm:prSet/>
      <dgm:spPr/>
      <dgm:t>
        <a:bodyPr/>
        <a:lstStyle/>
        <a:p>
          <a:endParaRPr lang="en-US"/>
        </a:p>
      </dgm:t>
    </dgm:pt>
    <dgm:pt modelId="{C9C99742-C5F4-47C4-AE02-0FA78F52B779}">
      <dgm:prSet/>
      <dgm:spPr/>
      <dgm:t>
        <a:bodyPr/>
        <a:lstStyle/>
        <a:p>
          <a:r>
            <a:rPr lang="en-US"/>
            <a:t>Continue with this tutorial as normal</a:t>
          </a:r>
        </a:p>
      </dgm:t>
    </dgm:pt>
    <dgm:pt modelId="{214B7C61-789E-4E25-BAB9-971687DC091C}" type="parTrans" cxnId="{121AD822-71CF-42B4-8EDA-CB5EE03F4860}">
      <dgm:prSet/>
      <dgm:spPr/>
      <dgm:t>
        <a:bodyPr/>
        <a:lstStyle/>
        <a:p>
          <a:endParaRPr lang="en-US"/>
        </a:p>
      </dgm:t>
    </dgm:pt>
    <dgm:pt modelId="{03D46944-52EC-4713-B9CF-BC3CF4A4A118}" type="sibTrans" cxnId="{121AD822-71CF-42B4-8EDA-CB5EE03F4860}">
      <dgm:prSet/>
      <dgm:spPr/>
      <dgm:t>
        <a:bodyPr/>
        <a:lstStyle/>
        <a:p>
          <a:endParaRPr lang="en-US"/>
        </a:p>
      </dgm:t>
    </dgm:pt>
    <dgm:pt modelId="{2C262C3A-2CC0-4C84-BDA0-37F64AF07A39}">
      <dgm:prSet/>
      <dgm:spPr/>
      <dgm:t>
        <a:bodyPr/>
        <a:lstStyle/>
        <a:p>
          <a:r>
            <a:rPr lang="en-US"/>
            <a:t>When you want to update to the latest SDK, click the VCS down arrow and select Merge</a:t>
          </a:r>
        </a:p>
      </dgm:t>
    </dgm:pt>
    <dgm:pt modelId="{6B87BDE1-74A5-41C4-9C63-4DDB0F69C049}" type="parTrans" cxnId="{15E8F80A-E7F9-426A-B50A-DCFB111A9B25}">
      <dgm:prSet/>
      <dgm:spPr/>
      <dgm:t>
        <a:bodyPr/>
        <a:lstStyle/>
        <a:p>
          <a:endParaRPr lang="en-US"/>
        </a:p>
      </dgm:t>
    </dgm:pt>
    <dgm:pt modelId="{2B66BEAB-33D9-4D9F-B1AA-576B91CAAF41}" type="sibTrans" cxnId="{15E8F80A-E7F9-426A-B50A-DCFB111A9B25}">
      <dgm:prSet/>
      <dgm:spPr/>
      <dgm:t>
        <a:bodyPr/>
        <a:lstStyle/>
        <a:p>
          <a:endParaRPr lang="en-US"/>
        </a:p>
      </dgm:t>
    </dgm:pt>
    <dgm:pt modelId="{93961C8B-7B5E-4DF5-9949-BC259C771036}" type="pres">
      <dgm:prSet presAssocID="{3B600BAF-41C9-48B6-97DB-0241E60C8297}" presName="linear" presStyleCnt="0">
        <dgm:presLayoutVars>
          <dgm:dir/>
          <dgm:animLvl val="lvl"/>
          <dgm:resizeHandles val="exact"/>
        </dgm:presLayoutVars>
      </dgm:prSet>
      <dgm:spPr/>
    </dgm:pt>
    <dgm:pt modelId="{876CE5BA-0330-434B-8479-F5E326857923}" type="pres">
      <dgm:prSet presAssocID="{C388BA73-36A4-44C8-9520-FC60062657D6}" presName="parentLin" presStyleCnt="0"/>
      <dgm:spPr/>
    </dgm:pt>
    <dgm:pt modelId="{32152B22-9B33-49C1-9094-75D2AE4C47A4}" type="pres">
      <dgm:prSet presAssocID="{C388BA73-36A4-44C8-9520-FC60062657D6}" presName="parentLeftMargin" presStyleLbl="node1" presStyleIdx="0" presStyleCnt="3"/>
      <dgm:spPr/>
    </dgm:pt>
    <dgm:pt modelId="{34BBAA24-7235-407B-9A4A-D783723BCE02}" type="pres">
      <dgm:prSet presAssocID="{C388BA73-36A4-44C8-9520-FC60062657D6}" presName="parentText" presStyleLbl="node1" presStyleIdx="0" presStyleCnt="3">
        <dgm:presLayoutVars>
          <dgm:chMax val="0"/>
          <dgm:bulletEnabled val="1"/>
        </dgm:presLayoutVars>
      </dgm:prSet>
      <dgm:spPr/>
    </dgm:pt>
    <dgm:pt modelId="{F5F29866-2425-4294-91A8-CF3716BED81E}" type="pres">
      <dgm:prSet presAssocID="{C388BA73-36A4-44C8-9520-FC60062657D6}" presName="negativeSpace" presStyleCnt="0"/>
      <dgm:spPr/>
    </dgm:pt>
    <dgm:pt modelId="{933487E6-619E-4651-9CF1-CFB99BDE28B9}" type="pres">
      <dgm:prSet presAssocID="{C388BA73-36A4-44C8-9520-FC60062657D6}" presName="childText" presStyleLbl="conFgAcc1" presStyleIdx="0" presStyleCnt="3">
        <dgm:presLayoutVars>
          <dgm:bulletEnabled val="1"/>
        </dgm:presLayoutVars>
      </dgm:prSet>
      <dgm:spPr/>
    </dgm:pt>
    <dgm:pt modelId="{73C846AF-D12D-4FA1-B182-C96E2394A939}" type="pres">
      <dgm:prSet presAssocID="{4677331D-A284-46CE-9BC2-670C7AD0BE7C}" presName="spaceBetweenRectangles" presStyleCnt="0"/>
      <dgm:spPr/>
    </dgm:pt>
    <dgm:pt modelId="{454655A9-2F9F-4269-863B-1B00DCC93360}" type="pres">
      <dgm:prSet presAssocID="{BF0404A0-75D9-46E8-8B98-F93D569B04A6}" presName="parentLin" presStyleCnt="0"/>
      <dgm:spPr/>
    </dgm:pt>
    <dgm:pt modelId="{10A3E03D-B52F-4FD2-B58F-64C2FBD4B7A1}" type="pres">
      <dgm:prSet presAssocID="{BF0404A0-75D9-46E8-8B98-F93D569B04A6}" presName="parentLeftMargin" presStyleLbl="node1" presStyleIdx="0" presStyleCnt="3"/>
      <dgm:spPr/>
    </dgm:pt>
    <dgm:pt modelId="{A34B00EB-F893-4905-9B03-02ECB9E8A3F6}" type="pres">
      <dgm:prSet presAssocID="{BF0404A0-75D9-46E8-8B98-F93D569B04A6}" presName="parentText" presStyleLbl="node1" presStyleIdx="1" presStyleCnt="3">
        <dgm:presLayoutVars>
          <dgm:chMax val="0"/>
          <dgm:bulletEnabled val="1"/>
        </dgm:presLayoutVars>
      </dgm:prSet>
      <dgm:spPr/>
    </dgm:pt>
    <dgm:pt modelId="{5CAB7704-257C-487D-BBEF-EE21960F53A1}" type="pres">
      <dgm:prSet presAssocID="{BF0404A0-75D9-46E8-8B98-F93D569B04A6}" presName="negativeSpace" presStyleCnt="0"/>
      <dgm:spPr/>
    </dgm:pt>
    <dgm:pt modelId="{B68848EF-6D92-472A-BE6E-7D3EF2E26BF5}" type="pres">
      <dgm:prSet presAssocID="{BF0404A0-75D9-46E8-8B98-F93D569B04A6}" presName="childText" presStyleLbl="conFgAcc1" presStyleIdx="1" presStyleCnt="3">
        <dgm:presLayoutVars>
          <dgm:bulletEnabled val="1"/>
        </dgm:presLayoutVars>
      </dgm:prSet>
      <dgm:spPr/>
    </dgm:pt>
    <dgm:pt modelId="{FC1032F1-C282-4120-9652-C488E1C3F84E}" type="pres">
      <dgm:prSet presAssocID="{043E23A3-318B-4571-826C-4907B432B98C}" presName="spaceBetweenRectangles" presStyleCnt="0"/>
      <dgm:spPr/>
    </dgm:pt>
    <dgm:pt modelId="{85652CF0-9EF8-4DF5-877C-76F75E9C7D82}" type="pres">
      <dgm:prSet presAssocID="{1558C9AC-B856-44BA-9CC6-F4FE014C69D7}" presName="parentLin" presStyleCnt="0"/>
      <dgm:spPr/>
    </dgm:pt>
    <dgm:pt modelId="{D197FA94-E622-452D-A525-E5FC0022B991}" type="pres">
      <dgm:prSet presAssocID="{1558C9AC-B856-44BA-9CC6-F4FE014C69D7}" presName="parentLeftMargin" presStyleLbl="node1" presStyleIdx="1" presStyleCnt="3"/>
      <dgm:spPr/>
    </dgm:pt>
    <dgm:pt modelId="{44856241-75C6-432D-A422-F3B42165EFE9}" type="pres">
      <dgm:prSet presAssocID="{1558C9AC-B856-44BA-9CC6-F4FE014C69D7}" presName="parentText" presStyleLbl="node1" presStyleIdx="2" presStyleCnt="3">
        <dgm:presLayoutVars>
          <dgm:chMax val="0"/>
          <dgm:bulletEnabled val="1"/>
        </dgm:presLayoutVars>
      </dgm:prSet>
      <dgm:spPr/>
    </dgm:pt>
    <dgm:pt modelId="{E6AB2A4A-679A-4209-866E-DBF283AD6A84}" type="pres">
      <dgm:prSet presAssocID="{1558C9AC-B856-44BA-9CC6-F4FE014C69D7}" presName="negativeSpace" presStyleCnt="0"/>
      <dgm:spPr/>
    </dgm:pt>
    <dgm:pt modelId="{2C1FC6FE-EDD1-420D-AAD3-ADE0BA746895}" type="pres">
      <dgm:prSet presAssocID="{1558C9AC-B856-44BA-9CC6-F4FE014C69D7}" presName="childText" presStyleLbl="conFgAcc1" presStyleIdx="2" presStyleCnt="3">
        <dgm:presLayoutVars>
          <dgm:bulletEnabled val="1"/>
        </dgm:presLayoutVars>
      </dgm:prSet>
      <dgm:spPr/>
    </dgm:pt>
  </dgm:ptLst>
  <dgm:cxnLst>
    <dgm:cxn modelId="{4FE6F409-AAE6-4E83-B1AE-22BEF107859A}" type="presOf" srcId="{BF0404A0-75D9-46E8-8B98-F93D569B04A6}" destId="{10A3E03D-B52F-4FD2-B58F-64C2FBD4B7A1}" srcOrd="0" destOrd="0" presId="urn:microsoft.com/office/officeart/2005/8/layout/list1"/>
    <dgm:cxn modelId="{15E8F80A-E7F9-426A-B50A-DCFB111A9B25}" srcId="{BE4C1AF7-31E0-4AE3-AFA8-AB8F883D8C79}" destId="{2C262C3A-2CC0-4C84-BDA0-37F64AF07A39}" srcOrd="3" destOrd="0" parTransId="{6B87BDE1-74A5-41C4-9C63-4DDB0F69C049}" sibTransId="{2B66BEAB-33D9-4D9F-B1AA-576B91CAAF41}"/>
    <dgm:cxn modelId="{A376AB10-2AFD-4C77-9BC3-7548DB2CA102}" srcId="{3B600BAF-41C9-48B6-97DB-0241E60C8297}" destId="{1558C9AC-B856-44BA-9CC6-F4FE014C69D7}" srcOrd="2" destOrd="0" parTransId="{D326FE68-5E33-44ED-A749-7032F90C977F}" sibTransId="{15E81DE1-DC42-4C56-8AF5-4E259FE018C1}"/>
    <dgm:cxn modelId="{121AD822-71CF-42B4-8EDA-CB5EE03F4860}" srcId="{BE4C1AF7-31E0-4AE3-AFA8-AB8F883D8C79}" destId="{C9C99742-C5F4-47C4-AE02-0FA78F52B779}" srcOrd="2" destOrd="0" parTransId="{214B7C61-789E-4E25-BAB9-971687DC091C}" sibTransId="{03D46944-52EC-4713-B9CF-BC3CF4A4A118}"/>
    <dgm:cxn modelId="{70BE5A30-25EF-4326-84F9-D58E33C36B92}" srcId="{1558C9AC-B856-44BA-9CC6-F4FE014C69D7}" destId="{BE4C1AF7-31E0-4AE3-AFA8-AB8F883D8C79}" srcOrd="1" destOrd="0" parTransId="{87E251E1-EF23-40AC-ACDE-DB4683E85CC0}" sibTransId="{26143934-19C3-4693-8A3E-09164A9583BD}"/>
    <dgm:cxn modelId="{666A2935-0C82-46F0-A21C-039282ED4A63}" type="presOf" srcId="{BF0404A0-75D9-46E8-8B98-F93D569B04A6}" destId="{A34B00EB-F893-4905-9B03-02ECB9E8A3F6}" srcOrd="1" destOrd="0" presId="urn:microsoft.com/office/officeart/2005/8/layout/list1"/>
    <dgm:cxn modelId="{A853575C-24EA-4FCD-87B0-2E3B69364584}" srcId="{3B600BAF-41C9-48B6-97DB-0241E60C8297}" destId="{C388BA73-36A4-44C8-9520-FC60062657D6}" srcOrd="0" destOrd="0" parTransId="{C0622F6F-EE19-470A-AD28-E57536E9D629}" sibTransId="{4677331D-A284-46CE-9BC2-670C7AD0BE7C}"/>
    <dgm:cxn modelId="{EC789343-6237-4248-9D38-02C89F54EA0E}" type="presOf" srcId="{1558C9AC-B856-44BA-9CC6-F4FE014C69D7}" destId="{44856241-75C6-432D-A422-F3B42165EFE9}" srcOrd="1" destOrd="0" presId="urn:microsoft.com/office/officeart/2005/8/layout/list1"/>
    <dgm:cxn modelId="{B7D78651-7095-4250-A7FC-0E29D8F8E3FC}" type="presOf" srcId="{2C262C3A-2CC0-4C84-BDA0-37F64AF07A39}" destId="{2C1FC6FE-EDD1-420D-AAD3-ADE0BA746895}" srcOrd="0" destOrd="5" presId="urn:microsoft.com/office/officeart/2005/8/layout/list1"/>
    <dgm:cxn modelId="{5BDBE673-B176-47F3-AFB3-04F9010BBF4A}" type="presOf" srcId="{F34F952A-E018-42EF-87D0-7AE9BAFB79B6}" destId="{2C1FC6FE-EDD1-420D-AAD3-ADE0BA746895}" srcOrd="0" destOrd="3" presId="urn:microsoft.com/office/officeart/2005/8/layout/list1"/>
    <dgm:cxn modelId="{3EEF1174-650F-4FC4-AB68-614214DEC332}" type="presOf" srcId="{1558C9AC-B856-44BA-9CC6-F4FE014C69D7}" destId="{D197FA94-E622-452D-A525-E5FC0022B991}" srcOrd="0" destOrd="0" presId="urn:microsoft.com/office/officeart/2005/8/layout/list1"/>
    <dgm:cxn modelId="{31A23F75-EADD-4C08-815F-5C43BCB47E38}" srcId="{BF0404A0-75D9-46E8-8B98-F93D569B04A6}" destId="{078B3AD4-895C-45B1-88A0-3F346A546F93}" srcOrd="1" destOrd="0" parTransId="{2FB35E15-A22A-4FA9-B8F5-80E32B511ACD}" sibTransId="{7570719E-F2AC-439A-AAB1-564FA28D21EF}"/>
    <dgm:cxn modelId="{3F11CD55-0177-47F1-B6D3-56FE9BDCC499}" type="presOf" srcId="{FF6854AD-8800-4469-A2AC-4F4E751C0BE7}" destId="{B68848EF-6D92-472A-BE6E-7D3EF2E26BF5}" srcOrd="0" destOrd="0" presId="urn:microsoft.com/office/officeart/2005/8/layout/list1"/>
    <dgm:cxn modelId="{C186EE75-C516-423B-966B-2E0BE007C2C8}" type="presOf" srcId="{C388BA73-36A4-44C8-9520-FC60062657D6}" destId="{34BBAA24-7235-407B-9A4A-D783723BCE02}" srcOrd="1" destOrd="0" presId="urn:microsoft.com/office/officeart/2005/8/layout/list1"/>
    <dgm:cxn modelId="{95F9AD58-48D0-4825-A8D5-67E06B9BE7FF}" srcId="{BF0404A0-75D9-46E8-8B98-F93D569B04A6}" destId="{FF6854AD-8800-4469-A2AC-4F4E751C0BE7}" srcOrd="0" destOrd="0" parTransId="{84AF0C6D-C747-4375-983C-C877418E00D2}" sibTransId="{84E1E536-8645-44E3-93A5-2B7AEC2233E0}"/>
    <dgm:cxn modelId="{22D4CA7C-52C7-454F-A621-A143E2E3229C}" type="presOf" srcId="{3B600BAF-41C9-48B6-97DB-0241E60C8297}" destId="{93961C8B-7B5E-4DF5-9949-BC259C771036}" srcOrd="0" destOrd="0" presId="urn:microsoft.com/office/officeart/2005/8/layout/list1"/>
    <dgm:cxn modelId="{8FD2EDA3-3FD3-4B16-AC15-938E77B92500}" type="presOf" srcId="{626D1E6F-4F38-48E1-B05A-E24F761226BD}" destId="{2C1FC6FE-EDD1-420D-AAD3-ADE0BA746895}" srcOrd="0" destOrd="2" presId="urn:microsoft.com/office/officeart/2005/8/layout/list1"/>
    <dgm:cxn modelId="{AEAACDA9-371A-41BE-9960-13A6525567E6}" type="presOf" srcId="{8D254AF7-2CB4-4D30-9C93-8AE73F97F2A1}" destId="{933487E6-619E-4651-9CF1-CFB99BDE28B9}" srcOrd="0" destOrd="0" presId="urn:microsoft.com/office/officeart/2005/8/layout/list1"/>
    <dgm:cxn modelId="{847E11B2-5850-48FD-81B9-6AA792E2ACD1}" type="presOf" srcId="{C388BA73-36A4-44C8-9520-FC60062657D6}" destId="{32152B22-9B33-49C1-9094-75D2AE4C47A4}" srcOrd="0" destOrd="0" presId="urn:microsoft.com/office/officeart/2005/8/layout/list1"/>
    <dgm:cxn modelId="{9943B9B4-0D34-4C3B-9FB5-7B8D8565C805}" srcId="{C388BA73-36A4-44C8-9520-FC60062657D6}" destId="{8D254AF7-2CB4-4D30-9C93-8AE73F97F2A1}" srcOrd="0" destOrd="0" parTransId="{CE013CC6-F557-4C6E-BB6E-951DF2B4B8B2}" sibTransId="{D825AF9D-F99F-4D41-A559-EC03A3A16136}"/>
    <dgm:cxn modelId="{3CCF6CB7-BB5B-4057-B9B2-8D0FA0441F96}" srcId="{BE4C1AF7-31E0-4AE3-AFA8-AB8F883D8C79}" destId="{626D1E6F-4F38-48E1-B05A-E24F761226BD}" srcOrd="0" destOrd="0" parTransId="{231FEA92-254B-4ABF-93D9-346E84780A58}" sibTransId="{A4B1E9F7-CF4A-41D5-ACBA-497573FD1B49}"/>
    <dgm:cxn modelId="{7E934FBD-0A3C-4DFB-AD2C-94AA7DA18CDF}" srcId="{3B600BAF-41C9-48B6-97DB-0241E60C8297}" destId="{BF0404A0-75D9-46E8-8B98-F93D569B04A6}" srcOrd="1" destOrd="0" parTransId="{DE622D1C-56E4-4247-BC48-2CAD1849BAE1}" sibTransId="{043E23A3-318B-4571-826C-4907B432B98C}"/>
    <dgm:cxn modelId="{B5B6FACE-74A7-4945-AE97-B054F42AD906}" srcId="{BE4C1AF7-31E0-4AE3-AFA8-AB8F883D8C79}" destId="{F34F952A-E018-42EF-87D0-7AE9BAFB79B6}" srcOrd="1" destOrd="0" parTransId="{5DC4FCCC-7651-46DA-9741-589E4C55BEAB}" sibTransId="{8FF1E028-609E-4FF2-B4C6-E9A97722F9B9}"/>
    <dgm:cxn modelId="{8CFFF8E6-5374-4C5F-BC2B-CC901C483C4A}" type="presOf" srcId="{C9C99742-C5F4-47C4-AE02-0FA78F52B779}" destId="{2C1FC6FE-EDD1-420D-AAD3-ADE0BA746895}" srcOrd="0" destOrd="4" presId="urn:microsoft.com/office/officeart/2005/8/layout/list1"/>
    <dgm:cxn modelId="{D39F8CF0-5F67-4618-9F60-7896EDA3C2C0}" type="presOf" srcId="{BE4C1AF7-31E0-4AE3-AFA8-AB8F883D8C79}" destId="{2C1FC6FE-EDD1-420D-AAD3-ADE0BA746895}" srcOrd="0" destOrd="1" presId="urn:microsoft.com/office/officeart/2005/8/layout/list1"/>
    <dgm:cxn modelId="{EBC752F1-E822-4726-A64D-0EBCE45346A2}" srcId="{1558C9AC-B856-44BA-9CC6-F4FE014C69D7}" destId="{07197A83-BCE8-44A2-9EDB-14FA84CBAC81}" srcOrd="0" destOrd="0" parTransId="{2F91C8A4-ADA7-4C70-9CB7-219F7F4119F2}" sibTransId="{C2B5CFDB-5286-4EFA-AF68-76186F7DCBBD}"/>
    <dgm:cxn modelId="{462037F3-F289-497E-81BB-FB2D9A60D0FA}" type="presOf" srcId="{078B3AD4-895C-45B1-88A0-3F346A546F93}" destId="{B68848EF-6D92-472A-BE6E-7D3EF2E26BF5}" srcOrd="0" destOrd="1" presId="urn:microsoft.com/office/officeart/2005/8/layout/list1"/>
    <dgm:cxn modelId="{6AEF93FE-808D-4B3F-BFA9-21C569913744}" type="presOf" srcId="{07197A83-BCE8-44A2-9EDB-14FA84CBAC81}" destId="{2C1FC6FE-EDD1-420D-AAD3-ADE0BA746895}" srcOrd="0" destOrd="0" presId="urn:microsoft.com/office/officeart/2005/8/layout/list1"/>
    <dgm:cxn modelId="{FCE6032D-5812-4AE9-BB70-01AAFFB42185}" type="presParOf" srcId="{93961C8B-7B5E-4DF5-9949-BC259C771036}" destId="{876CE5BA-0330-434B-8479-F5E326857923}" srcOrd="0" destOrd="0" presId="urn:microsoft.com/office/officeart/2005/8/layout/list1"/>
    <dgm:cxn modelId="{A6F0A440-84C7-435A-8540-92948A7C9ADB}" type="presParOf" srcId="{876CE5BA-0330-434B-8479-F5E326857923}" destId="{32152B22-9B33-49C1-9094-75D2AE4C47A4}" srcOrd="0" destOrd="0" presId="urn:microsoft.com/office/officeart/2005/8/layout/list1"/>
    <dgm:cxn modelId="{33B15A78-28BE-484B-A8F9-B2CB7F3A4D66}" type="presParOf" srcId="{876CE5BA-0330-434B-8479-F5E326857923}" destId="{34BBAA24-7235-407B-9A4A-D783723BCE02}" srcOrd="1" destOrd="0" presId="urn:microsoft.com/office/officeart/2005/8/layout/list1"/>
    <dgm:cxn modelId="{A0ABD67B-4502-47CF-90D6-783C0E2ADBE7}" type="presParOf" srcId="{93961C8B-7B5E-4DF5-9949-BC259C771036}" destId="{F5F29866-2425-4294-91A8-CF3716BED81E}" srcOrd="1" destOrd="0" presId="urn:microsoft.com/office/officeart/2005/8/layout/list1"/>
    <dgm:cxn modelId="{29BE15D2-EE61-4C57-BF53-9A6F0F98EAF2}" type="presParOf" srcId="{93961C8B-7B5E-4DF5-9949-BC259C771036}" destId="{933487E6-619E-4651-9CF1-CFB99BDE28B9}" srcOrd="2" destOrd="0" presId="urn:microsoft.com/office/officeart/2005/8/layout/list1"/>
    <dgm:cxn modelId="{C31990A4-EAA9-4526-AA20-93746A6B965E}" type="presParOf" srcId="{93961C8B-7B5E-4DF5-9949-BC259C771036}" destId="{73C846AF-D12D-4FA1-B182-C96E2394A939}" srcOrd="3" destOrd="0" presId="urn:microsoft.com/office/officeart/2005/8/layout/list1"/>
    <dgm:cxn modelId="{A81DCBC0-795F-4A8F-8603-8A112059EE0F}" type="presParOf" srcId="{93961C8B-7B5E-4DF5-9949-BC259C771036}" destId="{454655A9-2F9F-4269-863B-1B00DCC93360}" srcOrd="4" destOrd="0" presId="urn:microsoft.com/office/officeart/2005/8/layout/list1"/>
    <dgm:cxn modelId="{9283B64B-E14B-48F1-A5EC-C8F4F456022C}" type="presParOf" srcId="{454655A9-2F9F-4269-863B-1B00DCC93360}" destId="{10A3E03D-B52F-4FD2-B58F-64C2FBD4B7A1}" srcOrd="0" destOrd="0" presId="urn:microsoft.com/office/officeart/2005/8/layout/list1"/>
    <dgm:cxn modelId="{3687B612-9881-4177-9193-9DB05C8DCDD2}" type="presParOf" srcId="{454655A9-2F9F-4269-863B-1B00DCC93360}" destId="{A34B00EB-F893-4905-9B03-02ECB9E8A3F6}" srcOrd="1" destOrd="0" presId="urn:microsoft.com/office/officeart/2005/8/layout/list1"/>
    <dgm:cxn modelId="{D399CB82-D2F5-4A99-97BC-ACD0924DE79F}" type="presParOf" srcId="{93961C8B-7B5E-4DF5-9949-BC259C771036}" destId="{5CAB7704-257C-487D-BBEF-EE21960F53A1}" srcOrd="5" destOrd="0" presId="urn:microsoft.com/office/officeart/2005/8/layout/list1"/>
    <dgm:cxn modelId="{6692A7C9-F72B-4D02-8C2D-AE12B8C3747D}" type="presParOf" srcId="{93961C8B-7B5E-4DF5-9949-BC259C771036}" destId="{B68848EF-6D92-472A-BE6E-7D3EF2E26BF5}" srcOrd="6" destOrd="0" presId="urn:microsoft.com/office/officeart/2005/8/layout/list1"/>
    <dgm:cxn modelId="{E49600E7-E4CA-4290-B483-BFEB3FAE38E2}" type="presParOf" srcId="{93961C8B-7B5E-4DF5-9949-BC259C771036}" destId="{FC1032F1-C282-4120-9652-C488E1C3F84E}" srcOrd="7" destOrd="0" presId="urn:microsoft.com/office/officeart/2005/8/layout/list1"/>
    <dgm:cxn modelId="{7685318C-455D-4B75-A882-7D94D9539A50}" type="presParOf" srcId="{93961C8B-7B5E-4DF5-9949-BC259C771036}" destId="{85652CF0-9EF8-4DF5-877C-76F75E9C7D82}" srcOrd="8" destOrd="0" presId="urn:microsoft.com/office/officeart/2005/8/layout/list1"/>
    <dgm:cxn modelId="{CD1C9946-C46E-4DCD-BA19-80F7F895D617}" type="presParOf" srcId="{85652CF0-9EF8-4DF5-877C-76F75E9C7D82}" destId="{D197FA94-E622-452D-A525-E5FC0022B991}" srcOrd="0" destOrd="0" presId="urn:microsoft.com/office/officeart/2005/8/layout/list1"/>
    <dgm:cxn modelId="{62ABAFA1-93FC-4057-BDAE-B9A4A1178BC9}" type="presParOf" srcId="{85652CF0-9EF8-4DF5-877C-76F75E9C7D82}" destId="{44856241-75C6-432D-A422-F3B42165EFE9}" srcOrd="1" destOrd="0" presId="urn:microsoft.com/office/officeart/2005/8/layout/list1"/>
    <dgm:cxn modelId="{69B5441F-0CFA-4B7B-BF6A-066ADB910DE7}" type="presParOf" srcId="{93961C8B-7B5E-4DF5-9949-BC259C771036}" destId="{E6AB2A4A-679A-4209-866E-DBF283AD6A84}" srcOrd="9" destOrd="0" presId="urn:microsoft.com/office/officeart/2005/8/layout/list1"/>
    <dgm:cxn modelId="{BDF8EE06-7678-420A-9DC4-57044754ADF9}" type="presParOf" srcId="{93961C8B-7B5E-4DF5-9949-BC259C771036}" destId="{2C1FC6FE-EDD1-420D-AAD3-ADE0BA74689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61E518-4C46-43E5-8E0C-9AECA04BE306}"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AB5903E5-4474-4726-846C-320ECE083391}">
      <dgm:prSet/>
      <dgm:spPr/>
      <dgm:t>
        <a:bodyPr/>
        <a:lstStyle/>
        <a:p>
          <a:r>
            <a:rPr lang="en-US"/>
            <a:t>Open Android Studio</a:t>
          </a:r>
        </a:p>
      </dgm:t>
    </dgm:pt>
    <dgm:pt modelId="{7E2EBEC7-57A4-42DF-A69F-FBD5C75B634A}" type="parTrans" cxnId="{0C717E7B-FF52-40B3-B9EB-00AAB4839D52}">
      <dgm:prSet/>
      <dgm:spPr/>
      <dgm:t>
        <a:bodyPr/>
        <a:lstStyle/>
        <a:p>
          <a:endParaRPr lang="en-US"/>
        </a:p>
      </dgm:t>
    </dgm:pt>
    <dgm:pt modelId="{51BAFE37-9A3A-4F2B-93F4-C3019ED3D0E6}" type="sibTrans" cxnId="{0C717E7B-FF52-40B3-B9EB-00AAB4839D52}">
      <dgm:prSet/>
      <dgm:spPr/>
      <dgm:t>
        <a:bodyPr/>
        <a:lstStyle/>
        <a:p>
          <a:endParaRPr lang="en-US"/>
        </a:p>
      </dgm:t>
    </dgm:pt>
    <dgm:pt modelId="{F7583BBC-9E98-4760-AE57-BD9A4C6A8973}">
      <dgm:prSet/>
      <dgm:spPr/>
      <dgm:t>
        <a:bodyPr/>
        <a:lstStyle/>
        <a:p>
          <a:r>
            <a:rPr lang="en-US"/>
            <a:t>If prompted to import settings, select ‘I do not have a previous...’ and click ‘OK’</a:t>
          </a:r>
        </a:p>
      </dgm:t>
    </dgm:pt>
    <dgm:pt modelId="{42EF95EE-EDD2-47AE-AFD9-3B1F49EA0199}" type="parTrans" cxnId="{8CE66E60-D279-4B8E-8A8C-17F373F50946}">
      <dgm:prSet/>
      <dgm:spPr/>
      <dgm:t>
        <a:bodyPr/>
        <a:lstStyle/>
        <a:p>
          <a:endParaRPr lang="en-US"/>
        </a:p>
      </dgm:t>
    </dgm:pt>
    <dgm:pt modelId="{129EFC9C-6E32-4A3E-9C00-60E0C6B8E260}" type="sibTrans" cxnId="{8CE66E60-D279-4B8E-8A8C-17F373F50946}">
      <dgm:prSet/>
      <dgm:spPr/>
      <dgm:t>
        <a:bodyPr/>
        <a:lstStyle/>
        <a:p>
          <a:endParaRPr lang="en-US"/>
        </a:p>
      </dgm:t>
    </dgm:pt>
    <dgm:pt modelId="{948905FD-DC8C-4151-810A-79BCFFF04348}">
      <dgm:prSet/>
      <dgm:spPr/>
      <dgm:t>
        <a:bodyPr/>
        <a:lstStyle/>
        <a:p>
          <a:r>
            <a:rPr lang="en-US"/>
            <a:t>If shown the setup wizard, choose a standard setup</a:t>
          </a:r>
        </a:p>
      </dgm:t>
    </dgm:pt>
    <dgm:pt modelId="{B839EDF8-D48C-4274-97FC-E894ECB839D1}" type="parTrans" cxnId="{39724668-20D4-45E7-B94D-8A6D76E7476C}">
      <dgm:prSet/>
      <dgm:spPr/>
      <dgm:t>
        <a:bodyPr/>
        <a:lstStyle/>
        <a:p>
          <a:endParaRPr lang="en-US"/>
        </a:p>
      </dgm:t>
    </dgm:pt>
    <dgm:pt modelId="{303007EC-1497-4718-9AA9-F454E5EFF2B7}" type="sibTrans" cxnId="{39724668-20D4-45E7-B94D-8A6D76E7476C}">
      <dgm:prSet/>
      <dgm:spPr/>
      <dgm:t>
        <a:bodyPr/>
        <a:lstStyle/>
        <a:p>
          <a:endParaRPr lang="en-US"/>
        </a:p>
      </dgm:t>
    </dgm:pt>
    <dgm:pt modelId="{654DD454-383D-4223-B05E-DF39784C959D}">
      <dgm:prSet/>
      <dgm:spPr/>
      <dgm:t>
        <a:bodyPr/>
        <a:lstStyle/>
        <a:p>
          <a:r>
            <a:rPr lang="en-US"/>
            <a:t>If a project is open, click ‘File &gt; Close Project’</a:t>
          </a:r>
        </a:p>
      </dgm:t>
    </dgm:pt>
    <dgm:pt modelId="{23773EF8-64D9-4670-BC1C-82A8D7F86076}" type="parTrans" cxnId="{696CEDE3-24C8-45D2-8B26-7783475CA16C}">
      <dgm:prSet/>
      <dgm:spPr/>
      <dgm:t>
        <a:bodyPr/>
        <a:lstStyle/>
        <a:p>
          <a:endParaRPr lang="en-US"/>
        </a:p>
      </dgm:t>
    </dgm:pt>
    <dgm:pt modelId="{24EAA985-FC6D-4D6F-924D-A8F84349956E}" type="sibTrans" cxnId="{696CEDE3-24C8-45D2-8B26-7783475CA16C}">
      <dgm:prSet/>
      <dgm:spPr/>
      <dgm:t>
        <a:bodyPr/>
        <a:lstStyle/>
        <a:p>
          <a:endParaRPr lang="en-US"/>
        </a:p>
      </dgm:t>
    </dgm:pt>
    <dgm:pt modelId="{68267BE4-8049-46E8-9ECA-8A345B8DE280}">
      <dgm:prSet/>
      <dgm:spPr/>
      <dgm:t>
        <a:bodyPr/>
        <a:lstStyle/>
        <a:p>
          <a:r>
            <a:rPr lang="en-US"/>
            <a:t>Click on ‘Import Project’</a:t>
          </a:r>
        </a:p>
      </dgm:t>
    </dgm:pt>
    <dgm:pt modelId="{DFAA569C-F954-4AC3-AEC2-1AAA731DF5E7}" type="parTrans" cxnId="{49AA0D41-1C1F-4329-B892-3F4ECD970925}">
      <dgm:prSet/>
      <dgm:spPr/>
      <dgm:t>
        <a:bodyPr/>
        <a:lstStyle/>
        <a:p>
          <a:endParaRPr lang="en-US"/>
        </a:p>
      </dgm:t>
    </dgm:pt>
    <dgm:pt modelId="{DB7B39AF-DD67-4ABF-BDBE-FEE0C82BF996}" type="sibTrans" cxnId="{49AA0D41-1C1F-4329-B892-3F4ECD970925}">
      <dgm:prSet/>
      <dgm:spPr/>
      <dgm:t>
        <a:bodyPr/>
        <a:lstStyle/>
        <a:p>
          <a:endParaRPr lang="en-US"/>
        </a:p>
      </dgm:t>
    </dgm:pt>
    <dgm:pt modelId="{C3A8E5F7-5092-4B6A-B45B-6B7D1B217B12}">
      <dgm:prSet/>
      <dgm:spPr/>
      <dgm:t>
        <a:bodyPr/>
        <a:lstStyle/>
        <a:p>
          <a:r>
            <a:rPr lang="en-US"/>
            <a:t>Select your extracted SDK folder</a:t>
          </a:r>
        </a:p>
      </dgm:t>
    </dgm:pt>
    <dgm:pt modelId="{D9B145A9-4BF3-4E5F-8D1F-330E08C75EEB}" type="parTrans" cxnId="{C7A91768-5CD7-4241-B748-35596B5BDE22}">
      <dgm:prSet/>
      <dgm:spPr/>
      <dgm:t>
        <a:bodyPr/>
        <a:lstStyle/>
        <a:p>
          <a:endParaRPr lang="en-US"/>
        </a:p>
      </dgm:t>
    </dgm:pt>
    <dgm:pt modelId="{17B917B4-74FC-4FD2-A9B8-A45ED3A686C1}" type="sibTrans" cxnId="{C7A91768-5CD7-4241-B748-35596B5BDE22}">
      <dgm:prSet/>
      <dgm:spPr/>
      <dgm:t>
        <a:bodyPr/>
        <a:lstStyle/>
        <a:p>
          <a:endParaRPr lang="en-US"/>
        </a:p>
      </dgm:t>
    </dgm:pt>
    <dgm:pt modelId="{54510430-3332-46A5-9D5C-0BF87679FA10}">
      <dgm:prSet/>
      <dgm:spPr/>
      <dgm:t>
        <a:bodyPr/>
        <a:lstStyle/>
        <a:p>
          <a:r>
            <a:rPr lang="en-US"/>
            <a:t>Android Studio will attempt to import it</a:t>
          </a:r>
        </a:p>
      </dgm:t>
    </dgm:pt>
    <dgm:pt modelId="{40B0817A-2DA0-49ED-96AC-BE7FD6C4B745}" type="parTrans" cxnId="{A9BF0E97-AF6D-415A-9AEF-9FEC5B3B1511}">
      <dgm:prSet/>
      <dgm:spPr/>
      <dgm:t>
        <a:bodyPr/>
        <a:lstStyle/>
        <a:p>
          <a:endParaRPr lang="en-US"/>
        </a:p>
      </dgm:t>
    </dgm:pt>
    <dgm:pt modelId="{DE17C933-D836-4955-8CB5-604A0B56C7F7}" type="sibTrans" cxnId="{A9BF0E97-AF6D-415A-9AEF-9FEC5B3B1511}">
      <dgm:prSet/>
      <dgm:spPr/>
      <dgm:t>
        <a:bodyPr/>
        <a:lstStyle/>
        <a:p>
          <a:endParaRPr lang="en-US"/>
        </a:p>
      </dgm:t>
    </dgm:pt>
    <dgm:pt modelId="{7076F11D-7A91-408B-8D72-FD4EC74C8551}">
      <dgm:prSet/>
      <dgm:spPr/>
      <dgm:t>
        <a:bodyPr/>
        <a:lstStyle/>
        <a:p>
          <a:r>
            <a:rPr lang="en-US"/>
            <a:t>Wait until it finishes everything (Watch the progress bar in the bottom right)</a:t>
          </a:r>
        </a:p>
      </dgm:t>
    </dgm:pt>
    <dgm:pt modelId="{842BF230-2BA9-4498-BC55-CFEAB7CAC61F}" type="parTrans" cxnId="{EEADEB7F-3B35-4F50-9B26-18169BF173EB}">
      <dgm:prSet/>
      <dgm:spPr/>
      <dgm:t>
        <a:bodyPr/>
        <a:lstStyle/>
        <a:p>
          <a:endParaRPr lang="en-US"/>
        </a:p>
      </dgm:t>
    </dgm:pt>
    <dgm:pt modelId="{E66BA918-7870-4C2B-8C82-686B8B1C531A}" type="sibTrans" cxnId="{EEADEB7F-3B35-4F50-9B26-18169BF173EB}">
      <dgm:prSet/>
      <dgm:spPr/>
      <dgm:t>
        <a:bodyPr/>
        <a:lstStyle/>
        <a:p>
          <a:endParaRPr lang="en-US"/>
        </a:p>
      </dgm:t>
    </dgm:pt>
    <dgm:pt modelId="{8729BCB2-E654-4A46-ADA3-64F98A8E9E10}">
      <dgm:prSet/>
      <dgm:spPr/>
      <dgm:t>
        <a:bodyPr/>
        <a:lstStyle/>
        <a:p>
          <a:r>
            <a:rPr lang="en-US"/>
            <a:t>You’ll probably be prompted to install missing platforms. Select ‘Install Missing Platforms’</a:t>
          </a:r>
        </a:p>
      </dgm:t>
    </dgm:pt>
    <dgm:pt modelId="{8DE0136A-4565-4D83-A8CD-4EE58363C51B}" type="parTrans" cxnId="{EDB6B910-A3B3-493B-A225-E938C5E7CD34}">
      <dgm:prSet/>
      <dgm:spPr/>
      <dgm:t>
        <a:bodyPr/>
        <a:lstStyle/>
        <a:p>
          <a:endParaRPr lang="en-US"/>
        </a:p>
      </dgm:t>
    </dgm:pt>
    <dgm:pt modelId="{7D41A760-3B26-41E6-A0FF-ACCE8E239C5A}" type="sibTrans" cxnId="{EDB6B910-A3B3-493B-A225-E938C5E7CD34}">
      <dgm:prSet/>
      <dgm:spPr/>
      <dgm:t>
        <a:bodyPr/>
        <a:lstStyle/>
        <a:p>
          <a:endParaRPr lang="en-US"/>
        </a:p>
      </dgm:t>
    </dgm:pt>
    <dgm:pt modelId="{29907A4B-879D-4AAB-AB50-320BA4BEF77A}">
      <dgm:prSet/>
      <dgm:spPr/>
      <dgm:t>
        <a:bodyPr/>
        <a:lstStyle/>
        <a:p>
          <a:r>
            <a:rPr lang="en-US"/>
            <a:t>Same for Build Tools</a:t>
          </a:r>
        </a:p>
      </dgm:t>
    </dgm:pt>
    <dgm:pt modelId="{42F854B3-7EBD-460B-B4BE-9093ED697C3C}" type="parTrans" cxnId="{2FC2CB7E-8D16-439C-95FB-6B324A97BFC9}">
      <dgm:prSet/>
      <dgm:spPr/>
      <dgm:t>
        <a:bodyPr/>
        <a:lstStyle/>
        <a:p>
          <a:endParaRPr lang="en-US"/>
        </a:p>
      </dgm:t>
    </dgm:pt>
    <dgm:pt modelId="{8BE59E2E-3C93-4725-B66B-D48A177C6D41}" type="sibTrans" cxnId="{2FC2CB7E-8D16-439C-95FB-6B324A97BFC9}">
      <dgm:prSet/>
      <dgm:spPr/>
      <dgm:t>
        <a:bodyPr/>
        <a:lstStyle/>
        <a:p>
          <a:endParaRPr lang="en-US"/>
        </a:p>
      </dgm:t>
    </dgm:pt>
    <dgm:pt modelId="{2B08C271-B769-4441-B588-D349BCBA2B15}">
      <dgm:prSet/>
      <dgm:spPr/>
      <dgm:t>
        <a:bodyPr/>
        <a:lstStyle/>
        <a:p>
          <a:r>
            <a:rPr lang="en-US"/>
            <a:t>If you are prompted about Instant Run, select no or don’t remind me again. Instant run won’t play well with the SDK!</a:t>
          </a:r>
        </a:p>
      </dgm:t>
    </dgm:pt>
    <dgm:pt modelId="{8AE508F9-39A2-41DD-8FB9-C8C2E0E66C58}" type="parTrans" cxnId="{11CBD884-0E6A-4CC3-8D12-254DB8335735}">
      <dgm:prSet/>
      <dgm:spPr/>
      <dgm:t>
        <a:bodyPr/>
        <a:lstStyle/>
        <a:p>
          <a:endParaRPr lang="en-US"/>
        </a:p>
      </dgm:t>
    </dgm:pt>
    <dgm:pt modelId="{D93FE650-93ED-49F4-8AC0-C4E0D6ED5C59}" type="sibTrans" cxnId="{11CBD884-0E6A-4CC3-8D12-254DB8335735}">
      <dgm:prSet/>
      <dgm:spPr/>
      <dgm:t>
        <a:bodyPr/>
        <a:lstStyle/>
        <a:p>
          <a:endParaRPr lang="en-US"/>
        </a:p>
      </dgm:t>
    </dgm:pt>
    <dgm:pt modelId="{3FC53D8A-64FA-48FD-99D2-6E27942BF3BE}">
      <dgm:prSet/>
      <dgm:spPr/>
      <dgm:t>
        <a:bodyPr/>
        <a:lstStyle/>
        <a:p>
          <a:r>
            <a:rPr lang="en-US"/>
            <a:t>Press ‘Alt+1’ to open the Project Pane</a:t>
          </a:r>
        </a:p>
      </dgm:t>
    </dgm:pt>
    <dgm:pt modelId="{78CAF6A8-6392-49FE-B1EA-BBE7783E173E}" type="parTrans" cxnId="{867338E4-A619-4F85-AF3E-FD5FDF77BF0C}">
      <dgm:prSet/>
      <dgm:spPr/>
      <dgm:t>
        <a:bodyPr/>
        <a:lstStyle/>
        <a:p>
          <a:endParaRPr lang="en-US"/>
        </a:p>
      </dgm:t>
    </dgm:pt>
    <dgm:pt modelId="{2A04AF4A-780B-4A27-BF7C-00FAD5E1217F}" type="sibTrans" cxnId="{867338E4-A619-4F85-AF3E-FD5FDF77BF0C}">
      <dgm:prSet/>
      <dgm:spPr/>
      <dgm:t>
        <a:bodyPr/>
        <a:lstStyle/>
        <a:p>
          <a:endParaRPr lang="en-US"/>
        </a:p>
      </dgm:t>
    </dgm:pt>
    <dgm:pt modelId="{787315C4-78C8-42D5-B239-AD6E54E0887F}">
      <dgm:prSet/>
      <dgm:spPr/>
      <dgm:t>
        <a:bodyPr/>
        <a:lstStyle/>
        <a:p>
          <a:r>
            <a:rPr lang="en-US"/>
            <a:t>Click the arrows next to ‘TeamCode’ then ‘java’ to get to your working package</a:t>
          </a:r>
        </a:p>
      </dgm:t>
    </dgm:pt>
    <dgm:pt modelId="{44667725-A6D7-4F9A-9935-31879857DA77}" type="parTrans" cxnId="{9B330DF1-164B-43D9-9A59-65F98073CB67}">
      <dgm:prSet/>
      <dgm:spPr/>
      <dgm:t>
        <a:bodyPr/>
        <a:lstStyle/>
        <a:p>
          <a:endParaRPr lang="en-US"/>
        </a:p>
      </dgm:t>
    </dgm:pt>
    <dgm:pt modelId="{CC78ECD1-638E-407B-8EAB-8FB304430875}" type="sibTrans" cxnId="{9B330DF1-164B-43D9-9A59-65F98073CB67}">
      <dgm:prSet/>
      <dgm:spPr/>
      <dgm:t>
        <a:bodyPr/>
        <a:lstStyle/>
        <a:p>
          <a:endParaRPr lang="en-US"/>
        </a:p>
      </dgm:t>
    </dgm:pt>
    <dgm:pt modelId="{5A4EE320-2AAC-457E-AA4F-E77CA867C7AE}" type="pres">
      <dgm:prSet presAssocID="{C861E518-4C46-43E5-8E0C-9AECA04BE306}" presName="linear" presStyleCnt="0">
        <dgm:presLayoutVars>
          <dgm:dir/>
          <dgm:animLvl val="lvl"/>
          <dgm:resizeHandles val="exact"/>
        </dgm:presLayoutVars>
      </dgm:prSet>
      <dgm:spPr/>
    </dgm:pt>
    <dgm:pt modelId="{9C17D834-B1E7-4F3F-A4DF-81C0681B3FCF}" type="pres">
      <dgm:prSet presAssocID="{AB5903E5-4474-4726-846C-320ECE083391}" presName="parentLin" presStyleCnt="0"/>
      <dgm:spPr/>
    </dgm:pt>
    <dgm:pt modelId="{87506FEE-0E86-45F7-8675-DBD850A2F31F}" type="pres">
      <dgm:prSet presAssocID="{AB5903E5-4474-4726-846C-320ECE083391}" presName="parentLeftMargin" presStyleLbl="node1" presStyleIdx="0" presStyleCnt="2"/>
      <dgm:spPr/>
    </dgm:pt>
    <dgm:pt modelId="{AF4A06CF-4F96-41D9-A9FA-AF9EAC95F122}" type="pres">
      <dgm:prSet presAssocID="{AB5903E5-4474-4726-846C-320ECE083391}" presName="parentText" presStyleLbl="node1" presStyleIdx="0" presStyleCnt="2">
        <dgm:presLayoutVars>
          <dgm:chMax val="0"/>
          <dgm:bulletEnabled val="1"/>
        </dgm:presLayoutVars>
      </dgm:prSet>
      <dgm:spPr/>
    </dgm:pt>
    <dgm:pt modelId="{879B9E12-DDE3-4C41-A321-D9CB2B2912D4}" type="pres">
      <dgm:prSet presAssocID="{AB5903E5-4474-4726-846C-320ECE083391}" presName="negativeSpace" presStyleCnt="0"/>
      <dgm:spPr/>
    </dgm:pt>
    <dgm:pt modelId="{1C5C6BA9-0E0B-4AD3-B512-546174183C63}" type="pres">
      <dgm:prSet presAssocID="{AB5903E5-4474-4726-846C-320ECE083391}" presName="childText" presStyleLbl="conFgAcc1" presStyleIdx="0" presStyleCnt="2">
        <dgm:presLayoutVars>
          <dgm:bulletEnabled val="1"/>
        </dgm:presLayoutVars>
      </dgm:prSet>
      <dgm:spPr/>
    </dgm:pt>
    <dgm:pt modelId="{C3B24779-196F-4D6F-9FF6-4BEB2EB9A0ED}" type="pres">
      <dgm:prSet presAssocID="{51BAFE37-9A3A-4F2B-93F4-C3019ED3D0E6}" presName="spaceBetweenRectangles" presStyleCnt="0"/>
      <dgm:spPr/>
    </dgm:pt>
    <dgm:pt modelId="{F504E942-D0C2-4116-B04B-1D46319EF94F}" type="pres">
      <dgm:prSet presAssocID="{68267BE4-8049-46E8-9ECA-8A345B8DE280}" presName="parentLin" presStyleCnt="0"/>
      <dgm:spPr/>
    </dgm:pt>
    <dgm:pt modelId="{CD4D64A5-ECFA-450A-BAEC-67107377963F}" type="pres">
      <dgm:prSet presAssocID="{68267BE4-8049-46E8-9ECA-8A345B8DE280}" presName="parentLeftMargin" presStyleLbl="node1" presStyleIdx="0" presStyleCnt="2"/>
      <dgm:spPr/>
    </dgm:pt>
    <dgm:pt modelId="{D6C317DA-1619-41B7-BCFD-26563D4AF2BF}" type="pres">
      <dgm:prSet presAssocID="{68267BE4-8049-46E8-9ECA-8A345B8DE280}" presName="parentText" presStyleLbl="node1" presStyleIdx="1" presStyleCnt="2">
        <dgm:presLayoutVars>
          <dgm:chMax val="0"/>
          <dgm:bulletEnabled val="1"/>
        </dgm:presLayoutVars>
      </dgm:prSet>
      <dgm:spPr/>
    </dgm:pt>
    <dgm:pt modelId="{EA0829A2-0A92-4097-9368-763DF32C129B}" type="pres">
      <dgm:prSet presAssocID="{68267BE4-8049-46E8-9ECA-8A345B8DE280}" presName="negativeSpace" presStyleCnt="0"/>
      <dgm:spPr/>
    </dgm:pt>
    <dgm:pt modelId="{52FEB14D-2721-408D-87C1-08025E92C655}" type="pres">
      <dgm:prSet presAssocID="{68267BE4-8049-46E8-9ECA-8A345B8DE280}" presName="childText" presStyleLbl="conFgAcc1" presStyleIdx="1" presStyleCnt="2">
        <dgm:presLayoutVars>
          <dgm:bulletEnabled val="1"/>
        </dgm:presLayoutVars>
      </dgm:prSet>
      <dgm:spPr/>
    </dgm:pt>
  </dgm:ptLst>
  <dgm:cxnLst>
    <dgm:cxn modelId="{C2C0B606-BB40-4BE6-BAC1-B452E8872041}" type="presOf" srcId="{29907A4B-879D-4AAB-AB50-320BA4BEF77A}" destId="{52FEB14D-2721-408D-87C1-08025E92C655}" srcOrd="0" destOrd="4" presId="urn:microsoft.com/office/officeart/2005/8/layout/list1"/>
    <dgm:cxn modelId="{EDB6B910-A3B3-493B-A225-E938C5E7CD34}" srcId="{68267BE4-8049-46E8-9ECA-8A345B8DE280}" destId="{8729BCB2-E654-4A46-ADA3-64F98A8E9E10}" srcOrd="3" destOrd="0" parTransId="{8DE0136A-4565-4D83-A8CD-4EE58363C51B}" sibTransId="{7D41A760-3B26-41E6-A0FF-ACCE8E239C5A}"/>
    <dgm:cxn modelId="{2EA3FB1D-28CF-4A49-91C2-1042F06BB3DC}" type="presOf" srcId="{F7583BBC-9E98-4760-AE57-BD9A4C6A8973}" destId="{1C5C6BA9-0E0B-4AD3-B512-546174183C63}" srcOrd="0" destOrd="0" presId="urn:microsoft.com/office/officeart/2005/8/layout/list1"/>
    <dgm:cxn modelId="{95704D20-993A-485D-9968-7CFC94039F67}" type="presOf" srcId="{68267BE4-8049-46E8-9ECA-8A345B8DE280}" destId="{CD4D64A5-ECFA-450A-BAEC-67107377963F}" srcOrd="0" destOrd="0" presId="urn:microsoft.com/office/officeart/2005/8/layout/list1"/>
    <dgm:cxn modelId="{81B6F72A-0BEB-400A-B149-6DE9CB88C232}" type="presOf" srcId="{C3A8E5F7-5092-4B6A-B45B-6B7D1B217B12}" destId="{52FEB14D-2721-408D-87C1-08025E92C655}" srcOrd="0" destOrd="0" presId="urn:microsoft.com/office/officeart/2005/8/layout/list1"/>
    <dgm:cxn modelId="{CF3FB937-79FB-4359-B91B-3CAEEEA6744B}" type="presOf" srcId="{654DD454-383D-4223-B05E-DF39784C959D}" destId="{1C5C6BA9-0E0B-4AD3-B512-546174183C63}" srcOrd="0" destOrd="2" presId="urn:microsoft.com/office/officeart/2005/8/layout/list1"/>
    <dgm:cxn modelId="{8CE66E60-D279-4B8E-8A8C-17F373F50946}" srcId="{AB5903E5-4474-4726-846C-320ECE083391}" destId="{F7583BBC-9E98-4760-AE57-BD9A4C6A8973}" srcOrd="0" destOrd="0" parTransId="{42EF95EE-EDD2-47AE-AFD9-3B1F49EA0199}" sibTransId="{129EFC9C-6E32-4A3E-9C00-60E0C6B8E260}"/>
    <dgm:cxn modelId="{49AA0D41-1C1F-4329-B892-3F4ECD970925}" srcId="{C861E518-4C46-43E5-8E0C-9AECA04BE306}" destId="{68267BE4-8049-46E8-9ECA-8A345B8DE280}" srcOrd="1" destOrd="0" parTransId="{DFAA569C-F954-4AC3-AEC2-1AAA731DF5E7}" sibTransId="{DB7B39AF-DD67-4ABF-BDBE-FEE0C82BF996}"/>
    <dgm:cxn modelId="{5F694E43-C1ED-46D0-8387-F6F7EBFF8E96}" type="presOf" srcId="{AB5903E5-4474-4726-846C-320ECE083391}" destId="{AF4A06CF-4F96-41D9-A9FA-AF9EAC95F122}" srcOrd="1" destOrd="0" presId="urn:microsoft.com/office/officeart/2005/8/layout/list1"/>
    <dgm:cxn modelId="{C7A91768-5CD7-4241-B748-35596B5BDE22}" srcId="{68267BE4-8049-46E8-9ECA-8A345B8DE280}" destId="{C3A8E5F7-5092-4B6A-B45B-6B7D1B217B12}" srcOrd="0" destOrd="0" parTransId="{D9B145A9-4BF3-4E5F-8D1F-330E08C75EEB}" sibTransId="{17B917B4-74FC-4FD2-A9B8-A45ED3A686C1}"/>
    <dgm:cxn modelId="{39724668-20D4-45E7-B94D-8A6D76E7476C}" srcId="{AB5903E5-4474-4726-846C-320ECE083391}" destId="{948905FD-DC8C-4151-810A-79BCFFF04348}" srcOrd="1" destOrd="0" parTransId="{B839EDF8-D48C-4274-97FC-E894ECB839D1}" sibTransId="{303007EC-1497-4718-9AA9-F454E5EFF2B7}"/>
    <dgm:cxn modelId="{5D07E557-1818-40D5-85BB-609D90D5E9FF}" type="presOf" srcId="{948905FD-DC8C-4151-810A-79BCFFF04348}" destId="{1C5C6BA9-0E0B-4AD3-B512-546174183C63}" srcOrd="0" destOrd="1" presId="urn:microsoft.com/office/officeart/2005/8/layout/list1"/>
    <dgm:cxn modelId="{E86A5C59-2276-4395-9B5F-2DEA20EF3058}" type="presOf" srcId="{AB5903E5-4474-4726-846C-320ECE083391}" destId="{87506FEE-0E86-45F7-8675-DBD850A2F31F}" srcOrd="0" destOrd="0" presId="urn:microsoft.com/office/officeart/2005/8/layout/list1"/>
    <dgm:cxn modelId="{0C717E7B-FF52-40B3-B9EB-00AAB4839D52}" srcId="{C861E518-4C46-43E5-8E0C-9AECA04BE306}" destId="{AB5903E5-4474-4726-846C-320ECE083391}" srcOrd="0" destOrd="0" parTransId="{7E2EBEC7-57A4-42DF-A69F-FBD5C75B634A}" sibTransId="{51BAFE37-9A3A-4F2B-93F4-C3019ED3D0E6}"/>
    <dgm:cxn modelId="{2FC2CB7E-8D16-439C-95FB-6B324A97BFC9}" srcId="{8729BCB2-E654-4A46-ADA3-64F98A8E9E10}" destId="{29907A4B-879D-4AAB-AB50-320BA4BEF77A}" srcOrd="0" destOrd="0" parTransId="{42F854B3-7EBD-460B-B4BE-9093ED697C3C}" sibTransId="{8BE59E2E-3C93-4725-B66B-D48A177C6D41}"/>
    <dgm:cxn modelId="{EEADEB7F-3B35-4F50-9B26-18169BF173EB}" srcId="{68267BE4-8049-46E8-9ECA-8A345B8DE280}" destId="{7076F11D-7A91-408B-8D72-FD4EC74C8551}" srcOrd="2" destOrd="0" parTransId="{842BF230-2BA9-4498-BC55-CFEAB7CAC61F}" sibTransId="{E66BA918-7870-4C2B-8C82-686B8B1C531A}"/>
    <dgm:cxn modelId="{11CBD884-0E6A-4CC3-8D12-254DB8335735}" srcId="{68267BE4-8049-46E8-9ECA-8A345B8DE280}" destId="{2B08C271-B769-4441-B588-D349BCBA2B15}" srcOrd="4" destOrd="0" parTransId="{8AE508F9-39A2-41DD-8FB9-C8C2E0E66C58}" sibTransId="{D93FE650-93ED-49F4-8AC0-C4E0D6ED5C59}"/>
    <dgm:cxn modelId="{2F7BF585-5DDB-4D51-A1D1-41572B540C6A}" type="presOf" srcId="{68267BE4-8049-46E8-9ECA-8A345B8DE280}" destId="{D6C317DA-1619-41B7-BCFD-26563D4AF2BF}" srcOrd="1" destOrd="0" presId="urn:microsoft.com/office/officeart/2005/8/layout/list1"/>
    <dgm:cxn modelId="{AAD6F187-6647-4BF2-AC84-47CF41D4682A}" type="presOf" srcId="{54510430-3332-46A5-9D5C-0BF87679FA10}" destId="{52FEB14D-2721-408D-87C1-08025E92C655}" srcOrd="0" destOrd="1" presId="urn:microsoft.com/office/officeart/2005/8/layout/list1"/>
    <dgm:cxn modelId="{CA09878D-A1D5-4D4F-BCFE-45FAB0E079B7}" type="presOf" srcId="{3FC53D8A-64FA-48FD-99D2-6E27942BF3BE}" destId="{52FEB14D-2721-408D-87C1-08025E92C655}" srcOrd="0" destOrd="6" presId="urn:microsoft.com/office/officeart/2005/8/layout/list1"/>
    <dgm:cxn modelId="{A9BF0E97-AF6D-415A-9AEF-9FEC5B3B1511}" srcId="{68267BE4-8049-46E8-9ECA-8A345B8DE280}" destId="{54510430-3332-46A5-9D5C-0BF87679FA10}" srcOrd="1" destOrd="0" parTransId="{40B0817A-2DA0-49ED-96AC-BE7FD6C4B745}" sibTransId="{DE17C933-D836-4955-8CB5-604A0B56C7F7}"/>
    <dgm:cxn modelId="{01ED1CAE-5FFF-4663-86FA-8BE4972C2AF2}" type="presOf" srcId="{787315C4-78C8-42D5-B239-AD6E54E0887F}" destId="{52FEB14D-2721-408D-87C1-08025E92C655}" srcOrd="0" destOrd="7" presId="urn:microsoft.com/office/officeart/2005/8/layout/list1"/>
    <dgm:cxn modelId="{BACC1ED0-3A47-4CBE-85B7-258680CAAFC4}" type="presOf" srcId="{C861E518-4C46-43E5-8E0C-9AECA04BE306}" destId="{5A4EE320-2AAC-457E-AA4F-E77CA867C7AE}" srcOrd="0" destOrd="0" presId="urn:microsoft.com/office/officeart/2005/8/layout/list1"/>
    <dgm:cxn modelId="{696CEDE3-24C8-45D2-8B26-7783475CA16C}" srcId="{AB5903E5-4474-4726-846C-320ECE083391}" destId="{654DD454-383D-4223-B05E-DF39784C959D}" srcOrd="2" destOrd="0" parTransId="{23773EF8-64D9-4670-BC1C-82A8D7F86076}" sibTransId="{24EAA985-FC6D-4D6F-924D-A8F84349956E}"/>
    <dgm:cxn modelId="{867338E4-A619-4F85-AF3E-FD5FDF77BF0C}" srcId="{68267BE4-8049-46E8-9ECA-8A345B8DE280}" destId="{3FC53D8A-64FA-48FD-99D2-6E27942BF3BE}" srcOrd="5" destOrd="0" parTransId="{78CAF6A8-6392-49FE-B1EA-BBE7783E173E}" sibTransId="{2A04AF4A-780B-4A27-BF7C-00FAD5E1217F}"/>
    <dgm:cxn modelId="{7A2562EC-308C-44E0-BDBB-E3ABCAFB13BC}" type="presOf" srcId="{8729BCB2-E654-4A46-ADA3-64F98A8E9E10}" destId="{52FEB14D-2721-408D-87C1-08025E92C655}" srcOrd="0" destOrd="3" presId="urn:microsoft.com/office/officeart/2005/8/layout/list1"/>
    <dgm:cxn modelId="{9B330DF1-164B-43D9-9A59-65F98073CB67}" srcId="{68267BE4-8049-46E8-9ECA-8A345B8DE280}" destId="{787315C4-78C8-42D5-B239-AD6E54E0887F}" srcOrd="6" destOrd="0" parTransId="{44667725-A6D7-4F9A-9935-31879857DA77}" sibTransId="{CC78ECD1-638E-407B-8EAB-8FB304430875}"/>
    <dgm:cxn modelId="{163B12FA-1F36-47E9-AEC2-2D77648A9D7D}" type="presOf" srcId="{2B08C271-B769-4441-B588-D349BCBA2B15}" destId="{52FEB14D-2721-408D-87C1-08025E92C655}" srcOrd="0" destOrd="5" presId="urn:microsoft.com/office/officeart/2005/8/layout/list1"/>
    <dgm:cxn modelId="{FC6BFBFE-4042-4107-BDC7-6989CEBF79EF}" type="presOf" srcId="{7076F11D-7A91-408B-8D72-FD4EC74C8551}" destId="{52FEB14D-2721-408D-87C1-08025E92C655}" srcOrd="0" destOrd="2" presId="urn:microsoft.com/office/officeart/2005/8/layout/list1"/>
    <dgm:cxn modelId="{B36CCB3E-203F-4343-B24B-DE3722995362}" type="presParOf" srcId="{5A4EE320-2AAC-457E-AA4F-E77CA867C7AE}" destId="{9C17D834-B1E7-4F3F-A4DF-81C0681B3FCF}" srcOrd="0" destOrd="0" presId="urn:microsoft.com/office/officeart/2005/8/layout/list1"/>
    <dgm:cxn modelId="{2E89D47D-6838-4C9C-9996-AE1F2DE54722}" type="presParOf" srcId="{9C17D834-B1E7-4F3F-A4DF-81C0681B3FCF}" destId="{87506FEE-0E86-45F7-8675-DBD850A2F31F}" srcOrd="0" destOrd="0" presId="urn:microsoft.com/office/officeart/2005/8/layout/list1"/>
    <dgm:cxn modelId="{46D841B3-3362-4C86-B264-D1A2D981F211}" type="presParOf" srcId="{9C17D834-B1E7-4F3F-A4DF-81C0681B3FCF}" destId="{AF4A06CF-4F96-41D9-A9FA-AF9EAC95F122}" srcOrd="1" destOrd="0" presId="urn:microsoft.com/office/officeart/2005/8/layout/list1"/>
    <dgm:cxn modelId="{E671CFB1-230F-4C40-AA17-B5B80104517B}" type="presParOf" srcId="{5A4EE320-2AAC-457E-AA4F-E77CA867C7AE}" destId="{879B9E12-DDE3-4C41-A321-D9CB2B2912D4}" srcOrd="1" destOrd="0" presId="urn:microsoft.com/office/officeart/2005/8/layout/list1"/>
    <dgm:cxn modelId="{44380E56-107B-43DA-AFD1-DBBBB2557594}" type="presParOf" srcId="{5A4EE320-2AAC-457E-AA4F-E77CA867C7AE}" destId="{1C5C6BA9-0E0B-4AD3-B512-546174183C63}" srcOrd="2" destOrd="0" presId="urn:microsoft.com/office/officeart/2005/8/layout/list1"/>
    <dgm:cxn modelId="{8519E756-D5DD-49FD-BA7F-BE0104A97494}" type="presParOf" srcId="{5A4EE320-2AAC-457E-AA4F-E77CA867C7AE}" destId="{C3B24779-196F-4D6F-9FF6-4BEB2EB9A0ED}" srcOrd="3" destOrd="0" presId="urn:microsoft.com/office/officeart/2005/8/layout/list1"/>
    <dgm:cxn modelId="{54DB2018-9195-4E81-935A-B4A4510C26C7}" type="presParOf" srcId="{5A4EE320-2AAC-457E-AA4F-E77CA867C7AE}" destId="{F504E942-D0C2-4116-B04B-1D46319EF94F}" srcOrd="4" destOrd="0" presId="urn:microsoft.com/office/officeart/2005/8/layout/list1"/>
    <dgm:cxn modelId="{5452C1CD-DB57-41C1-A46C-518F0B9C1D67}" type="presParOf" srcId="{F504E942-D0C2-4116-B04B-1D46319EF94F}" destId="{CD4D64A5-ECFA-450A-BAEC-67107377963F}" srcOrd="0" destOrd="0" presId="urn:microsoft.com/office/officeart/2005/8/layout/list1"/>
    <dgm:cxn modelId="{2085A1A3-15B3-41D9-B1AE-5A37A4411902}" type="presParOf" srcId="{F504E942-D0C2-4116-B04B-1D46319EF94F}" destId="{D6C317DA-1619-41B7-BCFD-26563D4AF2BF}" srcOrd="1" destOrd="0" presId="urn:microsoft.com/office/officeart/2005/8/layout/list1"/>
    <dgm:cxn modelId="{06D089A0-BDD1-496D-9AB4-824D1FE6D48D}" type="presParOf" srcId="{5A4EE320-2AAC-457E-AA4F-E77CA867C7AE}" destId="{EA0829A2-0A92-4097-9368-763DF32C129B}" srcOrd="5" destOrd="0" presId="urn:microsoft.com/office/officeart/2005/8/layout/list1"/>
    <dgm:cxn modelId="{20A4EDF7-80D3-44E7-9ED5-32BE5EA728ED}" type="presParOf" srcId="{5A4EE320-2AAC-457E-AA4F-E77CA867C7AE}" destId="{52FEB14D-2721-408D-87C1-08025E92C65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DC2381-8EC8-4673-8029-32AB42FEF4C2}"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B7C27750-B53A-4B6B-9B57-ED2E80326919}">
      <dgm:prSet/>
      <dgm:spPr/>
      <dgm:t>
        <a:bodyPr/>
        <a:lstStyle/>
        <a:p>
          <a:r>
            <a:rPr lang="en-US" dirty="0"/>
            <a:t>RUN WITHOUT ENCODERS</a:t>
          </a:r>
        </a:p>
      </dgm:t>
    </dgm:pt>
    <dgm:pt modelId="{42DFF3E6-30F7-4B3A-BA45-34A4351953CB}" type="parTrans" cxnId="{4859C736-6849-40B1-BC86-D038C716B3EA}">
      <dgm:prSet/>
      <dgm:spPr/>
      <dgm:t>
        <a:bodyPr/>
        <a:lstStyle/>
        <a:p>
          <a:endParaRPr lang="en-US"/>
        </a:p>
      </dgm:t>
    </dgm:pt>
    <dgm:pt modelId="{10AA240E-35BD-4E91-BD67-231D308FEA69}" type="sibTrans" cxnId="{4859C736-6849-40B1-BC86-D038C716B3EA}">
      <dgm:prSet/>
      <dgm:spPr/>
      <dgm:t>
        <a:bodyPr/>
        <a:lstStyle/>
        <a:p>
          <a:endParaRPr lang="en-US"/>
        </a:p>
      </dgm:t>
    </dgm:pt>
    <dgm:pt modelId="{FC27CADC-7923-41DD-992B-23BCC9430FE3}">
      <dgm:prSet/>
      <dgm:spPr/>
      <dgm:t>
        <a:bodyPr/>
        <a:lstStyle/>
        <a:p>
          <a:r>
            <a:rPr lang="en-US"/>
            <a:t>RUN WITHOUT ENCODER: the setPower method does just that. This is the default mode.</a:t>
          </a:r>
        </a:p>
      </dgm:t>
    </dgm:pt>
    <dgm:pt modelId="{6AEA178D-0EB1-411B-A60C-0B7FC22ED6BA}" type="parTrans" cxnId="{751A2367-0357-476A-A3EF-A70E5383CEE7}">
      <dgm:prSet/>
      <dgm:spPr/>
      <dgm:t>
        <a:bodyPr/>
        <a:lstStyle/>
        <a:p>
          <a:endParaRPr lang="en-US"/>
        </a:p>
      </dgm:t>
    </dgm:pt>
    <dgm:pt modelId="{4D4C0DDB-BA71-4CB9-83BF-0B64F7614B46}" type="sibTrans" cxnId="{751A2367-0357-476A-A3EF-A70E5383CEE7}">
      <dgm:prSet/>
      <dgm:spPr/>
      <dgm:t>
        <a:bodyPr/>
        <a:lstStyle/>
        <a:p>
          <a:endParaRPr lang="en-US"/>
        </a:p>
      </dgm:t>
    </dgm:pt>
    <dgm:pt modelId="{2EC86212-5395-4062-B7BD-1A763F5DA387}">
      <dgm:prSet/>
      <dgm:spPr/>
      <dgm:t>
        <a:bodyPr/>
        <a:lstStyle/>
        <a:p>
          <a:r>
            <a:rPr lang="en-US" dirty="0"/>
            <a:t>STOP AND RESET </a:t>
          </a:r>
          <a:r>
            <a:rPr lang="en-US" dirty="0" err="1"/>
            <a:t>EnCODERS</a:t>
          </a:r>
          <a:endParaRPr lang="en-US" dirty="0"/>
        </a:p>
      </dgm:t>
    </dgm:pt>
    <dgm:pt modelId="{647DDF51-90D8-404B-96A9-10B55DB1FD68}" type="parTrans" cxnId="{EEB9E676-C199-4644-9275-ED5435556E3F}">
      <dgm:prSet/>
      <dgm:spPr/>
      <dgm:t>
        <a:bodyPr/>
        <a:lstStyle/>
        <a:p>
          <a:endParaRPr lang="en-US"/>
        </a:p>
      </dgm:t>
    </dgm:pt>
    <dgm:pt modelId="{8D2FEE16-18BE-4B68-8E78-F365EF4FBC5B}" type="sibTrans" cxnId="{EEB9E676-C199-4644-9275-ED5435556E3F}">
      <dgm:prSet/>
      <dgm:spPr/>
      <dgm:t>
        <a:bodyPr/>
        <a:lstStyle/>
        <a:p>
          <a:endParaRPr lang="en-US"/>
        </a:p>
      </dgm:t>
    </dgm:pt>
    <dgm:pt modelId="{BF246CF6-E720-4614-BEB5-53C85F4135DF}">
      <dgm:prSet/>
      <dgm:spPr/>
      <dgm:t>
        <a:bodyPr/>
        <a:lstStyle/>
        <a:p>
          <a:r>
            <a:rPr lang="en-US"/>
            <a:t>STOP AND RESET ENCODER: this mode resets the motor’s encoder. Follow with an idle() command to allow time for the reset.</a:t>
          </a:r>
        </a:p>
      </dgm:t>
    </dgm:pt>
    <dgm:pt modelId="{73EBC1D6-AD9C-44E2-8A2E-5854313A76A4}" type="parTrans" cxnId="{0AFB7D72-2FCB-4346-B362-3AA4D0C1D826}">
      <dgm:prSet/>
      <dgm:spPr/>
      <dgm:t>
        <a:bodyPr/>
        <a:lstStyle/>
        <a:p>
          <a:endParaRPr lang="en-US"/>
        </a:p>
      </dgm:t>
    </dgm:pt>
    <dgm:pt modelId="{D92311C6-0DDC-4B0A-8A02-60AE424FABE5}" type="sibTrans" cxnId="{0AFB7D72-2FCB-4346-B362-3AA4D0C1D826}">
      <dgm:prSet/>
      <dgm:spPr/>
      <dgm:t>
        <a:bodyPr/>
        <a:lstStyle/>
        <a:p>
          <a:endParaRPr lang="en-US"/>
        </a:p>
      </dgm:t>
    </dgm:pt>
    <dgm:pt modelId="{A2D2CE08-0E17-4ED0-84EE-F5C0B68E1F00}">
      <dgm:prSet/>
      <dgm:spPr/>
      <dgm:t>
        <a:bodyPr/>
        <a:lstStyle/>
        <a:p>
          <a:r>
            <a:rPr lang="en-US" dirty="0"/>
            <a:t>RUN TO POSITION</a:t>
          </a:r>
        </a:p>
      </dgm:t>
    </dgm:pt>
    <dgm:pt modelId="{F497E39F-5463-4005-9BF0-942E2EEE04A9}" type="parTrans" cxnId="{C12BBDAF-8A77-470B-A5FB-4FDE585C49DF}">
      <dgm:prSet/>
      <dgm:spPr/>
      <dgm:t>
        <a:bodyPr/>
        <a:lstStyle/>
        <a:p>
          <a:endParaRPr lang="en-US"/>
        </a:p>
      </dgm:t>
    </dgm:pt>
    <dgm:pt modelId="{2B75DBC1-6E32-4FEF-BDF8-037B977C07FC}" type="sibTrans" cxnId="{C12BBDAF-8A77-470B-A5FB-4FDE585C49DF}">
      <dgm:prSet/>
      <dgm:spPr/>
      <dgm:t>
        <a:bodyPr/>
        <a:lstStyle/>
        <a:p>
          <a:endParaRPr lang="en-US"/>
        </a:p>
      </dgm:t>
    </dgm:pt>
    <dgm:pt modelId="{2E904A2A-391D-4671-9D85-C345C610A650}">
      <dgm:prSet/>
      <dgm:spPr/>
      <dgm:t>
        <a:bodyPr/>
        <a:lstStyle/>
        <a:p>
          <a:r>
            <a:rPr lang="en-US"/>
            <a:t>RUN TO POSITION: the setPower method causes the motor to drive to the desired encoder count, which is set with setTargetPosition.</a:t>
          </a:r>
        </a:p>
      </dgm:t>
    </dgm:pt>
    <dgm:pt modelId="{69D028A8-068A-44F2-93FE-3EC3BCF78CA1}" type="parTrans" cxnId="{5C6A5448-3120-47E9-B76E-98B9AD442437}">
      <dgm:prSet/>
      <dgm:spPr/>
      <dgm:t>
        <a:bodyPr/>
        <a:lstStyle/>
        <a:p>
          <a:endParaRPr lang="en-US"/>
        </a:p>
      </dgm:t>
    </dgm:pt>
    <dgm:pt modelId="{8E59C62F-0122-4F1B-AE31-4B0CCF406934}" type="sibTrans" cxnId="{5C6A5448-3120-47E9-B76E-98B9AD442437}">
      <dgm:prSet/>
      <dgm:spPr/>
      <dgm:t>
        <a:bodyPr/>
        <a:lstStyle/>
        <a:p>
          <a:endParaRPr lang="en-US"/>
        </a:p>
      </dgm:t>
    </dgm:pt>
    <dgm:pt modelId="{6D024184-9B9D-4CD9-8DD7-31E9AE64075A}">
      <dgm:prSet/>
      <dgm:spPr/>
      <dgm:t>
        <a:bodyPr/>
        <a:lstStyle/>
        <a:p>
          <a:r>
            <a:rPr lang="en-US" dirty="0"/>
            <a:t>RUN USING</a:t>
          </a:r>
        </a:p>
        <a:p>
          <a:r>
            <a:rPr lang="en-US" dirty="0"/>
            <a:t>ENCODERS</a:t>
          </a:r>
        </a:p>
      </dgm:t>
    </dgm:pt>
    <dgm:pt modelId="{EE56CD9A-A9BF-4CED-AF72-1B1C0DEFD184}" type="parTrans" cxnId="{E9CE3FAD-DEDA-4B9D-9A96-D07977DEC8A2}">
      <dgm:prSet/>
      <dgm:spPr/>
      <dgm:t>
        <a:bodyPr/>
        <a:lstStyle/>
        <a:p>
          <a:endParaRPr lang="en-US"/>
        </a:p>
      </dgm:t>
    </dgm:pt>
    <dgm:pt modelId="{3A454C48-FE0A-4C95-8C2F-BB7C2AA7D94E}" type="sibTrans" cxnId="{E9CE3FAD-DEDA-4B9D-9A96-D07977DEC8A2}">
      <dgm:prSet/>
      <dgm:spPr/>
      <dgm:t>
        <a:bodyPr/>
        <a:lstStyle/>
        <a:p>
          <a:endParaRPr lang="en-US"/>
        </a:p>
      </dgm:t>
    </dgm:pt>
    <dgm:pt modelId="{EDFB6CCD-B3F4-486E-A0AF-3DEA70571B68}">
      <dgm:prSet/>
      <dgm:spPr/>
      <dgm:t>
        <a:bodyPr/>
        <a:lstStyle/>
        <a:p>
          <a:r>
            <a:rPr lang="en-US"/>
            <a:t>RUN USING ENCODER: the setPower method causes the motor to turn at a specified percentage of its maximum speed, which is set with setMaxSpeed.</a:t>
          </a:r>
        </a:p>
      </dgm:t>
    </dgm:pt>
    <dgm:pt modelId="{19521F9A-832A-4647-94A5-1EC897DB8812}" type="parTrans" cxnId="{59932E71-2022-488E-B03D-FFB0798A4D5D}">
      <dgm:prSet/>
      <dgm:spPr/>
      <dgm:t>
        <a:bodyPr/>
        <a:lstStyle/>
        <a:p>
          <a:endParaRPr lang="en-US"/>
        </a:p>
      </dgm:t>
    </dgm:pt>
    <dgm:pt modelId="{6322FE59-9C9E-4094-AFAB-458DEC6F144C}" type="sibTrans" cxnId="{59932E71-2022-488E-B03D-FFB0798A4D5D}">
      <dgm:prSet/>
      <dgm:spPr/>
      <dgm:t>
        <a:bodyPr/>
        <a:lstStyle/>
        <a:p>
          <a:endParaRPr lang="en-US"/>
        </a:p>
      </dgm:t>
    </dgm:pt>
    <dgm:pt modelId="{96E526DF-9F05-4A67-A908-1D027B9E65B5}" type="pres">
      <dgm:prSet presAssocID="{13DC2381-8EC8-4673-8029-32AB42FEF4C2}" presName="Name0" presStyleCnt="0">
        <dgm:presLayoutVars>
          <dgm:dir/>
          <dgm:animLvl val="lvl"/>
          <dgm:resizeHandles val="exact"/>
        </dgm:presLayoutVars>
      </dgm:prSet>
      <dgm:spPr/>
    </dgm:pt>
    <dgm:pt modelId="{587F9CC7-2E06-4743-AF72-426DE45E10F8}" type="pres">
      <dgm:prSet presAssocID="{B7C27750-B53A-4B6B-9B57-ED2E80326919}" presName="linNode" presStyleCnt="0"/>
      <dgm:spPr/>
    </dgm:pt>
    <dgm:pt modelId="{ED18BD5B-C909-4977-9CC1-C7830D13678D}" type="pres">
      <dgm:prSet presAssocID="{B7C27750-B53A-4B6B-9B57-ED2E80326919}" presName="parentText" presStyleLbl="alignNode1" presStyleIdx="0" presStyleCnt="4">
        <dgm:presLayoutVars>
          <dgm:chMax val="1"/>
          <dgm:bulletEnabled/>
        </dgm:presLayoutVars>
      </dgm:prSet>
      <dgm:spPr/>
    </dgm:pt>
    <dgm:pt modelId="{8A2BCEFA-A947-4397-8880-87C6622D4E1C}" type="pres">
      <dgm:prSet presAssocID="{B7C27750-B53A-4B6B-9B57-ED2E80326919}" presName="descendantText" presStyleLbl="alignAccFollowNode1" presStyleIdx="0" presStyleCnt="4">
        <dgm:presLayoutVars>
          <dgm:bulletEnabled/>
        </dgm:presLayoutVars>
      </dgm:prSet>
      <dgm:spPr/>
    </dgm:pt>
    <dgm:pt modelId="{E89E235A-9B46-4F46-A996-DE5348AF73B2}" type="pres">
      <dgm:prSet presAssocID="{10AA240E-35BD-4E91-BD67-231D308FEA69}" presName="sp" presStyleCnt="0"/>
      <dgm:spPr/>
    </dgm:pt>
    <dgm:pt modelId="{0F4F37BF-EA65-43A4-A6EA-AD6B4C4ABA55}" type="pres">
      <dgm:prSet presAssocID="{2EC86212-5395-4062-B7BD-1A763F5DA387}" presName="linNode" presStyleCnt="0"/>
      <dgm:spPr/>
    </dgm:pt>
    <dgm:pt modelId="{6B954F16-9F43-4155-AE30-06AE0EF24113}" type="pres">
      <dgm:prSet presAssocID="{2EC86212-5395-4062-B7BD-1A763F5DA387}" presName="parentText" presStyleLbl="alignNode1" presStyleIdx="1" presStyleCnt="4">
        <dgm:presLayoutVars>
          <dgm:chMax val="1"/>
          <dgm:bulletEnabled/>
        </dgm:presLayoutVars>
      </dgm:prSet>
      <dgm:spPr/>
    </dgm:pt>
    <dgm:pt modelId="{36205CC3-CD02-4521-B7A3-0BB45B3B8016}" type="pres">
      <dgm:prSet presAssocID="{2EC86212-5395-4062-B7BD-1A763F5DA387}" presName="descendantText" presStyleLbl="alignAccFollowNode1" presStyleIdx="1" presStyleCnt="4">
        <dgm:presLayoutVars>
          <dgm:bulletEnabled/>
        </dgm:presLayoutVars>
      </dgm:prSet>
      <dgm:spPr/>
    </dgm:pt>
    <dgm:pt modelId="{29A5B394-EFDF-4CD1-973D-DA31FB95C7F6}" type="pres">
      <dgm:prSet presAssocID="{8D2FEE16-18BE-4B68-8E78-F365EF4FBC5B}" presName="sp" presStyleCnt="0"/>
      <dgm:spPr/>
    </dgm:pt>
    <dgm:pt modelId="{8F11FE68-40DF-484B-908E-A7C60D8164EF}" type="pres">
      <dgm:prSet presAssocID="{A2D2CE08-0E17-4ED0-84EE-F5C0B68E1F00}" presName="linNode" presStyleCnt="0"/>
      <dgm:spPr/>
    </dgm:pt>
    <dgm:pt modelId="{676DE9B2-89B1-4467-9A15-54A4799FFECE}" type="pres">
      <dgm:prSet presAssocID="{A2D2CE08-0E17-4ED0-84EE-F5C0B68E1F00}" presName="parentText" presStyleLbl="alignNode1" presStyleIdx="2" presStyleCnt="4">
        <dgm:presLayoutVars>
          <dgm:chMax val="1"/>
          <dgm:bulletEnabled/>
        </dgm:presLayoutVars>
      </dgm:prSet>
      <dgm:spPr/>
    </dgm:pt>
    <dgm:pt modelId="{9E03DEA0-DC2D-4425-91F3-9C647795AD09}" type="pres">
      <dgm:prSet presAssocID="{A2D2CE08-0E17-4ED0-84EE-F5C0B68E1F00}" presName="descendantText" presStyleLbl="alignAccFollowNode1" presStyleIdx="2" presStyleCnt="4">
        <dgm:presLayoutVars>
          <dgm:bulletEnabled/>
        </dgm:presLayoutVars>
      </dgm:prSet>
      <dgm:spPr/>
    </dgm:pt>
    <dgm:pt modelId="{7F66E467-4967-42B2-88C3-7717BDFABF89}" type="pres">
      <dgm:prSet presAssocID="{2B75DBC1-6E32-4FEF-BDF8-037B977C07FC}" presName="sp" presStyleCnt="0"/>
      <dgm:spPr/>
    </dgm:pt>
    <dgm:pt modelId="{60B6922B-B7BE-499B-85CD-4D102756327F}" type="pres">
      <dgm:prSet presAssocID="{6D024184-9B9D-4CD9-8DD7-31E9AE64075A}" presName="linNode" presStyleCnt="0"/>
      <dgm:spPr/>
    </dgm:pt>
    <dgm:pt modelId="{81D98ABE-225C-4413-8409-461006EDAEEA}" type="pres">
      <dgm:prSet presAssocID="{6D024184-9B9D-4CD9-8DD7-31E9AE64075A}" presName="parentText" presStyleLbl="alignNode1" presStyleIdx="3" presStyleCnt="4">
        <dgm:presLayoutVars>
          <dgm:chMax val="1"/>
          <dgm:bulletEnabled/>
        </dgm:presLayoutVars>
      </dgm:prSet>
      <dgm:spPr/>
    </dgm:pt>
    <dgm:pt modelId="{067915F7-E87D-4517-9EA6-58484A7572C8}" type="pres">
      <dgm:prSet presAssocID="{6D024184-9B9D-4CD9-8DD7-31E9AE64075A}" presName="descendantText" presStyleLbl="alignAccFollowNode1" presStyleIdx="3" presStyleCnt="4">
        <dgm:presLayoutVars>
          <dgm:bulletEnabled/>
        </dgm:presLayoutVars>
      </dgm:prSet>
      <dgm:spPr/>
    </dgm:pt>
  </dgm:ptLst>
  <dgm:cxnLst>
    <dgm:cxn modelId="{4859C736-6849-40B1-BC86-D038C716B3EA}" srcId="{13DC2381-8EC8-4673-8029-32AB42FEF4C2}" destId="{B7C27750-B53A-4B6B-9B57-ED2E80326919}" srcOrd="0" destOrd="0" parTransId="{42DFF3E6-30F7-4B3A-BA45-34A4351953CB}" sibTransId="{10AA240E-35BD-4E91-BD67-231D308FEA69}"/>
    <dgm:cxn modelId="{899F7E5B-0E07-42F4-96DC-E5B5AC1F3851}" type="presOf" srcId="{FC27CADC-7923-41DD-992B-23BCC9430FE3}" destId="{8A2BCEFA-A947-4397-8880-87C6622D4E1C}" srcOrd="0" destOrd="0" presId="urn:microsoft.com/office/officeart/2016/7/layout/VerticalSolidActionList"/>
    <dgm:cxn modelId="{751A2367-0357-476A-A3EF-A70E5383CEE7}" srcId="{B7C27750-B53A-4B6B-9B57-ED2E80326919}" destId="{FC27CADC-7923-41DD-992B-23BCC9430FE3}" srcOrd="0" destOrd="0" parTransId="{6AEA178D-0EB1-411B-A60C-0B7FC22ED6BA}" sibTransId="{4D4C0DDB-BA71-4CB9-83BF-0B64F7614B46}"/>
    <dgm:cxn modelId="{5C6A5448-3120-47E9-B76E-98B9AD442437}" srcId="{A2D2CE08-0E17-4ED0-84EE-F5C0B68E1F00}" destId="{2E904A2A-391D-4671-9D85-C345C610A650}" srcOrd="0" destOrd="0" parTransId="{69D028A8-068A-44F2-93FE-3EC3BCF78CA1}" sibTransId="{8E59C62F-0122-4F1B-AE31-4B0CCF406934}"/>
    <dgm:cxn modelId="{47E5034E-5326-4DBC-A1DF-34AA3A4D7AEF}" type="presOf" srcId="{BF246CF6-E720-4614-BEB5-53C85F4135DF}" destId="{36205CC3-CD02-4521-B7A3-0BB45B3B8016}" srcOrd="0" destOrd="0" presId="urn:microsoft.com/office/officeart/2016/7/layout/VerticalSolidActionList"/>
    <dgm:cxn modelId="{59932E71-2022-488E-B03D-FFB0798A4D5D}" srcId="{6D024184-9B9D-4CD9-8DD7-31E9AE64075A}" destId="{EDFB6CCD-B3F4-486E-A0AF-3DEA70571B68}" srcOrd="0" destOrd="0" parTransId="{19521F9A-832A-4647-94A5-1EC897DB8812}" sibTransId="{6322FE59-9C9E-4094-AFAB-458DEC6F144C}"/>
    <dgm:cxn modelId="{0AFB7D72-2FCB-4346-B362-3AA4D0C1D826}" srcId="{2EC86212-5395-4062-B7BD-1A763F5DA387}" destId="{BF246CF6-E720-4614-BEB5-53C85F4135DF}" srcOrd="0" destOrd="0" parTransId="{73EBC1D6-AD9C-44E2-8A2E-5854313A76A4}" sibTransId="{D92311C6-0DDC-4B0A-8A02-60AE424FABE5}"/>
    <dgm:cxn modelId="{EEB9E676-C199-4644-9275-ED5435556E3F}" srcId="{13DC2381-8EC8-4673-8029-32AB42FEF4C2}" destId="{2EC86212-5395-4062-B7BD-1A763F5DA387}" srcOrd="1" destOrd="0" parTransId="{647DDF51-90D8-404B-96A9-10B55DB1FD68}" sibTransId="{8D2FEE16-18BE-4B68-8E78-F365EF4FBC5B}"/>
    <dgm:cxn modelId="{E9CE3FAD-DEDA-4B9D-9A96-D07977DEC8A2}" srcId="{13DC2381-8EC8-4673-8029-32AB42FEF4C2}" destId="{6D024184-9B9D-4CD9-8DD7-31E9AE64075A}" srcOrd="3" destOrd="0" parTransId="{EE56CD9A-A9BF-4CED-AF72-1B1C0DEFD184}" sibTransId="{3A454C48-FE0A-4C95-8C2F-BB7C2AA7D94E}"/>
    <dgm:cxn modelId="{C12BBDAF-8A77-470B-A5FB-4FDE585C49DF}" srcId="{13DC2381-8EC8-4673-8029-32AB42FEF4C2}" destId="{A2D2CE08-0E17-4ED0-84EE-F5C0B68E1F00}" srcOrd="2" destOrd="0" parTransId="{F497E39F-5463-4005-9BF0-942E2EEE04A9}" sibTransId="{2B75DBC1-6E32-4FEF-BDF8-037B977C07FC}"/>
    <dgm:cxn modelId="{1513FEDD-7CF4-47E0-A18F-C029A39FA377}" type="presOf" srcId="{EDFB6CCD-B3F4-486E-A0AF-3DEA70571B68}" destId="{067915F7-E87D-4517-9EA6-58484A7572C8}" srcOrd="0" destOrd="0" presId="urn:microsoft.com/office/officeart/2016/7/layout/VerticalSolidActionList"/>
    <dgm:cxn modelId="{B16208EA-6C49-43E4-83F6-C7E482D99B95}" type="presOf" srcId="{2EC86212-5395-4062-B7BD-1A763F5DA387}" destId="{6B954F16-9F43-4155-AE30-06AE0EF24113}" srcOrd="0" destOrd="0" presId="urn:microsoft.com/office/officeart/2016/7/layout/VerticalSolidActionList"/>
    <dgm:cxn modelId="{A1CF6BEA-5885-4682-A951-8402F1D82AA3}" type="presOf" srcId="{6D024184-9B9D-4CD9-8DD7-31E9AE64075A}" destId="{81D98ABE-225C-4413-8409-461006EDAEEA}" srcOrd="0" destOrd="0" presId="urn:microsoft.com/office/officeart/2016/7/layout/VerticalSolidActionList"/>
    <dgm:cxn modelId="{4A511DF2-EB29-4A3E-99E4-495BA5FC11A9}" type="presOf" srcId="{B7C27750-B53A-4B6B-9B57-ED2E80326919}" destId="{ED18BD5B-C909-4977-9CC1-C7830D13678D}" srcOrd="0" destOrd="0" presId="urn:microsoft.com/office/officeart/2016/7/layout/VerticalSolidActionList"/>
    <dgm:cxn modelId="{EA3994FC-476D-4E0E-8255-2FB81FADF001}" type="presOf" srcId="{13DC2381-8EC8-4673-8029-32AB42FEF4C2}" destId="{96E526DF-9F05-4A67-A908-1D027B9E65B5}" srcOrd="0" destOrd="0" presId="urn:microsoft.com/office/officeart/2016/7/layout/VerticalSolidActionList"/>
    <dgm:cxn modelId="{E2C638FD-EC71-4450-A999-BE0D8E72F849}" type="presOf" srcId="{2E904A2A-391D-4671-9D85-C345C610A650}" destId="{9E03DEA0-DC2D-4425-91F3-9C647795AD09}" srcOrd="0" destOrd="0" presId="urn:microsoft.com/office/officeart/2016/7/layout/VerticalSolidActionList"/>
    <dgm:cxn modelId="{858843FD-797A-4227-8707-EC3251C4C8A3}" type="presOf" srcId="{A2D2CE08-0E17-4ED0-84EE-F5C0B68E1F00}" destId="{676DE9B2-89B1-4467-9A15-54A4799FFECE}" srcOrd="0" destOrd="0" presId="urn:microsoft.com/office/officeart/2016/7/layout/VerticalSolidActionList"/>
    <dgm:cxn modelId="{7CCA41A8-6082-491B-AB09-1E9CAC106B1B}" type="presParOf" srcId="{96E526DF-9F05-4A67-A908-1D027B9E65B5}" destId="{587F9CC7-2E06-4743-AF72-426DE45E10F8}" srcOrd="0" destOrd="0" presId="urn:microsoft.com/office/officeart/2016/7/layout/VerticalSolidActionList"/>
    <dgm:cxn modelId="{0E1DE0FA-11F8-4921-A70B-1099DB245E39}" type="presParOf" srcId="{587F9CC7-2E06-4743-AF72-426DE45E10F8}" destId="{ED18BD5B-C909-4977-9CC1-C7830D13678D}" srcOrd="0" destOrd="0" presId="urn:microsoft.com/office/officeart/2016/7/layout/VerticalSolidActionList"/>
    <dgm:cxn modelId="{4DB005A9-11A1-4A5C-9F38-D5FFE085C139}" type="presParOf" srcId="{587F9CC7-2E06-4743-AF72-426DE45E10F8}" destId="{8A2BCEFA-A947-4397-8880-87C6622D4E1C}" srcOrd="1" destOrd="0" presId="urn:microsoft.com/office/officeart/2016/7/layout/VerticalSolidActionList"/>
    <dgm:cxn modelId="{455E6A82-3B04-4E34-B2B1-29A1064F3362}" type="presParOf" srcId="{96E526DF-9F05-4A67-A908-1D027B9E65B5}" destId="{E89E235A-9B46-4F46-A996-DE5348AF73B2}" srcOrd="1" destOrd="0" presId="urn:microsoft.com/office/officeart/2016/7/layout/VerticalSolidActionList"/>
    <dgm:cxn modelId="{60F4C59F-9BC4-49A5-B926-6DC6A124B9E6}" type="presParOf" srcId="{96E526DF-9F05-4A67-A908-1D027B9E65B5}" destId="{0F4F37BF-EA65-43A4-A6EA-AD6B4C4ABA55}" srcOrd="2" destOrd="0" presId="urn:microsoft.com/office/officeart/2016/7/layout/VerticalSolidActionList"/>
    <dgm:cxn modelId="{48FB2711-AA35-480A-930B-823EFCE20986}" type="presParOf" srcId="{0F4F37BF-EA65-43A4-A6EA-AD6B4C4ABA55}" destId="{6B954F16-9F43-4155-AE30-06AE0EF24113}" srcOrd="0" destOrd="0" presId="urn:microsoft.com/office/officeart/2016/7/layout/VerticalSolidActionList"/>
    <dgm:cxn modelId="{0E33680A-ABDF-44A0-B6B0-CBD8517829EB}" type="presParOf" srcId="{0F4F37BF-EA65-43A4-A6EA-AD6B4C4ABA55}" destId="{36205CC3-CD02-4521-B7A3-0BB45B3B8016}" srcOrd="1" destOrd="0" presId="urn:microsoft.com/office/officeart/2016/7/layout/VerticalSolidActionList"/>
    <dgm:cxn modelId="{8832F0FD-E0D6-4FD4-AACE-5C62771D645B}" type="presParOf" srcId="{96E526DF-9F05-4A67-A908-1D027B9E65B5}" destId="{29A5B394-EFDF-4CD1-973D-DA31FB95C7F6}" srcOrd="3" destOrd="0" presId="urn:microsoft.com/office/officeart/2016/7/layout/VerticalSolidActionList"/>
    <dgm:cxn modelId="{79FC3009-C9EE-425C-A26A-F202383250BD}" type="presParOf" srcId="{96E526DF-9F05-4A67-A908-1D027B9E65B5}" destId="{8F11FE68-40DF-484B-908E-A7C60D8164EF}" srcOrd="4" destOrd="0" presId="urn:microsoft.com/office/officeart/2016/7/layout/VerticalSolidActionList"/>
    <dgm:cxn modelId="{0900ACC4-871A-4BBD-91C8-85D3CBE3B710}" type="presParOf" srcId="{8F11FE68-40DF-484B-908E-A7C60D8164EF}" destId="{676DE9B2-89B1-4467-9A15-54A4799FFECE}" srcOrd="0" destOrd="0" presId="urn:microsoft.com/office/officeart/2016/7/layout/VerticalSolidActionList"/>
    <dgm:cxn modelId="{D2685AA9-2684-482E-9549-E04664EC4E34}" type="presParOf" srcId="{8F11FE68-40DF-484B-908E-A7C60D8164EF}" destId="{9E03DEA0-DC2D-4425-91F3-9C647795AD09}" srcOrd="1" destOrd="0" presId="urn:microsoft.com/office/officeart/2016/7/layout/VerticalSolidActionList"/>
    <dgm:cxn modelId="{DC02E1A1-62F9-48A2-8F61-7713A33790F2}" type="presParOf" srcId="{96E526DF-9F05-4A67-A908-1D027B9E65B5}" destId="{7F66E467-4967-42B2-88C3-7717BDFABF89}" srcOrd="5" destOrd="0" presId="urn:microsoft.com/office/officeart/2016/7/layout/VerticalSolidActionList"/>
    <dgm:cxn modelId="{F9DF4B79-C8DF-4B02-9714-29D07F931E8B}" type="presParOf" srcId="{96E526DF-9F05-4A67-A908-1D027B9E65B5}" destId="{60B6922B-B7BE-499B-85CD-4D102756327F}" srcOrd="6" destOrd="0" presId="urn:microsoft.com/office/officeart/2016/7/layout/VerticalSolidActionList"/>
    <dgm:cxn modelId="{C435D778-A662-478E-AE29-2E30672C724E}" type="presParOf" srcId="{60B6922B-B7BE-499B-85CD-4D102756327F}" destId="{81D98ABE-225C-4413-8409-461006EDAEEA}" srcOrd="0" destOrd="0" presId="urn:microsoft.com/office/officeart/2016/7/layout/VerticalSolidActionList"/>
    <dgm:cxn modelId="{61F93256-2B0B-4846-AFD0-CF195DC61B36}" type="presParOf" srcId="{60B6922B-B7BE-499B-85CD-4D102756327F}" destId="{067915F7-E87D-4517-9EA6-58484A7572C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B6EDBA-7A02-4C1A-96D2-C7052F95B05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AA34B13-3702-4917-B1C6-23167B422AA4}">
      <dgm:prSet/>
      <dgm:spPr/>
      <dgm:t>
        <a:bodyPr/>
        <a:lstStyle/>
        <a:p>
          <a:r>
            <a:rPr lang="en-US"/>
            <a:t>The LinearOpMode class is the other option to extend when creating a program</a:t>
          </a:r>
        </a:p>
      </dgm:t>
    </dgm:pt>
    <dgm:pt modelId="{3B26D0D8-CA21-4AFE-B786-2B970F8D73A7}" type="parTrans" cxnId="{F3F123D8-5CDB-4218-89FC-38713EB7EAD6}">
      <dgm:prSet/>
      <dgm:spPr/>
      <dgm:t>
        <a:bodyPr/>
        <a:lstStyle/>
        <a:p>
          <a:endParaRPr lang="en-US"/>
        </a:p>
      </dgm:t>
    </dgm:pt>
    <dgm:pt modelId="{64E323F7-49F8-4042-AA85-1EC03A033D7A}" type="sibTrans" cxnId="{F3F123D8-5CDB-4218-89FC-38713EB7EAD6}">
      <dgm:prSet/>
      <dgm:spPr/>
      <dgm:t>
        <a:bodyPr/>
        <a:lstStyle/>
        <a:p>
          <a:endParaRPr lang="en-US"/>
        </a:p>
      </dgm:t>
    </dgm:pt>
    <dgm:pt modelId="{67921768-CE35-4B86-9CDD-FE9DD3816198}">
      <dgm:prSet/>
      <dgm:spPr/>
      <dgm:t>
        <a:bodyPr/>
        <a:lstStyle/>
        <a:p>
          <a:r>
            <a:rPr lang="en-US"/>
            <a:t>LinearOpMode requires you to create one method</a:t>
          </a:r>
        </a:p>
      </dgm:t>
    </dgm:pt>
    <dgm:pt modelId="{75B94F07-8CB6-4EA5-9586-4B4240347F84}" type="parTrans" cxnId="{A8BD53C4-0B8E-4F07-998A-539D6D210708}">
      <dgm:prSet/>
      <dgm:spPr/>
      <dgm:t>
        <a:bodyPr/>
        <a:lstStyle/>
        <a:p>
          <a:endParaRPr lang="en-US"/>
        </a:p>
      </dgm:t>
    </dgm:pt>
    <dgm:pt modelId="{A86EA4AD-01EC-4A9C-A9F7-7F1268B705D9}" type="sibTrans" cxnId="{A8BD53C4-0B8E-4F07-998A-539D6D210708}">
      <dgm:prSet/>
      <dgm:spPr/>
      <dgm:t>
        <a:bodyPr/>
        <a:lstStyle/>
        <a:p>
          <a:endParaRPr lang="en-US"/>
        </a:p>
      </dgm:t>
    </dgm:pt>
    <dgm:pt modelId="{57D1EB55-2E5D-4399-8BA5-503287E02373}">
      <dgm:prSet/>
      <dgm:spPr/>
      <dgm:t>
        <a:bodyPr/>
        <a:lstStyle/>
        <a:p>
          <a:r>
            <a:rPr lang="en-US" dirty="0" err="1"/>
            <a:t>runOpMode</a:t>
          </a:r>
          <a:r>
            <a:rPr lang="en-US" dirty="0"/>
            <a:t>() runs once when </a:t>
          </a:r>
          <a:r>
            <a:rPr lang="en-US" dirty="0" err="1"/>
            <a:t>init</a:t>
          </a:r>
          <a:r>
            <a:rPr lang="en-US" dirty="0"/>
            <a:t> is pressed on the driver station, and allows you to sleep the thread</a:t>
          </a:r>
        </a:p>
      </dgm:t>
    </dgm:pt>
    <dgm:pt modelId="{A90EB00F-75C8-46C2-8EE0-8508FABB9EDD}" type="parTrans" cxnId="{F8ED1136-0A83-423E-9986-7839180B7F5F}">
      <dgm:prSet/>
      <dgm:spPr/>
      <dgm:t>
        <a:bodyPr/>
        <a:lstStyle/>
        <a:p>
          <a:endParaRPr lang="en-US"/>
        </a:p>
      </dgm:t>
    </dgm:pt>
    <dgm:pt modelId="{984947E2-00E5-4BFB-B331-173F205ADA6A}" type="sibTrans" cxnId="{F8ED1136-0A83-423E-9986-7839180B7F5F}">
      <dgm:prSet/>
      <dgm:spPr/>
      <dgm:t>
        <a:bodyPr/>
        <a:lstStyle/>
        <a:p>
          <a:endParaRPr lang="en-US"/>
        </a:p>
      </dgm:t>
    </dgm:pt>
    <dgm:pt modelId="{41F9FD04-28A8-4422-84C7-C71854213CC4}">
      <dgm:prSet/>
      <dgm:spPr/>
      <dgm:t>
        <a:bodyPr/>
        <a:lstStyle/>
        <a:p>
          <a:r>
            <a:rPr lang="en-US"/>
            <a:t>LinearOpModeis generally used for Autonomous Programs</a:t>
          </a:r>
        </a:p>
      </dgm:t>
    </dgm:pt>
    <dgm:pt modelId="{275BD024-9D4C-4CF7-B57E-EEF7F7029D6C}" type="parTrans" cxnId="{6154E727-F3A9-41D0-A61B-634E677A71BB}">
      <dgm:prSet/>
      <dgm:spPr/>
      <dgm:t>
        <a:bodyPr/>
        <a:lstStyle/>
        <a:p>
          <a:endParaRPr lang="en-US"/>
        </a:p>
      </dgm:t>
    </dgm:pt>
    <dgm:pt modelId="{C8E2BFED-5FB1-4AEF-9A7B-B8B824C7DCF7}" type="sibTrans" cxnId="{6154E727-F3A9-41D0-A61B-634E677A71BB}">
      <dgm:prSet/>
      <dgm:spPr/>
      <dgm:t>
        <a:bodyPr/>
        <a:lstStyle/>
        <a:p>
          <a:endParaRPr lang="en-US"/>
        </a:p>
      </dgm:t>
    </dgm:pt>
    <dgm:pt modelId="{827677CB-F8B4-4317-B1D8-969D10DED67F}">
      <dgm:prSet/>
      <dgm:spPr/>
      <dgm:t>
        <a:bodyPr/>
        <a:lstStyle/>
        <a:p>
          <a:r>
            <a:rPr lang="en-US"/>
            <a:t>You should use the ‘waitForStart()’ method after you initialize hardware to wait until the run button is pressed</a:t>
          </a:r>
        </a:p>
      </dgm:t>
    </dgm:pt>
    <dgm:pt modelId="{DB607AEF-F713-4361-8709-86DF47CA4F24}" type="parTrans" cxnId="{B9053678-47F6-4BEE-8A56-0103702DDB6A}">
      <dgm:prSet/>
      <dgm:spPr/>
      <dgm:t>
        <a:bodyPr/>
        <a:lstStyle/>
        <a:p>
          <a:endParaRPr lang="en-US"/>
        </a:p>
      </dgm:t>
    </dgm:pt>
    <dgm:pt modelId="{1AB13627-8239-492D-B932-58BA46809599}" type="sibTrans" cxnId="{B9053678-47F6-4BEE-8A56-0103702DDB6A}">
      <dgm:prSet/>
      <dgm:spPr/>
      <dgm:t>
        <a:bodyPr/>
        <a:lstStyle/>
        <a:p>
          <a:endParaRPr lang="en-US"/>
        </a:p>
      </dgm:t>
    </dgm:pt>
    <dgm:pt modelId="{5034644B-03A7-4BAA-9BDE-5867ABDA4461}" type="pres">
      <dgm:prSet presAssocID="{39B6EDBA-7A02-4C1A-96D2-C7052F95B05D}" presName="linear" presStyleCnt="0">
        <dgm:presLayoutVars>
          <dgm:animLvl val="lvl"/>
          <dgm:resizeHandles val="exact"/>
        </dgm:presLayoutVars>
      </dgm:prSet>
      <dgm:spPr/>
    </dgm:pt>
    <dgm:pt modelId="{CDD6D23D-614E-4920-929C-D0DCA050D340}" type="pres">
      <dgm:prSet presAssocID="{5AA34B13-3702-4917-B1C6-23167B422AA4}" presName="parentText" presStyleLbl="node1" presStyleIdx="0" presStyleCnt="4">
        <dgm:presLayoutVars>
          <dgm:chMax val="0"/>
          <dgm:bulletEnabled val="1"/>
        </dgm:presLayoutVars>
      </dgm:prSet>
      <dgm:spPr/>
    </dgm:pt>
    <dgm:pt modelId="{0DA1CE74-DE83-4A98-965C-89977BDA97BD}" type="pres">
      <dgm:prSet presAssocID="{64E323F7-49F8-4042-AA85-1EC03A033D7A}" presName="spacer" presStyleCnt="0"/>
      <dgm:spPr/>
    </dgm:pt>
    <dgm:pt modelId="{5502B966-38D1-4829-B58B-D5CFC40258C2}" type="pres">
      <dgm:prSet presAssocID="{67921768-CE35-4B86-9CDD-FE9DD3816198}" presName="parentText" presStyleLbl="node1" presStyleIdx="1" presStyleCnt="4">
        <dgm:presLayoutVars>
          <dgm:chMax val="0"/>
          <dgm:bulletEnabled val="1"/>
        </dgm:presLayoutVars>
      </dgm:prSet>
      <dgm:spPr/>
    </dgm:pt>
    <dgm:pt modelId="{9781ABB8-A043-4598-B046-3EE3D6EE1E16}" type="pres">
      <dgm:prSet presAssocID="{67921768-CE35-4B86-9CDD-FE9DD3816198}" presName="childText" presStyleLbl="revTx" presStyleIdx="0" presStyleCnt="1">
        <dgm:presLayoutVars>
          <dgm:bulletEnabled val="1"/>
        </dgm:presLayoutVars>
      </dgm:prSet>
      <dgm:spPr/>
    </dgm:pt>
    <dgm:pt modelId="{B05C8632-FD58-4089-98E0-BADFC5AEBF99}" type="pres">
      <dgm:prSet presAssocID="{41F9FD04-28A8-4422-84C7-C71854213CC4}" presName="parentText" presStyleLbl="node1" presStyleIdx="2" presStyleCnt="4">
        <dgm:presLayoutVars>
          <dgm:chMax val="0"/>
          <dgm:bulletEnabled val="1"/>
        </dgm:presLayoutVars>
      </dgm:prSet>
      <dgm:spPr/>
    </dgm:pt>
    <dgm:pt modelId="{4CB09567-6463-47F1-AB4C-7B3C90498DE6}" type="pres">
      <dgm:prSet presAssocID="{C8E2BFED-5FB1-4AEF-9A7B-B8B824C7DCF7}" presName="spacer" presStyleCnt="0"/>
      <dgm:spPr/>
    </dgm:pt>
    <dgm:pt modelId="{E0864861-CE53-452B-B75D-E413F09EC452}" type="pres">
      <dgm:prSet presAssocID="{827677CB-F8B4-4317-B1D8-969D10DED67F}" presName="parentText" presStyleLbl="node1" presStyleIdx="3" presStyleCnt="4">
        <dgm:presLayoutVars>
          <dgm:chMax val="0"/>
          <dgm:bulletEnabled val="1"/>
        </dgm:presLayoutVars>
      </dgm:prSet>
      <dgm:spPr/>
    </dgm:pt>
  </dgm:ptLst>
  <dgm:cxnLst>
    <dgm:cxn modelId="{6154E727-F3A9-41D0-A61B-634E677A71BB}" srcId="{39B6EDBA-7A02-4C1A-96D2-C7052F95B05D}" destId="{41F9FD04-28A8-4422-84C7-C71854213CC4}" srcOrd="2" destOrd="0" parTransId="{275BD024-9D4C-4CF7-B57E-EEF7F7029D6C}" sibTransId="{C8E2BFED-5FB1-4AEF-9A7B-B8B824C7DCF7}"/>
    <dgm:cxn modelId="{4EDA382C-33FD-4D76-82EE-D36BBBD7295B}" type="presOf" srcId="{57D1EB55-2E5D-4399-8BA5-503287E02373}" destId="{9781ABB8-A043-4598-B046-3EE3D6EE1E16}" srcOrd="0" destOrd="0" presId="urn:microsoft.com/office/officeart/2005/8/layout/vList2"/>
    <dgm:cxn modelId="{8AFAAB2F-30C7-40EA-A9DA-D0DA6A3C8D10}" type="presOf" srcId="{827677CB-F8B4-4317-B1D8-969D10DED67F}" destId="{E0864861-CE53-452B-B75D-E413F09EC452}" srcOrd="0" destOrd="0" presId="urn:microsoft.com/office/officeart/2005/8/layout/vList2"/>
    <dgm:cxn modelId="{F8ED1136-0A83-423E-9986-7839180B7F5F}" srcId="{67921768-CE35-4B86-9CDD-FE9DD3816198}" destId="{57D1EB55-2E5D-4399-8BA5-503287E02373}" srcOrd="0" destOrd="0" parTransId="{A90EB00F-75C8-46C2-8EE0-8508FABB9EDD}" sibTransId="{984947E2-00E5-4BFB-B331-173F205ADA6A}"/>
    <dgm:cxn modelId="{FBC08E6A-B5BE-437D-81D0-2999C636F56F}" type="presOf" srcId="{41F9FD04-28A8-4422-84C7-C71854213CC4}" destId="{B05C8632-FD58-4089-98E0-BADFC5AEBF99}" srcOrd="0" destOrd="0" presId="urn:microsoft.com/office/officeart/2005/8/layout/vList2"/>
    <dgm:cxn modelId="{B9053678-47F6-4BEE-8A56-0103702DDB6A}" srcId="{39B6EDBA-7A02-4C1A-96D2-C7052F95B05D}" destId="{827677CB-F8B4-4317-B1D8-969D10DED67F}" srcOrd="3" destOrd="0" parTransId="{DB607AEF-F713-4361-8709-86DF47CA4F24}" sibTransId="{1AB13627-8239-492D-B932-58BA46809599}"/>
    <dgm:cxn modelId="{5DF2729F-B41D-4A66-94FA-0FE07A7EBDDD}" type="presOf" srcId="{39B6EDBA-7A02-4C1A-96D2-C7052F95B05D}" destId="{5034644B-03A7-4BAA-9BDE-5867ABDA4461}" srcOrd="0" destOrd="0" presId="urn:microsoft.com/office/officeart/2005/8/layout/vList2"/>
    <dgm:cxn modelId="{A8BD53C4-0B8E-4F07-998A-539D6D210708}" srcId="{39B6EDBA-7A02-4C1A-96D2-C7052F95B05D}" destId="{67921768-CE35-4B86-9CDD-FE9DD3816198}" srcOrd="1" destOrd="0" parTransId="{75B94F07-8CB6-4EA5-9586-4B4240347F84}" sibTransId="{A86EA4AD-01EC-4A9C-A9F7-7F1268B705D9}"/>
    <dgm:cxn modelId="{E24D15CE-541E-4C45-AA32-58AE405AEC03}" type="presOf" srcId="{5AA34B13-3702-4917-B1C6-23167B422AA4}" destId="{CDD6D23D-614E-4920-929C-D0DCA050D340}" srcOrd="0" destOrd="0" presId="urn:microsoft.com/office/officeart/2005/8/layout/vList2"/>
    <dgm:cxn modelId="{F3F123D8-5CDB-4218-89FC-38713EB7EAD6}" srcId="{39B6EDBA-7A02-4C1A-96D2-C7052F95B05D}" destId="{5AA34B13-3702-4917-B1C6-23167B422AA4}" srcOrd="0" destOrd="0" parTransId="{3B26D0D8-CA21-4AFE-B786-2B970F8D73A7}" sibTransId="{64E323F7-49F8-4042-AA85-1EC03A033D7A}"/>
    <dgm:cxn modelId="{D52CD8FE-FEFB-4D07-91F7-B521DA53EC0A}" type="presOf" srcId="{67921768-CE35-4B86-9CDD-FE9DD3816198}" destId="{5502B966-38D1-4829-B58B-D5CFC40258C2}" srcOrd="0" destOrd="0" presId="urn:microsoft.com/office/officeart/2005/8/layout/vList2"/>
    <dgm:cxn modelId="{9022EE41-2512-49BA-8C4D-9D7EB424CE6A}" type="presParOf" srcId="{5034644B-03A7-4BAA-9BDE-5867ABDA4461}" destId="{CDD6D23D-614E-4920-929C-D0DCA050D340}" srcOrd="0" destOrd="0" presId="urn:microsoft.com/office/officeart/2005/8/layout/vList2"/>
    <dgm:cxn modelId="{969361B4-A8AA-4335-BA84-EF3D78B75E03}" type="presParOf" srcId="{5034644B-03A7-4BAA-9BDE-5867ABDA4461}" destId="{0DA1CE74-DE83-4A98-965C-89977BDA97BD}" srcOrd="1" destOrd="0" presId="urn:microsoft.com/office/officeart/2005/8/layout/vList2"/>
    <dgm:cxn modelId="{674962EF-BFD5-4774-8FF6-3783853EBEBA}" type="presParOf" srcId="{5034644B-03A7-4BAA-9BDE-5867ABDA4461}" destId="{5502B966-38D1-4829-B58B-D5CFC40258C2}" srcOrd="2" destOrd="0" presId="urn:microsoft.com/office/officeart/2005/8/layout/vList2"/>
    <dgm:cxn modelId="{13EC2E89-E2AC-4AB3-8E40-DED35ED566DB}" type="presParOf" srcId="{5034644B-03A7-4BAA-9BDE-5867ABDA4461}" destId="{9781ABB8-A043-4598-B046-3EE3D6EE1E16}" srcOrd="3" destOrd="0" presId="urn:microsoft.com/office/officeart/2005/8/layout/vList2"/>
    <dgm:cxn modelId="{C59A262A-C8C1-4DDF-B4C3-39217E12DD00}" type="presParOf" srcId="{5034644B-03A7-4BAA-9BDE-5867ABDA4461}" destId="{B05C8632-FD58-4089-98E0-BADFC5AEBF99}" srcOrd="4" destOrd="0" presId="urn:microsoft.com/office/officeart/2005/8/layout/vList2"/>
    <dgm:cxn modelId="{C863FE11-7A27-4EB9-943B-D7808878EE72}" type="presParOf" srcId="{5034644B-03A7-4BAA-9BDE-5867ABDA4461}" destId="{4CB09567-6463-47F1-AB4C-7B3C90498DE6}" srcOrd="5" destOrd="0" presId="urn:microsoft.com/office/officeart/2005/8/layout/vList2"/>
    <dgm:cxn modelId="{E4A5BE10-1A07-40EF-BC57-5FA3745376FC}" type="presParOf" srcId="{5034644B-03A7-4BAA-9BDE-5867ABDA4461}" destId="{E0864861-CE53-452B-B75D-E413F09EC4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EEA5DC-8C2E-4EE3-BAFB-85675746DB8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84A694C7-7AC5-4BE1-A8C7-B81AA035808F}">
      <dgm:prSet/>
      <dgm:spPr/>
      <dgm:t>
        <a:bodyPr/>
        <a:lstStyle/>
        <a:p>
          <a:r>
            <a:rPr lang="en-US"/>
            <a:t>Regular</a:t>
          </a:r>
        </a:p>
      </dgm:t>
    </dgm:pt>
    <dgm:pt modelId="{B0E78717-C35F-46F1-A0E8-714E38060253}" type="parTrans" cxnId="{7F20C936-8CCA-4597-AC66-2B2CD3185C3A}">
      <dgm:prSet/>
      <dgm:spPr/>
      <dgm:t>
        <a:bodyPr/>
        <a:lstStyle/>
        <a:p>
          <a:endParaRPr lang="en-US"/>
        </a:p>
      </dgm:t>
    </dgm:pt>
    <dgm:pt modelId="{36CF2381-A045-4536-B9A0-460A7AF431E6}" type="sibTrans" cxnId="{7F20C936-8CCA-4597-AC66-2B2CD3185C3A}">
      <dgm:prSet/>
      <dgm:spPr/>
      <dgm:t>
        <a:bodyPr/>
        <a:lstStyle/>
        <a:p>
          <a:endParaRPr lang="en-US"/>
        </a:p>
      </dgm:t>
    </dgm:pt>
    <dgm:pt modelId="{513BC26E-95E1-4C26-8F54-4D04C72CF38E}">
      <dgm:prSet/>
      <dgm:spPr/>
      <dgm:t>
        <a:bodyPr/>
        <a:lstStyle/>
        <a:p>
          <a:r>
            <a:rPr lang="en-US"/>
            <a:t>Predefined method </a:t>
          </a:r>
          <a:r>
            <a:rPr lang="en-US" b="1"/>
            <a:t>loop()</a:t>
          </a:r>
          <a:r>
            <a:rPr lang="en-US"/>
            <a:t> is called repeatedly</a:t>
          </a:r>
        </a:p>
      </dgm:t>
    </dgm:pt>
    <dgm:pt modelId="{64112874-E6E8-4B78-8EE3-1EF64E85EE7E}" type="parTrans" cxnId="{8C68B093-B4D6-42B7-AE75-1A17D1FEFA03}">
      <dgm:prSet/>
      <dgm:spPr/>
      <dgm:t>
        <a:bodyPr/>
        <a:lstStyle/>
        <a:p>
          <a:endParaRPr lang="en-US"/>
        </a:p>
      </dgm:t>
    </dgm:pt>
    <dgm:pt modelId="{17F6D6DD-92EC-4822-9962-818434AB0D17}" type="sibTrans" cxnId="{8C68B093-B4D6-42B7-AE75-1A17D1FEFA03}">
      <dgm:prSet/>
      <dgm:spPr/>
      <dgm:t>
        <a:bodyPr/>
        <a:lstStyle/>
        <a:p>
          <a:endParaRPr lang="en-US"/>
        </a:p>
      </dgm:t>
    </dgm:pt>
    <dgm:pt modelId="{334149A5-8209-40F7-A6E9-13024DBAE565}">
      <dgm:prSet/>
      <dgm:spPr/>
      <dgm:t>
        <a:bodyPr/>
        <a:lstStyle/>
        <a:p>
          <a:r>
            <a:rPr lang="en-US"/>
            <a:t>Event Based Programming Model</a:t>
          </a:r>
        </a:p>
      </dgm:t>
    </dgm:pt>
    <dgm:pt modelId="{A4C77871-B870-47CD-8842-D7158CAD33D1}" type="parTrans" cxnId="{47AC93E6-E3B8-4DEC-BC4E-65EB30931F00}">
      <dgm:prSet/>
      <dgm:spPr/>
      <dgm:t>
        <a:bodyPr/>
        <a:lstStyle/>
        <a:p>
          <a:endParaRPr lang="en-US"/>
        </a:p>
      </dgm:t>
    </dgm:pt>
    <dgm:pt modelId="{A0D9817A-450F-4BFA-BA68-CAB31BC16251}" type="sibTrans" cxnId="{47AC93E6-E3B8-4DEC-BC4E-65EB30931F00}">
      <dgm:prSet/>
      <dgm:spPr/>
      <dgm:t>
        <a:bodyPr/>
        <a:lstStyle/>
        <a:p>
          <a:endParaRPr lang="en-US"/>
        </a:p>
      </dgm:t>
    </dgm:pt>
    <dgm:pt modelId="{FF83A9C9-682F-49F5-B193-96D68D6BB81A}">
      <dgm:prSet/>
      <dgm:spPr/>
      <dgm:t>
        <a:bodyPr/>
        <a:lstStyle/>
        <a:p>
          <a:r>
            <a:rPr lang="en-US"/>
            <a:t>More difficult for beginners</a:t>
          </a:r>
        </a:p>
      </dgm:t>
    </dgm:pt>
    <dgm:pt modelId="{B14D5C11-981C-4613-928D-BC3A87E4D1BC}" type="parTrans" cxnId="{07DF1075-B2D9-4CC8-A6F6-4FFF28418F36}">
      <dgm:prSet/>
      <dgm:spPr/>
      <dgm:t>
        <a:bodyPr/>
        <a:lstStyle/>
        <a:p>
          <a:endParaRPr lang="en-US"/>
        </a:p>
      </dgm:t>
    </dgm:pt>
    <dgm:pt modelId="{4039CA4B-34DF-43A1-B991-5F6BFE5945BE}" type="sibTrans" cxnId="{07DF1075-B2D9-4CC8-A6F6-4FFF28418F36}">
      <dgm:prSet/>
      <dgm:spPr/>
      <dgm:t>
        <a:bodyPr/>
        <a:lstStyle/>
        <a:p>
          <a:endParaRPr lang="en-US"/>
        </a:p>
      </dgm:t>
    </dgm:pt>
    <dgm:pt modelId="{EE9739C9-D8E8-4B19-A795-7A8052BFF558}">
      <dgm:prSet/>
      <dgm:spPr/>
      <dgm:t>
        <a:bodyPr/>
        <a:lstStyle/>
        <a:p>
          <a:r>
            <a:rPr lang="en-US"/>
            <a:t>Linear</a:t>
          </a:r>
        </a:p>
      </dgm:t>
    </dgm:pt>
    <dgm:pt modelId="{2BF4D890-C2F9-4E2B-9FEE-44B251347AA1}" type="parTrans" cxnId="{7ADE11B2-E6CB-4213-8FFC-0B3965580CB7}">
      <dgm:prSet/>
      <dgm:spPr/>
      <dgm:t>
        <a:bodyPr/>
        <a:lstStyle/>
        <a:p>
          <a:endParaRPr lang="en-US"/>
        </a:p>
      </dgm:t>
    </dgm:pt>
    <dgm:pt modelId="{B02E0144-9F17-4961-A5AB-D0397366FEAC}" type="sibTrans" cxnId="{7ADE11B2-E6CB-4213-8FFC-0B3965580CB7}">
      <dgm:prSet/>
      <dgm:spPr/>
      <dgm:t>
        <a:bodyPr/>
        <a:lstStyle/>
        <a:p>
          <a:endParaRPr lang="en-US"/>
        </a:p>
      </dgm:t>
    </dgm:pt>
    <dgm:pt modelId="{7766A461-2EBE-44ED-AF83-D37FFD46592A}">
      <dgm:prSet/>
      <dgm:spPr/>
      <dgm:t>
        <a:bodyPr/>
        <a:lstStyle/>
        <a:p>
          <a:r>
            <a:rPr lang="en-US"/>
            <a:t>Traditional linear sequential execution model</a:t>
          </a:r>
        </a:p>
      </dgm:t>
    </dgm:pt>
    <dgm:pt modelId="{E42E2BF6-91F7-4881-B026-5249BA674DA6}" type="parTrans" cxnId="{1CB52B7C-652E-4E33-A641-2299298AE22A}">
      <dgm:prSet/>
      <dgm:spPr/>
      <dgm:t>
        <a:bodyPr/>
        <a:lstStyle/>
        <a:p>
          <a:endParaRPr lang="en-US"/>
        </a:p>
      </dgm:t>
    </dgm:pt>
    <dgm:pt modelId="{4E9CE0EB-7E0D-490B-B012-73C7BA072E89}" type="sibTrans" cxnId="{1CB52B7C-652E-4E33-A641-2299298AE22A}">
      <dgm:prSet/>
      <dgm:spPr/>
      <dgm:t>
        <a:bodyPr/>
        <a:lstStyle/>
        <a:p>
          <a:endParaRPr lang="en-US"/>
        </a:p>
      </dgm:t>
    </dgm:pt>
    <dgm:pt modelId="{0C4CC55C-8D32-4B2E-B61C-13158A6AFA00}">
      <dgm:prSet/>
      <dgm:spPr/>
      <dgm:t>
        <a:bodyPr/>
        <a:lstStyle/>
        <a:p>
          <a:r>
            <a:rPr lang="en-US"/>
            <a:t>Code is started by the OpMode</a:t>
          </a:r>
        </a:p>
      </dgm:t>
    </dgm:pt>
    <dgm:pt modelId="{5F0BB277-F4A2-44B2-955B-244974C8E13E}" type="parTrans" cxnId="{F147DCEF-FF80-468C-9170-B79B194AB045}">
      <dgm:prSet/>
      <dgm:spPr/>
      <dgm:t>
        <a:bodyPr/>
        <a:lstStyle/>
        <a:p>
          <a:endParaRPr lang="en-US"/>
        </a:p>
      </dgm:t>
    </dgm:pt>
    <dgm:pt modelId="{265C9AC1-ECBF-4603-B47E-100BCCB63936}" type="sibTrans" cxnId="{F147DCEF-FF80-468C-9170-B79B194AB045}">
      <dgm:prSet/>
      <dgm:spPr/>
      <dgm:t>
        <a:bodyPr/>
        <a:lstStyle/>
        <a:p>
          <a:endParaRPr lang="en-US"/>
        </a:p>
      </dgm:t>
    </dgm:pt>
    <dgm:pt modelId="{7A4B4197-5C0F-428A-AAAB-54AE639907B0}">
      <dgm:prSet/>
      <dgm:spPr/>
      <dgm:t>
        <a:bodyPr/>
        <a:lstStyle/>
        <a:p>
          <a:r>
            <a:rPr lang="en-US"/>
            <a:t>Programmer provides the loop in the code</a:t>
          </a:r>
        </a:p>
      </dgm:t>
    </dgm:pt>
    <dgm:pt modelId="{12E28A93-E86C-45E5-B645-6C10FDE78FDA}" type="parTrans" cxnId="{D3852C5B-0086-4B98-A672-D7D1C6696ABA}">
      <dgm:prSet/>
      <dgm:spPr/>
      <dgm:t>
        <a:bodyPr/>
        <a:lstStyle/>
        <a:p>
          <a:endParaRPr lang="en-US"/>
        </a:p>
      </dgm:t>
    </dgm:pt>
    <dgm:pt modelId="{6A1FDDBA-2CD4-4A48-AE39-6872515D32FE}" type="sibTrans" cxnId="{D3852C5B-0086-4B98-A672-D7D1C6696ABA}">
      <dgm:prSet/>
      <dgm:spPr/>
      <dgm:t>
        <a:bodyPr/>
        <a:lstStyle/>
        <a:p>
          <a:endParaRPr lang="en-US"/>
        </a:p>
      </dgm:t>
    </dgm:pt>
    <dgm:pt modelId="{A24142C3-788C-4482-A03E-4E4D4E0E18C9}">
      <dgm:prSet/>
      <dgm:spPr/>
      <dgm:t>
        <a:bodyPr/>
        <a:lstStyle/>
        <a:p>
          <a:r>
            <a:rPr lang="en-US"/>
            <a:t>Simpler to use and understand</a:t>
          </a:r>
        </a:p>
      </dgm:t>
    </dgm:pt>
    <dgm:pt modelId="{BBD0ED07-AE1A-47AB-A1E8-A20644B6A757}" type="parTrans" cxnId="{4ED8436B-BE84-4040-BF5A-5CF664EB2DD7}">
      <dgm:prSet/>
      <dgm:spPr/>
      <dgm:t>
        <a:bodyPr/>
        <a:lstStyle/>
        <a:p>
          <a:endParaRPr lang="en-US"/>
        </a:p>
      </dgm:t>
    </dgm:pt>
    <dgm:pt modelId="{D6CF3018-1255-43D3-954B-3FC67D374D5C}" type="sibTrans" cxnId="{4ED8436B-BE84-4040-BF5A-5CF664EB2DD7}">
      <dgm:prSet/>
      <dgm:spPr/>
      <dgm:t>
        <a:bodyPr/>
        <a:lstStyle/>
        <a:p>
          <a:endParaRPr lang="en-US"/>
        </a:p>
      </dgm:t>
    </dgm:pt>
    <dgm:pt modelId="{23A803CC-FA88-4B9A-944C-F96AA0EF7976}" type="pres">
      <dgm:prSet presAssocID="{46EEA5DC-8C2E-4EE3-BAFB-85675746DB87}" presName="linear" presStyleCnt="0">
        <dgm:presLayoutVars>
          <dgm:dir/>
          <dgm:animLvl val="lvl"/>
          <dgm:resizeHandles val="exact"/>
        </dgm:presLayoutVars>
      </dgm:prSet>
      <dgm:spPr/>
    </dgm:pt>
    <dgm:pt modelId="{BCDFD6FB-E293-42C5-9DF2-956FDD611B1C}" type="pres">
      <dgm:prSet presAssocID="{84A694C7-7AC5-4BE1-A8C7-B81AA035808F}" presName="parentLin" presStyleCnt="0"/>
      <dgm:spPr/>
    </dgm:pt>
    <dgm:pt modelId="{8E02870E-0F2C-4DDB-97E0-DE0E9BB2DED2}" type="pres">
      <dgm:prSet presAssocID="{84A694C7-7AC5-4BE1-A8C7-B81AA035808F}" presName="parentLeftMargin" presStyleLbl="node1" presStyleIdx="0" presStyleCnt="2"/>
      <dgm:spPr/>
    </dgm:pt>
    <dgm:pt modelId="{306C8A4B-FDEC-4E5B-B82E-0A90F3470C94}" type="pres">
      <dgm:prSet presAssocID="{84A694C7-7AC5-4BE1-A8C7-B81AA035808F}" presName="parentText" presStyleLbl="node1" presStyleIdx="0" presStyleCnt="2">
        <dgm:presLayoutVars>
          <dgm:chMax val="0"/>
          <dgm:bulletEnabled val="1"/>
        </dgm:presLayoutVars>
      </dgm:prSet>
      <dgm:spPr/>
    </dgm:pt>
    <dgm:pt modelId="{1143D390-2FBD-4EA5-936C-59040ED426AC}" type="pres">
      <dgm:prSet presAssocID="{84A694C7-7AC5-4BE1-A8C7-B81AA035808F}" presName="negativeSpace" presStyleCnt="0"/>
      <dgm:spPr/>
    </dgm:pt>
    <dgm:pt modelId="{CF277335-4721-45E8-9161-C4FA27328745}" type="pres">
      <dgm:prSet presAssocID="{84A694C7-7AC5-4BE1-A8C7-B81AA035808F}" presName="childText" presStyleLbl="conFgAcc1" presStyleIdx="0" presStyleCnt="2">
        <dgm:presLayoutVars>
          <dgm:bulletEnabled val="1"/>
        </dgm:presLayoutVars>
      </dgm:prSet>
      <dgm:spPr/>
    </dgm:pt>
    <dgm:pt modelId="{98B6FED3-562B-437B-9A7D-8E40F7DFE9AD}" type="pres">
      <dgm:prSet presAssocID="{36CF2381-A045-4536-B9A0-460A7AF431E6}" presName="spaceBetweenRectangles" presStyleCnt="0"/>
      <dgm:spPr/>
    </dgm:pt>
    <dgm:pt modelId="{6C43291B-6D2E-44C1-AEC6-846D389B0C7C}" type="pres">
      <dgm:prSet presAssocID="{EE9739C9-D8E8-4B19-A795-7A8052BFF558}" presName="parentLin" presStyleCnt="0"/>
      <dgm:spPr/>
    </dgm:pt>
    <dgm:pt modelId="{BBBE0E45-3AEC-4D4B-A1DF-1ED5BF9F815D}" type="pres">
      <dgm:prSet presAssocID="{EE9739C9-D8E8-4B19-A795-7A8052BFF558}" presName="parentLeftMargin" presStyleLbl="node1" presStyleIdx="0" presStyleCnt="2"/>
      <dgm:spPr/>
    </dgm:pt>
    <dgm:pt modelId="{8C6566BF-A13D-4D29-8907-5C00536CD040}" type="pres">
      <dgm:prSet presAssocID="{EE9739C9-D8E8-4B19-A795-7A8052BFF558}" presName="parentText" presStyleLbl="node1" presStyleIdx="1" presStyleCnt="2">
        <dgm:presLayoutVars>
          <dgm:chMax val="0"/>
          <dgm:bulletEnabled val="1"/>
        </dgm:presLayoutVars>
      </dgm:prSet>
      <dgm:spPr/>
    </dgm:pt>
    <dgm:pt modelId="{5DA9EC27-82A0-4FB7-ADFC-6394ADBA5AC5}" type="pres">
      <dgm:prSet presAssocID="{EE9739C9-D8E8-4B19-A795-7A8052BFF558}" presName="negativeSpace" presStyleCnt="0"/>
      <dgm:spPr/>
    </dgm:pt>
    <dgm:pt modelId="{2E6C9C02-26F3-4B2D-AA56-C229774F6E1B}" type="pres">
      <dgm:prSet presAssocID="{EE9739C9-D8E8-4B19-A795-7A8052BFF558}" presName="childText" presStyleLbl="conFgAcc1" presStyleIdx="1" presStyleCnt="2">
        <dgm:presLayoutVars>
          <dgm:bulletEnabled val="1"/>
        </dgm:presLayoutVars>
      </dgm:prSet>
      <dgm:spPr/>
    </dgm:pt>
  </dgm:ptLst>
  <dgm:cxnLst>
    <dgm:cxn modelId="{CC872F09-ADAE-4805-9DB0-559D32BC98F9}" type="presOf" srcId="{7766A461-2EBE-44ED-AF83-D37FFD46592A}" destId="{2E6C9C02-26F3-4B2D-AA56-C229774F6E1B}" srcOrd="0" destOrd="0" presId="urn:microsoft.com/office/officeart/2005/8/layout/list1"/>
    <dgm:cxn modelId="{442A4510-5D77-4341-BE88-BF317674308F}" type="presOf" srcId="{EE9739C9-D8E8-4B19-A795-7A8052BFF558}" destId="{8C6566BF-A13D-4D29-8907-5C00536CD040}" srcOrd="1" destOrd="0" presId="urn:microsoft.com/office/officeart/2005/8/layout/list1"/>
    <dgm:cxn modelId="{39D43A29-9D71-447D-A044-45B799451C3B}" type="presOf" srcId="{FF83A9C9-682F-49F5-B193-96D68D6BB81A}" destId="{CF277335-4721-45E8-9161-C4FA27328745}" srcOrd="0" destOrd="2" presId="urn:microsoft.com/office/officeart/2005/8/layout/list1"/>
    <dgm:cxn modelId="{2BFB0C2F-5BD5-4830-8302-3EFE90E79353}" type="presOf" srcId="{A24142C3-788C-4482-A03E-4E4D4E0E18C9}" destId="{2E6C9C02-26F3-4B2D-AA56-C229774F6E1B}" srcOrd="0" destOrd="3" presId="urn:microsoft.com/office/officeart/2005/8/layout/list1"/>
    <dgm:cxn modelId="{C353D731-BCA0-41BB-8D92-DE016AF253C1}" type="presOf" srcId="{0C4CC55C-8D32-4B2E-B61C-13158A6AFA00}" destId="{2E6C9C02-26F3-4B2D-AA56-C229774F6E1B}" srcOrd="0" destOrd="1" presId="urn:microsoft.com/office/officeart/2005/8/layout/list1"/>
    <dgm:cxn modelId="{7F20C936-8CCA-4597-AC66-2B2CD3185C3A}" srcId="{46EEA5DC-8C2E-4EE3-BAFB-85675746DB87}" destId="{84A694C7-7AC5-4BE1-A8C7-B81AA035808F}" srcOrd="0" destOrd="0" parTransId="{B0E78717-C35F-46F1-A0E8-714E38060253}" sibTransId="{36CF2381-A045-4536-B9A0-460A7AF431E6}"/>
    <dgm:cxn modelId="{B5240B3E-BC57-4A2C-8AB4-6B591889B77A}" type="presOf" srcId="{7A4B4197-5C0F-428A-AAAB-54AE639907B0}" destId="{2E6C9C02-26F3-4B2D-AA56-C229774F6E1B}" srcOrd="0" destOrd="2" presId="urn:microsoft.com/office/officeart/2005/8/layout/list1"/>
    <dgm:cxn modelId="{D3852C5B-0086-4B98-A672-D7D1C6696ABA}" srcId="{EE9739C9-D8E8-4B19-A795-7A8052BFF558}" destId="{7A4B4197-5C0F-428A-AAAB-54AE639907B0}" srcOrd="2" destOrd="0" parTransId="{12E28A93-E86C-45E5-B645-6C10FDE78FDA}" sibTransId="{6A1FDDBA-2CD4-4A48-AE39-6872515D32FE}"/>
    <dgm:cxn modelId="{4ED8436B-BE84-4040-BF5A-5CF664EB2DD7}" srcId="{EE9739C9-D8E8-4B19-A795-7A8052BFF558}" destId="{A24142C3-788C-4482-A03E-4E4D4E0E18C9}" srcOrd="3" destOrd="0" parTransId="{BBD0ED07-AE1A-47AB-A1E8-A20644B6A757}" sibTransId="{D6CF3018-1255-43D3-954B-3FC67D374D5C}"/>
    <dgm:cxn modelId="{0A6E3C4C-2360-4126-A3CA-830A1EB71989}" type="presOf" srcId="{46EEA5DC-8C2E-4EE3-BAFB-85675746DB87}" destId="{23A803CC-FA88-4B9A-944C-F96AA0EF7976}" srcOrd="0" destOrd="0" presId="urn:microsoft.com/office/officeart/2005/8/layout/list1"/>
    <dgm:cxn modelId="{07DF1075-B2D9-4CC8-A6F6-4FFF28418F36}" srcId="{84A694C7-7AC5-4BE1-A8C7-B81AA035808F}" destId="{FF83A9C9-682F-49F5-B193-96D68D6BB81A}" srcOrd="2" destOrd="0" parTransId="{B14D5C11-981C-4613-928D-BC3A87E4D1BC}" sibTransId="{4039CA4B-34DF-43A1-B991-5F6BFE5945BE}"/>
    <dgm:cxn modelId="{1CB52B7C-652E-4E33-A641-2299298AE22A}" srcId="{EE9739C9-D8E8-4B19-A795-7A8052BFF558}" destId="{7766A461-2EBE-44ED-AF83-D37FFD46592A}" srcOrd="0" destOrd="0" parTransId="{E42E2BF6-91F7-4881-B026-5249BA674DA6}" sibTransId="{4E9CE0EB-7E0D-490B-B012-73C7BA072E89}"/>
    <dgm:cxn modelId="{8C68B093-B4D6-42B7-AE75-1A17D1FEFA03}" srcId="{84A694C7-7AC5-4BE1-A8C7-B81AA035808F}" destId="{513BC26E-95E1-4C26-8F54-4D04C72CF38E}" srcOrd="0" destOrd="0" parTransId="{64112874-E6E8-4B78-8EE3-1EF64E85EE7E}" sibTransId="{17F6D6DD-92EC-4822-9962-818434AB0D17}"/>
    <dgm:cxn modelId="{9EECEE9C-AFA0-4CC9-9FA5-5C277E1FDFD8}" type="presOf" srcId="{84A694C7-7AC5-4BE1-A8C7-B81AA035808F}" destId="{306C8A4B-FDEC-4E5B-B82E-0A90F3470C94}" srcOrd="1" destOrd="0" presId="urn:microsoft.com/office/officeart/2005/8/layout/list1"/>
    <dgm:cxn modelId="{050FA3A2-6A6C-4615-B65B-9DC8B3DC5040}" type="presOf" srcId="{84A694C7-7AC5-4BE1-A8C7-B81AA035808F}" destId="{8E02870E-0F2C-4DDB-97E0-DE0E9BB2DED2}" srcOrd="0" destOrd="0" presId="urn:microsoft.com/office/officeart/2005/8/layout/list1"/>
    <dgm:cxn modelId="{0905A4AF-AEC3-477F-9560-CD9F08529637}" type="presOf" srcId="{334149A5-8209-40F7-A6E9-13024DBAE565}" destId="{CF277335-4721-45E8-9161-C4FA27328745}" srcOrd="0" destOrd="1" presId="urn:microsoft.com/office/officeart/2005/8/layout/list1"/>
    <dgm:cxn modelId="{7ADE11B2-E6CB-4213-8FFC-0B3965580CB7}" srcId="{46EEA5DC-8C2E-4EE3-BAFB-85675746DB87}" destId="{EE9739C9-D8E8-4B19-A795-7A8052BFF558}" srcOrd="1" destOrd="0" parTransId="{2BF4D890-C2F9-4E2B-9FEE-44B251347AA1}" sibTransId="{B02E0144-9F17-4961-A5AB-D0397366FEAC}"/>
    <dgm:cxn modelId="{FF37DFC1-DD6A-433E-8DF4-C1294CE48F2E}" type="presOf" srcId="{EE9739C9-D8E8-4B19-A795-7A8052BFF558}" destId="{BBBE0E45-3AEC-4D4B-A1DF-1ED5BF9F815D}" srcOrd="0" destOrd="0" presId="urn:microsoft.com/office/officeart/2005/8/layout/list1"/>
    <dgm:cxn modelId="{317436E0-3DC1-4C9A-8D68-2940F8CD0340}" type="presOf" srcId="{513BC26E-95E1-4C26-8F54-4D04C72CF38E}" destId="{CF277335-4721-45E8-9161-C4FA27328745}" srcOrd="0" destOrd="0" presId="urn:microsoft.com/office/officeart/2005/8/layout/list1"/>
    <dgm:cxn modelId="{47AC93E6-E3B8-4DEC-BC4E-65EB30931F00}" srcId="{84A694C7-7AC5-4BE1-A8C7-B81AA035808F}" destId="{334149A5-8209-40F7-A6E9-13024DBAE565}" srcOrd="1" destOrd="0" parTransId="{A4C77871-B870-47CD-8842-D7158CAD33D1}" sibTransId="{A0D9817A-450F-4BFA-BA68-CAB31BC16251}"/>
    <dgm:cxn modelId="{F147DCEF-FF80-468C-9170-B79B194AB045}" srcId="{EE9739C9-D8E8-4B19-A795-7A8052BFF558}" destId="{0C4CC55C-8D32-4B2E-B61C-13158A6AFA00}" srcOrd="1" destOrd="0" parTransId="{5F0BB277-F4A2-44B2-955B-244974C8E13E}" sibTransId="{265C9AC1-ECBF-4603-B47E-100BCCB63936}"/>
    <dgm:cxn modelId="{CE2E2DC9-A5A5-4607-AD15-0BCA2A44173B}" type="presParOf" srcId="{23A803CC-FA88-4B9A-944C-F96AA0EF7976}" destId="{BCDFD6FB-E293-42C5-9DF2-956FDD611B1C}" srcOrd="0" destOrd="0" presId="urn:microsoft.com/office/officeart/2005/8/layout/list1"/>
    <dgm:cxn modelId="{3B026E27-472E-47DB-A2C2-0A8921B7B4DE}" type="presParOf" srcId="{BCDFD6FB-E293-42C5-9DF2-956FDD611B1C}" destId="{8E02870E-0F2C-4DDB-97E0-DE0E9BB2DED2}" srcOrd="0" destOrd="0" presId="urn:microsoft.com/office/officeart/2005/8/layout/list1"/>
    <dgm:cxn modelId="{9C59D7A9-28D7-4BB3-8CCD-B2F33B4F3C1B}" type="presParOf" srcId="{BCDFD6FB-E293-42C5-9DF2-956FDD611B1C}" destId="{306C8A4B-FDEC-4E5B-B82E-0A90F3470C94}" srcOrd="1" destOrd="0" presId="urn:microsoft.com/office/officeart/2005/8/layout/list1"/>
    <dgm:cxn modelId="{FDB49B60-5E25-4F4C-85B7-4EEF77516FB8}" type="presParOf" srcId="{23A803CC-FA88-4B9A-944C-F96AA0EF7976}" destId="{1143D390-2FBD-4EA5-936C-59040ED426AC}" srcOrd="1" destOrd="0" presId="urn:microsoft.com/office/officeart/2005/8/layout/list1"/>
    <dgm:cxn modelId="{71A8A32E-62D8-451A-9000-3ED475BA2EAE}" type="presParOf" srcId="{23A803CC-FA88-4B9A-944C-F96AA0EF7976}" destId="{CF277335-4721-45E8-9161-C4FA27328745}" srcOrd="2" destOrd="0" presId="urn:microsoft.com/office/officeart/2005/8/layout/list1"/>
    <dgm:cxn modelId="{7B89481E-C6FA-49CC-ADF8-95660B545DF8}" type="presParOf" srcId="{23A803CC-FA88-4B9A-944C-F96AA0EF7976}" destId="{98B6FED3-562B-437B-9A7D-8E40F7DFE9AD}" srcOrd="3" destOrd="0" presId="urn:microsoft.com/office/officeart/2005/8/layout/list1"/>
    <dgm:cxn modelId="{26E53E87-398B-4021-8BD4-2E35919EC833}" type="presParOf" srcId="{23A803CC-FA88-4B9A-944C-F96AA0EF7976}" destId="{6C43291B-6D2E-44C1-AEC6-846D389B0C7C}" srcOrd="4" destOrd="0" presId="urn:microsoft.com/office/officeart/2005/8/layout/list1"/>
    <dgm:cxn modelId="{8163EC50-CB12-4ACC-BE47-11C50CDA4DF1}" type="presParOf" srcId="{6C43291B-6D2E-44C1-AEC6-846D389B0C7C}" destId="{BBBE0E45-3AEC-4D4B-A1DF-1ED5BF9F815D}" srcOrd="0" destOrd="0" presId="urn:microsoft.com/office/officeart/2005/8/layout/list1"/>
    <dgm:cxn modelId="{70AEA321-D450-43D7-A291-CA5C013D8B8E}" type="presParOf" srcId="{6C43291B-6D2E-44C1-AEC6-846D389B0C7C}" destId="{8C6566BF-A13D-4D29-8907-5C00536CD040}" srcOrd="1" destOrd="0" presId="urn:microsoft.com/office/officeart/2005/8/layout/list1"/>
    <dgm:cxn modelId="{7BCCCCC1-DA87-4DE7-946D-E100EA57B7A9}" type="presParOf" srcId="{23A803CC-FA88-4B9A-944C-F96AA0EF7976}" destId="{5DA9EC27-82A0-4FB7-ADFC-6394ADBA5AC5}" srcOrd="5" destOrd="0" presId="urn:microsoft.com/office/officeart/2005/8/layout/list1"/>
    <dgm:cxn modelId="{E4A9D68D-27E6-46F1-B914-B461634BC43E}" type="presParOf" srcId="{23A803CC-FA88-4B9A-944C-F96AA0EF7976}" destId="{2E6C9C02-26F3-4B2D-AA56-C229774F6E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65EC8-DDB4-4D4F-86A8-DCE73F45FDFD}">
      <dsp:nvSpPr>
        <dsp:cNvPr id="0" name=""/>
        <dsp:cNvSpPr/>
      </dsp:nvSpPr>
      <dsp:spPr>
        <a:xfrm>
          <a:off x="0" y="3843104"/>
          <a:ext cx="1623218" cy="126139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56032" rIns="115443" bIns="256032" numCol="1" spcCol="1270" anchor="ctr" anchorCtr="0">
          <a:noAutofit/>
        </a:bodyPr>
        <a:lstStyle/>
        <a:p>
          <a:pPr marL="0" lvl="0" indent="0" algn="ctr" defTabSz="1600200">
            <a:lnSpc>
              <a:spcPct val="90000"/>
            </a:lnSpc>
            <a:spcBef>
              <a:spcPct val="0"/>
            </a:spcBef>
            <a:spcAft>
              <a:spcPct val="35000"/>
            </a:spcAft>
            <a:buNone/>
          </a:pPr>
          <a:r>
            <a:rPr lang="en-US" sz="3600" kern="1200"/>
            <a:t>Install</a:t>
          </a:r>
        </a:p>
      </dsp:txBody>
      <dsp:txXfrm>
        <a:off x="0" y="3843104"/>
        <a:ext cx="1623218" cy="1261392"/>
      </dsp:txXfrm>
    </dsp:sp>
    <dsp:sp modelId="{B3B671E6-4C73-4F8B-92E9-CC62D2BB8263}">
      <dsp:nvSpPr>
        <dsp:cNvPr id="0" name=""/>
        <dsp:cNvSpPr/>
      </dsp:nvSpPr>
      <dsp:spPr>
        <a:xfrm>
          <a:off x="1623218" y="3843104"/>
          <a:ext cx="4869656" cy="12613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292100" rIns="98780" bIns="292100" numCol="1" spcCol="1270" anchor="ctr" anchorCtr="0">
          <a:noAutofit/>
        </a:bodyPr>
        <a:lstStyle/>
        <a:p>
          <a:pPr marL="0" lvl="0" indent="0" algn="l" defTabSz="1022350">
            <a:lnSpc>
              <a:spcPct val="90000"/>
            </a:lnSpc>
            <a:spcBef>
              <a:spcPct val="0"/>
            </a:spcBef>
            <a:spcAft>
              <a:spcPct val="35000"/>
            </a:spcAft>
            <a:buNone/>
          </a:pPr>
          <a:r>
            <a:rPr lang="en-US" sz="2300" kern="1200"/>
            <a:t>Install FTC App Master https://github.com/ftctechnh/ftc_app</a:t>
          </a:r>
        </a:p>
      </dsp:txBody>
      <dsp:txXfrm>
        <a:off x="1623218" y="3843104"/>
        <a:ext cx="4869656" cy="1261392"/>
      </dsp:txXfrm>
    </dsp:sp>
    <dsp:sp modelId="{0AE69E6B-456B-46D5-93A6-AA9F1D1E9B56}">
      <dsp:nvSpPr>
        <dsp:cNvPr id="0" name=""/>
        <dsp:cNvSpPr/>
      </dsp:nvSpPr>
      <dsp:spPr>
        <a:xfrm rot="10800000">
          <a:off x="0" y="1922003"/>
          <a:ext cx="1623218" cy="1940022"/>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56032" rIns="115443" bIns="256032" numCol="1" spcCol="1270" anchor="ctr" anchorCtr="0">
          <a:noAutofit/>
        </a:bodyPr>
        <a:lstStyle/>
        <a:p>
          <a:pPr marL="0" lvl="0" indent="0" algn="ctr" defTabSz="1600200">
            <a:lnSpc>
              <a:spcPct val="90000"/>
            </a:lnSpc>
            <a:spcBef>
              <a:spcPct val="0"/>
            </a:spcBef>
            <a:spcAft>
              <a:spcPct val="35000"/>
            </a:spcAft>
            <a:buNone/>
          </a:pPr>
          <a:r>
            <a:rPr lang="en-US" sz="3600" kern="1200"/>
            <a:t>Install</a:t>
          </a:r>
        </a:p>
      </dsp:txBody>
      <dsp:txXfrm rot="-10800000">
        <a:off x="0" y="1922003"/>
        <a:ext cx="1623218" cy="1261014"/>
      </dsp:txXfrm>
    </dsp:sp>
    <dsp:sp modelId="{6DBD7422-9B07-4178-8698-20F8B1020CB4}">
      <dsp:nvSpPr>
        <dsp:cNvPr id="0" name=""/>
        <dsp:cNvSpPr/>
      </dsp:nvSpPr>
      <dsp:spPr>
        <a:xfrm>
          <a:off x="1623218" y="1922003"/>
          <a:ext cx="4869656" cy="126101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292100" rIns="98780" bIns="292100" numCol="1" spcCol="1270" anchor="ctr" anchorCtr="0">
          <a:noAutofit/>
        </a:bodyPr>
        <a:lstStyle/>
        <a:p>
          <a:pPr marL="0" lvl="0" indent="0" algn="l" defTabSz="1022350">
            <a:lnSpc>
              <a:spcPct val="90000"/>
            </a:lnSpc>
            <a:spcBef>
              <a:spcPct val="0"/>
            </a:spcBef>
            <a:spcAft>
              <a:spcPct val="35000"/>
            </a:spcAft>
            <a:buNone/>
          </a:pPr>
          <a:r>
            <a:rPr lang="en-US" sz="2300" kern="1200"/>
            <a:t>Install GIT</a:t>
          </a:r>
        </a:p>
      </dsp:txBody>
      <dsp:txXfrm>
        <a:off x="1623218" y="1922003"/>
        <a:ext cx="4869656" cy="1261014"/>
      </dsp:txXfrm>
    </dsp:sp>
    <dsp:sp modelId="{72BCE8F3-52B2-480E-8D1F-6D76784EDC67}">
      <dsp:nvSpPr>
        <dsp:cNvPr id="0" name=""/>
        <dsp:cNvSpPr/>
      </dsp:nvSpPr>
      <dsp:spPr>
        <a:xfrm rot="10800000">
          <a:off x="0" y="902"/>
          <a:ext cx="1623218" cy="1940022"/>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56032" rIns="115443" bIns="256032" numCol="1" spcCol="1270" anchor="ctr" anchorCtr="0">
          <a:noAutofit/>
        </a:bodyPr>
        <a:lstStyle/>
        <a:p>
          <a:pPr marL="0" lvl="0" indent="0" algn="ctr" defTabSz="1600200">
            <a:lnSpc>
              <a:spcPct val="90000"/>
            </a:lnSpc>
            <a:spcBef>
              <a:spcPct val="0"/>
            </a:spcBef>
            <a:spcAft>
              <a:spcPct val="35000"/>
            </a:spcAft>
            <a:buNone/>
          </a:pPr>
          <a:r>
            <a:rPr lang="en-US" sz="3600" kern="1200"/>
            <a:t>Install</a:t>
          </a:r>
        </a:p>
      </dsp:txBody>
      <dsp:txXfrm rot="-10800000">
        <a:off x="0" y="902"/>
        <a:ext cx="1623218" cy="1261014"/>
      </dsp:txXfrm>
    </dsp:sp>
    <dsp:sp modelId="{34351F7F-4254-4C93-9236-DFD36F8B3D00}">
      <dsp:nvSpPr>
        <dsp:cNvPr id="0" name=""/>
        <dsp:cNvSpPr/>
      </dsp:nvSpPr>
      <dsp:spPr>
        <a:xfrm>
          <a:off x="1623218" y="902"/>
          <a:ext cx="4869656" cy="12610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80" tIns="292100" rIns="98780" bIns="292100" numCol="1" spcCol="1270" anchor="ctr" anchorCtr="0">
          <a:noAutofit/>
        </a:bodyPr>
        <a:lstStyle/>
        <a:p>
          <a:pPr marL="0" lvl="0" indent="0" algn="l" defTabSz="1022350">
            <a:lnSpc>
              <a:spcPct val="90000"/>
            </a:lnSpc>
            <a:spcBef>
              <a:spcPct val="0"/>
            </a:spcBef>
            <a:spcAft>
              <a:spcPct val="35000"/>
            </a:spcAft>
            <a:buNone/>
          </a:pPr>
          <a:r>
            <a:rPr lang="en-US" sz="2300" kern="1200"/>
            <a:t>Install Android Studio https://developer.android.com/studio/</a:t>
          </a:r>
        </a:p>
      </dsp:txBody>
      <dsp:txXfrm>
        <a:off x="1623218" y="902"/>
        <a:ext cx="4869656" cy="1261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487E6-619E-4651-9CF1-CFB99BDE28B9}">
      <dsp:nvSpPr>
        <dsp:cNvPr id="0" name=""/>
        <dsp:cNvSpPr/>
      </dsp:nvSpPr>
      <dsp:spPr>
        <a:xfrm>
          <a:off x="0" y="305892"/>
          <a:ext cx="6513603" cy="807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hlinkClick xmlns:r="http://schemas.openxmlformats.org/officeDocument/2006/relationships" r:id="rId1"/>
            </a:rPr>
            <a:t>http://bit.ly/KNO3-FTCSDK</a:t>
          </a:r>
          <a:endParaRPr lang="en-US" sz="1900" kern="1200"/>
        </a:p>
      </dsp:txBody>
      <dsp:txXfrm>
        <a:off x="0" y="305892"/>
        <a:ext cx="6513603" cy="807975"/>
      </dsp:txXfrm>
    </dsp:sp>
    <dsp:sp modelId="{34BBAA24-7235-407B-9A4A-D783723BCE02}">
      <dsp:nvSpPr>
        <dsp:cNvPr id="0" name=""/>
        <dsp:cNvSpPr/>
      </dsp:nvSpPr>
      <dsp:spPr>
        <a:xfrm>
          <a:off x="325680" y="25452"/>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You can download this from GitHub</a:t>
          </a:r>
        </a:p>
      </dsp:txBody>
      <dsp:txXfrm>
        <a:off x="353060" y="52832"/>
        <a:ext cx="4504762" cy="506120"/>
      </dsp:txXfrm>
    </dsp:sp>
    <dsp:sp modelId="{B68848EF-6D92-472A-BE6E-7D3EF2E26BF5}">
      <dsp:nvSpPr>
        <dsp:cNvPr id="0" name=""/>
        <dsp:cNvSpPr/>
      </dsp:nvSpPr>
      <dsp:spPr>
        <a:xfrm>
          <a:off x="0" y="1496908"/>
          <a:ext cx="6513603" cy="1107225"/>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Unzip the file</a:t>
          </a:r>
        </a:p>
        <a:p>
          <a:pPr marL="171450" lvl="1" indent="-171450" algn="l" defTabSz="844550">
            <a:lnSpc>
              <a:spcPct val="90000"/>
            </a:lnSpc>
            <a:spcBef>
              <a:spcPct val="0"/>
            </a:spcBef>
            <a:spcAft>
              <a:spcPct val="15000"/>
            </a:spcAft>
            <a:buChar char="•"/>
          </a:pPr>
          <a:r>
            <a:rPr lang="en-US" sz="1900" kern="1200"/>
            <a:t>Extract it where you want to develop</a:t>
          </a:r>
        </a:p>
      </dsp:txBody>
      <dsp:txXfrm>
        <a:off x="0" y="1496908"/>
        <a:ext cx="6513603" cy="1107225"/>
      </dsp:txXfrm>
    </dsp:sp>
    <dsp:sp modelId="{A34B00EB-F893-4905-9B03-02ECB9E8A3F6}">
      <dsp:nvSpPr>
        <dsp:cNvPr id="0" name=""/>
        <dsp:cNvSpPr/>
      </dsp:nvSpPr>
      <dsp:spPr>
        <a:xfrm>
          <a:off x="325680" y="1216467"/>
          <a:ext cx="4559522" cy="5608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Download the repository as a zip</a:t>
          </a:r>
        </a:p>
      </dsp:txBody>
      <dsp:txXfrm>
        <a:off x="353060" y="1243847"/>
        <a:ext cx="4504762" cy="506120"/>
      </dsp:txXfrm>
    </dsp:sp>
    <dsp:sp modelId="{2C1FC6FE-EDD1-420D-AAD3-ADE0BA746895}">
      <dsp:nvSpPr>
        <dsp:cNvPr id="0" name=""/>
        <dsp:cNvSpPr/>
      </dsp:nvSpPr>
      <dsp:spPr>
        <a:xfrm>
          <a:off x="0" y="2987173"/>
          <a:ext cx="6513603" cy="2872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Clone the gitrepository</a:t>
          </a:r>
        </a:p>
        <a:p>
          <a:pPr marL="171450" lvl="1" indent="-171450" algn="l" defTabSz="844550">
            <a:lnSpc>
              <a:spcPct val="90000"/>
            </a:lnSpc>
            <a:spcBef>
              <a:spcPct val="0"/>
            </a:spcBef>
            <a:spcAft>
              <a:spcPct val="15000"/>
            </a:spcAft>
            <a:buChar char="•"/>
          </a:pPr>
          <a:r>
            <a:rPr lang="en-US" sz="1900" kern="1200"/>
            <a:t>Use the .gitlink in Android Studio at</a:t>
          </a:r>
        </a:p>
        <a:p>
          <a:pPr marL="342900" lvl="2" indent="-171450" algn="l" defTabSz="844550">
            <a:lnSpc>
              <a:spcPct val="90000"/>
            </a:lnSpc>
            <a:spcBef>
              <a:spcPct val="0"/>
            </a:spcBef>
            <a:spcAft>
              <a:spcPct val="15000"/>
            </a:spcAft>
            <a:buChar char="•"/>
          </a:pPr>
          <a:r>
            <a:rPr lang="en-US" sz="1900" kern="1200"/>
            <a:t>‘VCS &gt; Checkout from Version Control &gt; Git’ (Not GitHub)</a:t>
          </a:r>
        </a:p>
        <a:p>
          <a:pPr marL="342900" lvl="2" indent="-171450" algn="l" defTabSz="844550">
            <a:lnSpc>
              <a:spcPct val="90000"/>
            </a:lnSpc>
            <a:spcBef>
              <a:spcPct val="0"/>
            </a:spcBef>
            <a:spcAft>
              <a:spcPct val="15000"/>
            </a:spcAft>
            <a:buChar char="•"/>
          </a:pPr>
          <a:r>
            <a:rPr lang="en-US" sz="1900" kern="1200"/>
            <a:t>Click ‘Clone’</a:t>
          </a:r>
        </a:p>
        <a:p>
          <a:pPr marL="342900" lvl="2" indent="-171450" algn="l" defTabSz="844550">
            <a:lnSpc>
              <a:spcPct val="90000"/>
            </a:lnSpc>
            <a:spcBef>
              <a:spcPct val="0"/>
            </a:spcBef>
            <a:spcAft>
              <a:spcPct val="15000"/>
            </a:spcAft>
            <a:buChar char="•"/>
          </a:pPr>
          <a:r>
            <a:rPr lang="en-US" sz="1900" kern="1200"/>
            <a:t>Continue with this tutorial as normal</a:t>
          </a:r>
        </a:p>
        <a:p>
          <a:pPr marL="342900" lvl="2" indent="-171450" algn="l" defTabSz="844550">
            <a:lnSpc>
              <a:spcPct val="90000"/>
            </a:lnSpc>
            <a:spcBef>
              <a:spcPct val="0"/>
            </a:spcBef>
            <a:spcAft>
              <a:spcPct val="15000"/>
            </a:spcAft>
            <a:buChar char="•"/>
          </a:pPr>
          <a:r>
            <a:rPr lang="en-US" sz="1900" kern="1200"/>
            <a:t>When you want to update to the latest SDK, click the VCS down arrow and select Merge</a:t>
          </a:r>
        </a:p>
      </dsp:txBody>
      <dsp:txXfrm>
        <a:off x="0" y="2987173"/>
        <a:ext cx="6513603" cy="2872800"/>
      </dsp:txXfrm>
    </dsp:sp>
    <dsp:sp modelId="{44856241-75C6-432D-A422-F3B42165EFE9}">
      <dsp:nvSpPr>
        <dsp:cNvPr id="0" name=""/>
        <dsp:cNvSpPr/>
      </dsp:nvSpPr>
      <dsp:spPr>
        <a:xfrm>
          <a:off x="325680" y="2706733"/>
          <a:ext cx="4559522" cy="5608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For more advanced users: </a:t>
          </a:r>
        </a:p>
      </dsp:txBody>
      <dsp:txXfrm>
        <a:off x="353060" y="2734113"/>
        <a:ext cx="450476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6BA9-0E0B-4AD3-B512-546174183C63}">
      <dsp:nvSpPr>
        <dsp:cNvPr id="0" name=""/>
        <dsp:cNvSpPr/>
      </dsp:nvSpPr>
      <dsp:spPr>
        <a:xfrm>
          <a:off x="0" y="313025"/>
          <a:ext cx="6513603" cy="15261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54076" rIns="5055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If prompted to import settings, select ‘I do not have a previous...’ and click ‘OK’</a:t>
          </a:r>
        </a:p>
        <a:p>
          <a:pPr marL="171450" lvl="1" indent="-171450" algn="l" defTabSz="755650">
            <a:lnSpc>
              <a:spcPct val="90000"/>
            </a:lnSpc>
            <a:spcBef>
              <a:spcPct val="0"/>
            </a:spcBef>
            <a:spcAft>
              <a:spcPct val="15000"/>
            </a:spcAft>
            <a:buChar char="•"/>
          </a:pPr>
          <a:r>
            <a:rPr lang="en-US" sz="1700" kern="1200"/>
            <a:t>If shown the setup wizard, choose a standard setup</a:t>
          </a:r>
        </a:p>
        <a:p>
          <a:pPr marL="171450" lvl="1" indent="-171450" algn="l" defTabSz="755650">
            <a:lnSpc>
              <a:spcPct val="90000"/>
            </a:lnSpc>
            <a:spcBef>
              <a:spcPct val="0"/>
            </a:spcBef>
            <a:spcAft>
              <a:spcPct val="15000"/>
            </a:spcAft>
            <a:buChar char="•"/>
          </a:pPr>
          <a:r>
            <a:rPr lang="en-US" sz="1700" kern="1200"/>
            <a:t>If a project is open, click ‘File &gt; Close Project’</a:t>
          </a:r>
        </a:p>
      </dsp:txBody>
      <dsp:txXfrm>
        <a:off x="0" y="313025"/>
        <a:ext cx="6513603" cy="1526175"/>
      </dsp:txXfrm>
    </dsp:sp>
    <dsp:sp modelId="{AF4A06CF-4F96-41D9-A9FA-AF9EAC95F122}">
      <dsp:nvSpPr>
        <dsp:cNvPr id="0" name=""/>
        <dsp:cNvSpPr/>
      </dsp:nvSpPr>
      <dsp:spPr>
        <a:xfrm>
          <a:off x="325680" y="62105"/>
          <a:ext cx="4559522"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55650">
            <a:lnSpc>
              <a:spcPct val="90000"/>
            </a:lnSpc>
            <a:spcBef>
              <a:spcPct val="0"/>
            </a:spcBef>
            <a:spcAft>
              <a:spcPct val="35000"/>
            </a:spcAft>
            <a:buNone/>
          </a:pPr>
          <a:r>
            <a:rPr lang="en-US" sz="1700" kern="1200"/>
            <a:t>Open Android Studio</a:t>
          </a:r>
        </a:p>
      </dsp:txBody>
      <dsp:txXfrm>
        <a:off x="350178" y="86603"/>
        <a:ext cx="4510526" cy="452844"/>
      </dsp:txXfrm>
    </dsp:sp>
    <dsp:sp modelId="{52FEB14D-2721-408D-87C1-08025E92C655}">
      <dsp:nvSpPr>
        <dsp:cNvPr id="0" name=""/>
        <dsp:cNvSpPr/>
      </dsp:nvSpPr>
      <dsp:spPr>
        <a:xfrm>
          <a:off x="0" y="2181920"/>
          <a:ext cx="6513603" cy="3641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54076" rIns="5055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Select your extracted SDK folder</a:t>
          </a:r>
        </a:p>
        <a:p>
          <a:pPr marL="171450" lvl="1" indent="-171450" algn="l" defTabSz="755650">
            <a:lnSpc>
              <a:spcPct val="90000"/>
            </a:lnSpc>
            <a:spcBef>
              <a:spcPct val="0"/>
            </a:spcBef>
            <a:spcAft>
              <a:spcPct val="15000"/>
            </a:spcAft>
            <a:buChar char="•"/>
          </a:pPr>
          <a:r>
            <a:rPr lang="en-US" sz="1700" kern="1200"/>
            <a:t>Android Studio will attempt to import it</a:t>
          </a:r>
        </a:p>
        <a:p>
          <a:pPr marL="171450" lvl="1" indent="-171450" algn="l" defTabSz="755650">
            <a:lnSpc>
              <a:spcPct val="90000"/>
            </a:lnSpc>
            <a:spcBef>
              <a:spcPct val="0"/>
            </a:spcBef>
            <a:spcAft>
              <a:spcPct val="15000"/>
            </a:spcAft>
            <a:buChar char="•"/>
          </a:pPr>
          <a:r>
            <a:rPr lang="en-US" sz="1700" kern="1200"/>
            <a:t>Wait until it finishes everything (Watch the progress bar in the bottom right)</a:t>
          </a:r>
        </a:p>
        <a:p>
          <a:pPr marL="171450" lvl="1" indent="-171450" algn="l" defTabSz="755650">
            <a:lnSpc>
              <a:spcPct val="90000"/>
            </a:lnSpc>
            <a:spcBef>
              <a:spcPct val="0"/>
            </a:spcBef>
            <a:spcAft>
              <a:spcPct val="15000"/>
            </a:spcAft>
            <a:buChar char="•"/>
          </a:pPr>
          <a:r>
            <a:rPr lang="en-US" sz="1700" kern="1200"/>
            <a:t>You’ll probably be prompted to install missing platforms. Select ‘Install Missing Platforms’</a:t>
          </a:r>
        </a:p>
        <a:p>
          <a:pPr marL="342900" lvl="2" indent="-171450" algn="l" defTabSz="755650">
            <a:lnSpc>
              <a:spcPct val="90000"/>
            </a:lnSpc>
            <a:spcBef>
              <a:spcPct val="0"/>
            </a:spcBef>
            <a:spcAft>
              <a:spcPct val="15000"/>
            </a:spcAft>
            <a:buChar char="•"/>
          </a:pPr>
          <a:r>
            <a:rPr lang="en-US" sz="1700" kern="1200"/>
            <a:t>Same for Build Tools</a:t>
          </a:r>
        </a:p>
        <a:p>
          <a:pPr marL="171450" lvl="1" indent="-171450" algn="l" defTabSz="755650">
            <a:lnSpc>
              <a:spcPct val="90000"/>
            </a:lnSpc>
            <a:spcBef>
              <a:spcPct val="0"/>
            </a:spcBef>
            <a:spcAft>
              <a:spcPct val="15000"/>
            </a:spcAft>
            <a:buChar char="•"/>
          </a:pPr>
          <a:r>
            <a:rPr lang="en-US" sz="1700" kern="1200"/>
            <a:t>If you are prompted about Instant Run, select no or don’t remind me again. Instant run won’t play well with the SDK!</a:t>
          </a:r>
        </a:p>
        <a:p>
          <a:pPr marL="171450" lvl="1" indent="-171450" algn="l" defTabSz="755650">
            <a:lnSpc>
              <a:spcPct val="90000"/>
            </a:lnSpc>
            <a:spcBef>
              <a:spcPct val="0"/>
            </a:spcBef>
            <a:spcAft>
              <a:spcPct val="15000"/>
            </a:spcAft>
            <a:buChar char="•"/>
          </a:pPr>
          <a:r>
            <a:rPr lang="en-US" sz="1700" kern="1200"/>
            <a:t>Press ‘Alt+1’ to open the Project Pane</a:t>
          </a:r>
        </a:p>
        <a:p>
          <a:pPr marL="171450" lvl="1" indent="-171450" algn="l" defTabSz="755650">
            <a:lnSpc>
              <a:spcPct val="90000"/>
            </a:lnSpc>
            <a:spcBef>
              <a:spcPct val="0"/>
            </a:spcBef>
            <a:spcAft>
              <a:spcPct val="15000"/>
            </a:spcAft>
            <a:buChar char="•"/>
          </a:pPr>
          <a:r>
            <a:rPr lang="en-US" sz="1700" kern="1200"/>
            <a:t>Click the arrows next to ‘TeamCode’ then ‘java’ to get to your working package</a:t>
          </a:r>
        </a:p>
      </dsp:txBody>
      <dsp:txXfrm>
        <a:off x="0" y="2181920"/>
        <a:ext cx="6513603" cy="3641400"/>
      </dsp:txXfrm>
    </dsp:sp>
    <dsp:sp modelId="{D6C317DA-1619-41B7-BCFD-26563D4AF2BF}">
      <dsp:nvSpPr>
        <dsp:cNvPr id="0" name=""/>
        <dsp:cNvSpPr/>
      </dsp:nvSpPr>
      <dsp:spPr>
        <a:xfrm>
          <a:off x="325680" y="1931000"/>
          <a:ext cx="4559522"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55650">
            <a:lnSpc>
              <a:spcPct val="90000"/>
            </a:lnSpc>
            <a:spcBef>
              <a:spcPct val="0"/>
            </a:spcBef>
            <a:spcAft>
              <a:spcPct val="35000"/>
            </a:spcAft>
            <a:buNone/>
          </a:pPr>
          <a:r>
            <a:rPr lang="en-US" sz="1700" kern="1200"/>
            <a:t>Click on ‘Import Project’</a:t>
          </a:r>
        </a:p>
      </dsp:txBody>
      <dsp:txXfrm>
        <a:off x="350178" y="1955498"/>
        <a:ext cx="4510526"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BCEFA-A947-4397-8880-87C6622D4E1C}">
      <dsp:nvSpPr>
        <dsp:cNvPr id="0" name=""/>
        <dsp:cNvSpPr/>
      </dsp:nvSpPr>
      <dsp:spPr>
        <a:xfrm>
          <a:off x="1350568" y="2704"/>
          <a:ext cx="5402276" cy="140094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819" tIns="355841" rIns="104819" bIns="355841" numCol="1" spcCol="1270" anchor="ctr" anchorCtr="0">
          <a:noAutofit/>
        </a:bodyPr>
        <a:lstStyle/>
        <a:p>
          <a:pPr marL="0" lvl="0" indent="0" algn="l" defTabSz="711200">
            <a:lnSpc>
              <a:spcPct val="90000"/>
            </a:lnSpc>
            <a:spcBef>
              <a:spcPct val="0"/>
            </a:spcBef>
            <a:spcAft>
              <a:spcPct val="35000"/>
            </a:spcAft>
            <a:buNone/>
          </a:pPr>
          <a:r>
            <a:rPr lang="en-US" sz="1600" kern="1200"/>
            <a:t>RUN WITHOUT ENCODER: the setPower method does just that. This is the default mode.</a:t>
          </a:r>
        </a:p>
      </dsp:txBody>
      <dsp:txXfrm>
        <a:off x="1350568" y="2704"/>
        <a:ext cx="5402276" cy="1400949"/>
      </dsp:txXfrm>
    </dsp:sp>
    <dsp:sp modelId="{ED18BD5B-C909-4977-9CC1-C7830D13678D}">
      <dsp:nvSpPr>
        <dsp:cNvPr id="0" name=""/>
        <dsp:cNvSpPr/>
      </dsp:nvSpPr>
      <dsp:spPr>
        <a:xfrm>
          <a:off x="0" y="2704"/>
          <a:ext cx="1350569" cy="140094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68" tIns="138383" rIns="71468" bIns="138383" numCol="1" spcCol="1270" anchor="ctr" anchorCtr="0">
          <a:noAutofit/>
        </a:bodyPr>
        <a:lstStyle/>
        <a:p>
          <a:pPr marL="0" lvl="0" indent="0" algn="ctr" defTabSz="889000">
            <a:lnSpc>
              <a:spcPct val="90000"/>
            </a:lnSpc>
            <a:spcBef>
              <a:spcPct val="0"/>
            </a:spcBef>
            <a:spcAft>
              <a:spcPct val="35000"/>
            </a:spcAft>
            <a:buNone/>
          </a:pPr>
          <a:r>
            <a:rPr lang="en-US" sz="2000" kern="1200" dirty="0"/>
            <a:t>RUN WITHOUT ENCODERS</a:t>
          </a:r>
        </a:p>
      </dsp:txBody>
      <dsp:txXfrm>
        <a:off x="0" y="2704"/>
        <a:ext cx="1350569" cy="1400949"/>
      </dsp:txXfrm>
    </dsp:sp>
    <dsp:sp modelId="{36205CC3-CD02-4521-B7A3-0BB45B3B8016}">
      <dsp:nvSpPr>
        <dsp:cNvPr id="0" name=""/>
        <dsp:cNvSpPr/>
      </dsp:nvSpPr>
      <dsp:spPr>
        <a:xfrm>
          <a:off x="1350569" y="1487711"/>
          <a:ext cx="5402276" cy="1400949"/>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819" tIns="355841" rIns="104819" bIns="355841" numCol="1" spcCol="1270" anchor="ctr" anchorCtr="0">
          <a:noAutofit/>
        </a:bodyPr>
        <a:lstStyle/>
        <a:p>
          <a:pPr marL="0" lvl="0" indent="0" algn="l" defTabSz="711200">
            <a:lnSpc>
              <a:spcPct val="90000"/>
            </a:lnSpc>
            <a:spcBef>
              <a:spcPct val="0"/>
            </a:spcBef>
            <a:spcAft>
              <a:spcPct val="35000"/>
            </a:spcAft>
            <a:buNone/>
          </a:pPr>
          <a:r>
            <a:rPr lang="en-US" sz="1600" kern="1200"/>
            <a:t>STOP AND RESET ENCODER: this mode resets the motor’s encoder. Follow with an idle() command to allow time for the reset.</a:t>
          </a:r>
        </a:p>
      </dsp:txBody>
      <dsp:txXfrm>
        <a:off x="1350569" y="1487711"/>
        <a:ext cx="5402276" cy="1400949"/>
      </dsp:txXfrm>
    </dsp:sp>
    <dsp:sp modelId="{6B954F16-9F43-4155-AE30-06AE0EF24113}">
      <dsp:nvSpPr>
        <dsp:cNvPr id="0" name=""/>
        <dsp:cNvSpPr/>
      </dsp:nvSpPr>
      <dsp:spPr>
        <a:xfrm>
          <a:off x="0" y="1487711"/>
          <a:ext cx="1350569" cy="1400949"/>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68" tIns="138383" rIns="71468" bIns="138383" numCol="1" spcCol="1270" anchor="ctr" anchorCtr="0">
          <a:noAutofit/>
        </a:bodyPr>
        <a:lstStyle/>
        <a:p>
          <a:pPr marL="0" lvl="0" indent="0" algn="ctr" defTabSz="889000">
            <a:lnSpc>
              <a:spcPct val="90000"/>
            </a:lnSpc>
            <a:spcBef>
              <a:spcPct val="0"/>
            </a:spcBef>
            <a:spcAft>
              <a:spcPct val="35000"/>
            </a:spcAft>
            <a:buNone/>
          </a:pPr>
          <a:r>
            <a:rPr lang="en-US" sz="2000" kern="1200" dirty="0"/>
            <a:t>STOP AND RESET </a:t>
          </a:r>
          <a:r>
            <a:rPr lang="en-US" sz="2000" kern="1200" dirty="0" err="1"/>
            <a:t>EnCODERS</a:t>
          </a:r>
          <a:endParaRPr lang="en-US" sz="2000" kern="1200" dirty="0"/>
        </a:p>
      </dsp:txBody>
      <dsp:txXfrm>
        <a:off x="0" y="1487711"/>
        <a:ext cx="1350569" cy="1400949"/>
      </dsp:txXfrm>
    </dsp:sp>
    <dsp:sp modelId="{9E03DEA0-DC2D-4425-91F3-9C647795AD09}">
      <dsp:nvSpPr>
        <dsp:cNvPr id="0" name=""/>
        <dsp:cNvSpPr/>
      </dsp:nvSpPr>
      <dsp:spPr>
        <a:xfrm>
          <a:off x="1350569" y="2972717"/>
          <a:ext cx="5402276" cy="1400949"/>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819" tIns="355841" rIns="104819" bIns="355841" numCol="1" spcCol="1270" anchor="ctr" anchorCtr="0">
          <a:noAutofit/>
        </a:bodyPr>
        <a:lstStyle/>
        <a:p>
          <a:pPr marL="0" lvl="0" indent="0" algn="l" defTabSz="711200">
            <a:lnSpc>
              <a:spcPct val="90000"/>
            </a:lnSpc>
            <a:spcBef>
              <a:spcPct val="0"/>
            </a:spcBef>
            <a:spcAft>
              <a:spcPct val="35000"/>
            </a:spcAft>
            <a:buNone/>
          </a:pPr>
          <a:r>
            <a:rPr lang="en-US" sz="1600" kern="1200"/>
            <a:t>RUN TO POSITION: the setPower method causes the motor to drive to the desired encoder count, which is set with setTargetPosition.</a:t>
          </a:r>
        </a:p>
      </dsp:txBody>
      <dsp:txXfrm>
        <a:off x="1350569" y="2972717"/>
        <a:ext cx="5402276" cy="1400949"/>
      </dsp:txXfrm>
    </dsp:sp>
    <dsp:sp modelId="{676DE9B2-89B1-4467-9A15-54A4799FFECE}">
      <dsp:nvSpPr>
        <dsp:cNvPr id="0" name=""/>
        <dsp:cNvSpPr/>
      </dsp:nvSpPr>
      <dsp:spPr>
        <a:xfrm>
          <a:off x="0" y="2972717"/>
          <a:ext cx="1350569" cy="1400949"/>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68" tIns="138383" rIns="71468" bIns="138383" numCol="1" spcCol="1270" anchor="ctr" anchorCtr="0">
          <a:noAutofit/>
        </a:bodyPr>
        <a:lstStyle/>
        <a:p>
          <a:pPr marL="0" lvl="0" indent="0" algn="ctr" defTabSz="889000">
            <a:lnSpc>
              <a:spcPct val="90000"/>
            </a:lnSpc>
            <a:spcBef>
              <a:spcPct val="0"/>
            </a:spcBef>
            <a:spcAft>
              <a:spcPct val="35000"/>
            </a:spcAft>
            <a:buNone/>
          </a:pPr>
          <a:r>
            <a:rPr lang="en-US" sz="2000" kern="1200" dirty="0"/>
            <a:t>RUN TO POSITION</a:t>
          </a:r>
        </a:p>
      </dsp:txBody>
      <dsp:txXfrm>
        <a:off x="0" y="2972717"/>
        <a:ext cx="1350569" cy="1400949"/>
      </dsp:txXfrm>
    </dsp:sp>
    <dsp:sp modelId="{067915F7-E87D-4517-9EA6-58484A7572C8}">
      <dsp:nvSpPr>
        <dsp:cNvPr id="0" name=""/>
        <dsp:cNvSpPr/>
      </dsp:nvSpPr>
      <dsp:spPr>
        <a:xfrm>
          <a:off x="1350569" y="4457724"/>
          <a:ext cx="5402276" cy="140094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819" tIns="355841" rIns="104819" bIns="355841" numCol="1" spcCol="1270" anchor="ctr" anchorCtr="0">
          <a:noAutofit/>
        </a:bodyPr>
        <a:lstStyle/>
        <a:p>
          <a:pPr marL="0" lvl="0" indent="0" algn="l" defTabSz="711200">
            <a:lnSpc>
              <a:spcPct val="90000"/>
            </a:lnSpc>
            <a:spcBef>
              <a:spcPct val="0"/>
            </a:spcBef>
            <a:spcAft>
              <a:spcPct val="35000"/>
            </a:spcAft>
            <a:buNone/>
          </a:pPr>
          <a:r>
            <a:rPr lang="en-US" sz="1600" kern="1200"/>
            <a:t>RUN USING ENCODER: the setPower method causes the motor to turn at a specified percentage of its maximum speed, which is set with setMaxSpeed.</a:t>
          </a:r>
        </a:p>
      </dsp:txBody>
      <dsp:txXfrm>
        <a:off x="1350569" y="4457724"/>
        <a:ext cx="5402276" cy="1400949"/>
      </dsp:txXfrm>
    </dsp:sp>
    <dsp:sp modelId="{81D98ABE-225C-4413-8409-461006EDAEEA}">
      <dsp:nvSpPr>
        <dsp:cNvPr id="0" name=""/>
        <dsp:cNvSpPr/>
      </dsp:nvSpPr>
      <dsp:spPr>
        <a:xfrm>
          <a:off x="0" y="4457724"/>
          <a:ext cx="1350569" cy="140094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68" tIns="138383" rIns="71468" bIns="138383" numCol="1" spcCol="1270" anchor="ctr" anchorCtr="0">
          <a:noAutofit/>
        </a:bodyPr>
        <a:lstStyle/>
        <a:p>
          <a:pPr marL="0" lvl="0" indent="0" algn="ctr" defTabSz="889000">
            <a:lnSpc>
              <a:spcPct val="90000"/>
            </a:lnSpc>
            <a:spcBef>
              <a:spcPct val="0"/>
            </a:spcBef>
            <a:spcAft>
              <a:spcPct val="35000"/>
            </a:spcAft>
            <a:buNone/>
          </a:pPr>
          <a:r>
            <a:rPr lang="en-US" sz="2000" kern="1200" dirty="0"/>
            <a:t>RUN USING</a:t>
          </a:r>
        </a:p>
        <a:p>
          <a:pPr marL="0" lvl="0" indent="0" algn="ctr" defTabSz="889000">
            <a:lnSpc>
              <a:spcPct val="90000"/>
            </a:lnSpc>
            <a:spcBef>
              <a:spcPct val="0"/>
            </a:spcBef>
            <a:spcAft>
              <a:spcPct val="35000"/>
            </a:spcAft>
            <a:buNone/>
          </a:pPr>
          <a:r>
            <a:rPr lang="en-US" sz="2000" kern="1200" dirty="0"/>
            <a:t>ENCODERS</a:t>
          </a:r>
        </a:p>
      </dsp:txBody>
      <dsp:txXfrm>
        <a:off x="0" y="4457724"/>
        <a:ext cx="1350569" cy="1400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6D23D-614E-4920-929C-D0DCA050D340}">
      <dsp:nvSpPr>
        <dsp:cNvPr id="0" name=""/>
        <dsp:cNvSpPr/>
      </dsp:nvSpPr>
      <dsp:spPr>
        <a:xfrm>
          <a:off x="0" y="17544"/>
          <a:ext cx="6513603" cy="1286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LinearOpMode class is the other option to extend when creating a program</a:t>
          </a:r>
        </a:p>
      </dsp:txBody>
      <dsp:txXfrm>
        <a:off x="62808" y="80352"/>
        <a:ext cx="6387987" cy="1161018"/>
      </dsp:txXfrm>
    </dsp:sp>
    <dsp:sp modelId="{5502B966-38D1-4829-B58B-D5CFC40258C2}">
      <dsp:nvSpPr>
        <dsp:cNvPr id="0" name=""/>
        <dsp:cNvSpPr/>
      </dsp:nvSpPr>
      <dsp:spPr>
        <a:xfrm>
          <a:off x="0" y="1370418"/>
          <a:ext cx="6513603" cy="128663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LinearOpMode requires you to create one method</a:t>
          </a:r>
        </a:p>
      </dsp:txBody>
      <dsp:txXfrm>
        <a:off x="62808" y="1433226"/>
        <a:ext cx="6387987" cy="1161018"/>
      </dsp:txXfrm>
    </dsp:sp>
    <dsp:sp modelId="{9781ABB8-A043-4598-B046-3EE3D6EE1E16}">
      <dsp:nvSpPr>
        <dsp:cNvPr id="0" name=""/>
        <dsp:cNvSpPr/>
      </dsp:nvSpPr>
      <dsp:spPr>
        <a:xfrm>
          <a:off x="0" y="2657053"/>
          <a:ext cx="651360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runOpMode</a:t>
          </a:r>
          <a:r>
            <a:rPr lang="en-US" sz="1800" kern="1200" dirty="0"/>
            <a:t>() runs once when </a:t>
          </a:r>
          <a:r>
            <a:rPr lang="en-US" sz="1800" kern="1200" dirty="0" err="1"/>
            <a:t>init</a:t>
          </a:r>
          <a:r>
            <a:rPr lang="en-US" sz="1800" kern="1200" dirty="0"/>
            <a:t> is pressed on the driver station, and allows you to sleep the thread</a:t>
          </a:r>
        </a:p>
      </dsp:txBody>
      <dsp:txXfrm>
        <a:off x="0" y="2657053"/>
        <a:ext cx="6513603" cy="571320"/>
      </dsp:txXfrm>
    </dsp:sp>
    <dsp:sp modelId="{B05C8632-FD58-4089-98E0-BADFC5AEBF99}">
      <dsp:nvSpPr>
        <dsp:cNvPr id="0" name=""/>
        <dsp:cNvSpPr/>
      </dsp:nvSpPr>
      <dsp:spPr>
        <a:xfrm>
          <a:off x="0" y="3228373"/>
          <a:ext cx="6513603" cy="128663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LinearOpModeis generally used for Autonomous Programs</a:t>
          </a:r>
        </a:p>
      </dsp:txBody>
      <dsp:txXfrm>
        <a:off x="62808" y="3291181"/>
        <a:ext cx="6387987" cy="1161018"/>
      </dsp:txXfrm>
    </dsp:sp>
    <dsp:sp modelId="{E0864861-CE53-452B-B75D-E413F09EC452}">
      <dsp:nvSpPr>
        <dsp:cNvPr id="0" name=""/>
        <dsp:cNvSpPr/>
      </dsp:nvSpPr>
      <dsp:spPr>
        <a:xfrm>
          <a:off x="0" y="4581247"/>
          <a:ext cx="6513603" cy="128663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You should use the ‘waitForStart()’ method after you initialize hardware to wait until the run button is pressed</a:t>
          </a:r>
        </a:p>
      </dsp:txBody>
      <dsp:txXfrm>
        <a:off x="62808" y="4644055"/>
        <a:ext cx="6387987" cy="1161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77335-4721-45E8-9161-C4FA27328745}">
      <dsp:nvSpPr>
        <dsp:cNvPr id="0" name=""/>
        <dsp:cNvSpPr/>
      </dsp:nvSpPr>
      <dsp:spPr>
        <a:xfrm>
          <a:off x="0" y="515413"/>
          <a:ext cx="6513603" cy="2154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99872" rIns="5055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Predefined method </a:t>
          </a:r>
          <a:r>
            <a:rPr lang="en-US" sz="2400" b="1" kern="1200"/>
            <a:t>loop()</a:t>
          </a:r>
          <a:r>
            <a:rPr lang="en-US" sz="2400" kern="1200"/>
            <a:t> is called repeatedly</a:t>
          </a:r>
        </a:p>
        <a:p>
          <a:pPr marL="228600" lvl="1" indent="-228600" algn="l" defTabSz="1066800">
            <a:lnSpc>
              <a:spcPct val="90000"/>
            </a:lnSpc>
            <a:spcBef>
              <a:spcPct val="0"/>
            </a:spcBef>
            <a:spcAft>
              <a:spcPct val="15000"/>
            </a:spcAft>
            <a:buChar char="•"/>
          </a:pPr>
          <a:r>
            <a:rPr lang="en-US" sz="2400" kern="1200"/>
            <a:t>Event Based Programming Model</a:t>
          </a:r>
        </a:p>
        <a:p>
          <a:pPr marL="228600" lvl="1" indent="-228600" algn="l" defTabSz="1066800">
            <a:lnSpc>
              <a:spcPct val="90000"/>
            </a:lnSpc>
            <a:spcBef>
              <a:spcPct val="0"/>
            </a:spcBef>
            <a:spcAft>
              <a:spcPct val="15000"/>
            </a:spcAft>
            <a:buChar char="•"/>
          </a:pPr>
          <a:r>
            <a:rPr lang="en-US" sz="2400" kern="1200"/>
            <a:t>More difficult for beginners</a:t>
          </a:r>
        </a:p>
      </dsp:txBody>
      <dsp:txXfrm>
        <a:off x="0" y="515413"/>
        <a:ext cx="6513603" cy="2154600"/>
      </dsp:txXfrm>
    </dsp:sp>
    <dsp:sp modelId="{306C8A4B-FDEC-4E5B-B82E-0A90F3470C94}">
      <dsp:nvSpPr>
        <dsp:cNvPr id="0" name=""/>
        <dsp:cNvSpPr/>
      </dsp:nvSpPr>
      <dsp:spPr>
        <a:xfrm>
          <a:off x="325680" y="161173"/>
          <a:ext cx="4559522"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Regular</a:t>
          </a:r>
        </a:p>
      </dsp:txBody>
      <dsp:txXfrm>
        <a:off x="360265" y="195758"/>
        <a:ext cx="4490352" cy="639310"/>
      </dsp:txXfrm>
    </dsp:sp>
    <dsp:sp modelId="{2E6C9C02-26F3-4B2D-AA56-C229774F6E1B}">
      <dsp:nvSpPr>
        <dsp:cNvPr id="0" name=""/>
        <dsp:cNvSpPr/>
      </dsp:nvSpPr>
      <dsp:spPr>
        <a:xfrm>
          <a:off x="0" y="3153853"/>
          <a:ext cx="6513603" cy="2570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99872" rIns="5055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Traditional linear sequential execution model</a:t>
          </a:r>
        </a:p>
        <a:p>
          <a:pPr marL="228600" lvl="1" indent="-228600" algn="l" defTabSz="1066800">
            <a:lnSpc>
              <a:spcPct val="90000"/>
            </a:lnSpc>
            <a:spcBef>
              <a:spcPct val="0"/>
            </a:spcBef>
            <a:spcAft>
              <a:spcPct val="15000"/>
            </a:spcAft>
            <a:buChar char="•"/>
          </a:pPr>
          <a:r>
            <a:rPr lang="en-US" sz="2400" kern="1200"/>
            <a:t>Code is started by the OpMode</a:t>
          </a:r>
        </a:p>
        <a:p>
          <a:pPr marL="228600" lvl="1" indent="-228600" algn="l" defTabSz="1066800">
            <a:lnSpc>
              <a:spcPct val="90000"/>
            </a:lnSpc>
            <a:spcBef>
              <a:spcPct val="0"/>
            </a:spcBef>
            <a:spcAft>
              <a:spcPct val="15000"/>
            </a:spcAft>
            <a:buChar char="•"/>
          </a:pPr>
          <a:r>
            <a:rPr lang="en-US" sz="2400" kern="1200"/>
            <a:t>Programmer provides the loop in the code</a:t>
          </a:r>
        </a:p>
        <a:p>
          <a:pPr marL="228600" lvl="1" indent="-228600" algn="l" defTabSz="1066800">
            <a:lnSpc>
              <a:spcPct val="90000"/>
            </a:lnSpc>
            <a:spcBef>
              <a:spcPct val="0"/>
            </a:spcBef>
            <a:spcAft>
              <a:spcPct val="15000"/>
            </a:spcAft>
            <a:buChar char="•"/>
          </a:pPr>
          <a:r>
            <a:rPr lang="en-US" sz="2400" kern="1200"/>
            <a:t>Simpler to use and understand</a:t>
          </a:r>
        </a:p>
      </dsp:txBody>
      <dsp:txXfrm>
        <a:off x="0" y="3153853"/>
        <a:ext cx="6513603" cy="2570400"/>
      </dsp:txXfrm>
    </dsp:sp>
    <dsp:sp modelId="{8C6566BF-A13D-4D29-8907-5C00536CD040}">
      <dsp:nvSpPr>
        <dsp:cNvPr id="0" name=""/>
        <dsp:cNvSpPr/>
      </dsp:nvSpPr>
      <dsp:spPr>
        <a:xfrm>
          <a:off x="325680" y="2799613"/>
          <a:ext cx="4559522"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Linear</a:t>
          </a:r>
        </a:p>
      </dsp:txBody>
      <dsp:txXfrm>
        <a:off x="360265" y="2834198"/>
        <a:ext cx="4490352" cy="63931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78E2-64DD-4283-90E6-D2D3E93A9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D49D1-3F1C-4683-B76F-103E9E5C5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772EF-2598-4214-BB4E-F44A604B56D4}"/>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0C039933-73D4-4380-AE3C-DAE29540C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F15B6-BD5C-4884-8A8B-D3B5D6AB2FA1}"/>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350748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FF81-9528-42FD-8980-5EE772C06A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24A4A-02BF-4E3B-BFBA-46D4F2D71E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A0D2C-7C36-4E4F-B5CE-89EE9B54F8E1}"/>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0D25561A-FB24-426B-AA81-13CBDC4ED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E6E27-C708-4789-8BE8-F688981394BE}"/>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388676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E84255-6519-44C0-9B98-1D86BFEE43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6CF83-34B0-4FE0-A5C1-E16F6256C9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F70B1-5A9C-41D4-8921-58E62388BB57}"/>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D62E7E7B-705C-452C-AD90-8A1264764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F4330-AB87-49C8-ACA0-41A62C06ABA3}"/>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4512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43BD-5132-44D4-B859-38528776E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D4D9E0-63E5-4F05-ADE3-22D3D2E82B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BBA45-602A-416C-A8EF-1C2FFB42433E}"/>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C837F2BF-1324-4A54-BB26-55F1D453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1E55D-CE5B-4B1C-9D4D-A5940718DD21}"/>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28439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38FE-9533-4C17-8BBC-83B57DA6E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157402-01B0-4ED1-B683-7E6FF4745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6C38D8-EC5D-462E-A324-06E01AF351AA}"/>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1F0240C7-974C-4512-AFB0-8B8DAAA2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B2243-3656-4631-AA77-81ACCCA1EC81}"/>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404364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CEA3-44DE-415C-9F11-A9F57A937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13E59-375D-40F6-8C64-9E9F60E92A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46D8F6-C872-4005-9255-B5B2005AA4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91611B-5D25-4CE5-AAB8-1F37679BF66D}"/>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6" name="Footer Placeholder 5">
            <a:extLst>
              <a:ext uri="{FF2B5EF4-FFF2-40B4-BE49-F238E27FC236}">
                <a16:creationId xmlns:a16="http://schemas.microsoft.com/office/drawing/2014/main" id="{B0408240-EE3A-4F17-9DC0-24C4ABFEE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8EE64-B183-4AEC-B288-2CE7F4FD0026}"/>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325640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F817-DB72-4FBD-BD5E-F200BA3EFF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21E331-7590-4F7F-9D6E-273542123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5A2ABD-6C6E-4552-AE27-5503C38285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774CF-D208-40C0-82DC-10471CDE5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25B97A-7B5A-4CD3-8050-F505A953CD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D685B-F4F1-45D3-BCA1-FD20807093F9}"/>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8" name="Footer Placeholder 7">
            <a:extLst>
              <a:ext uri="{FF2B5EF4-FFF2-40B4-BE49-F238E27FC236}">
                <a16:creationId xmlns:a16="http://schemas.microsoft.com/office/drawing/2014/main" id="{9CDCD68A-FC8C-4512-8607-F0E5442AED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7C3DA-6FC4-4633-A2AA-532AAB22106B}"/>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267698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8ED5-EF22-4B4F-ACFD-5F82D8C743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9744D-087B-4E66-A342-418940FBEFA0}"/>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4" name="Footer Placeholder 3">
            <a:extLst>
              <a:ext uri="{FF2B5EF4-FFF2-40B4-BE49-F238E27FC236}">
                <a16:creationId xmlns:a16="http://schemas.microsoft.com/office/drawing/2014/main" id="{78D0B8F8-0C16-483A-819A-68F437F1EA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A514F-9847-4259-876C-5499D0F2FD5A}"/>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328018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C93B0-7293-4F99-A07B-471B46DA7C7C}"/>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3" name="Footer Placeholder 2">
            <a:extLst>
              <a:ext uri="{FF2B5EF4-FFF2-40B4-BE49-F238E27FC236}">
                <a16:creationId xmlns:a16="http://schemas.microsoft.com/office/drawing/2014/main" id="{42AAA733-7593-41A3-BF78-474B5A941D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9A735-D984-495A-973E-6ABA0D6D175B}"/>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284685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83F7-6FAF-49DD-B514-BDBC2BFD6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725FC-A239-4A11-B5D7-4C284D4BC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C5CE3-1BA9-426F-BBF3-779567D71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81DDB5-67C5-48BA-A5D7-04888F511668}"/>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6" name="Footer Placeholder 5">
            <a:extLst>
              <a:ext uri="{FF2B5EF4-FFF2-40B4-BE49-F238E27FC236}">
                <a16:creationId xmlns:a16="http://schemas.microsoft.com/office/drawing/2014/main" id="{6131E18D-ADC9-444D-BA2B-B0E5CB327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18C3A-D2BE-4097-BB03-11A53D6E3137}"/>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159859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7018-F443-4B04-8C39-447B75D14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1D467-DBC8-4F62-89E8-02625E794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FD54A-3F5A-4F08-AB78-115CAEB05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49F97E-B742-4FF1-8D76-F0F30E9FF3B7}"/>
              </a:ext>
            </a:extLst>
          </p:cNvPr>
          <p:cNvSpPr>
            <a:spLocks noGrp="1"/>
          </p:cNvSpPr>
          <p:nvPr>
            <p:ph type="dt" sz="half" idx="10"/>
          </p:nvPr>
        </p:nvSpPr>
        <p:spPr/>
        <p:txBody>
          <a:bodyPr/>
          <a:lstStyle/>
          <a:p>
            <a:fld id="{D56E1B41-678A-4EC4-81DE-836C250F6A89}" type="datetimeFigureOut">
              <a:rPr lang="en-US" smtClean="0"/>
              <a:t>7/1/2019</a:t>
            </a:fld>
            <a:endParaRPr lang="en-US"/>
          </a:p>
        </p:txBody>
      </p:sp>
      <p:sp>
        <p:nvSpPr>
          <p:cNvPr id="6" name="Footer Placeholder 5">
            <a:extLst>
              <a:ext uri="{FF2B5EF4-FFF2-40B4-BE49-F238E27FC236}">
                <a16:creationId xmlns:a16="http://schemas.microsoft.com/office/drawing/2014/main" id="{0D352DD8-FFD4-4402-B4BB-EA08549A3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6A3D3-9A29-43A5-B912-0B54FA1735C3}"/>
              </a:ext>
            </a:extLst>
          </p:cNvPr>
          <p:cNvSpPr>
            <a:spLocks noGrp="1"/>
          </p:cNvSpPr>
          <p:nvPr>
            <p:ph type="sldNum" sz="quarter" idx="12"/>
          </p:nvPr>
        </p:nvSpPr>
        <p:spPr/>
        <p:txBody>
          <a:bodyPr/>
          <a:lstStyle/>
          <a:p>
            <a:fld id="{A04D281E-0395-4928-94A2-00CAD1825592}" type="slidenum">
              <a:rPr lang="en-US" smtClean="0"/>
              <a:t>‹#›</a:t>
            </a:fld>
            <a:endParaRPr lang="en-US"/>
          </a:p>
        </p:txBody>
      </p:sp>
    </p:spTree>
    <p:extLst>
      <p:ext uri="{BB962C8B-B14F-4D97-AF65-F5344CB8AC3E}">
        <p14:creationId xmlns:p14="http://schemas.microsoft.com/office/powerpoint/2010/main" val="414123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B57E1-F287-43DE-8465-6FF3D6843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156A7-BFE3-417C-864B-2A18C3AD4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3624A-5BB4-4590-A802-87C5995AA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E1B41-678A-4EC4-81DE-836C250F6A89}" type="datetimeFigureOut">
              <a:rPr lang="en-US" smtClean="0"/>
              <a:t>7/1/2019</a:t>
            </a:fld>
            <a:endParaRPr lang="en-US"/>
          </a:p>
        </p:txBody>
      </p:sp>
      <p:sp>
        <p:nvSpPr>
          <p:cNvPr id="5" name="Footer Placeholder 4">
            <a:extLst>
              <a:ext uri="{FF2B5EF4-FFF2-40B4-BE49-F238E27FC236}">
                <a16:creationId xmlns:a16="http://schemas.microsoft.com/office/drawing/2014/main" id="{15376C87-66D1-44DF-97AD-C31DF393E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EEE77-E1F6-4564-8BF1-C4CE79521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D281E-0395-4928-94A2-00CAD1825592}" type="slidenum">
              <a:rPr lang="en-US" smtClean="0"/>
              <a:t>‹#›</a:t>
            </a:fld>
            <a:endParaRPr lang="en-US"/>
          </a:p>
        </p:txBody>
      </p:sp>
    </p:spTree>
    <p:extLst>
      <p:ext uri="{BB962C8B-B14F-4D97-AF65-F5344CB8AC3E}">
        <p14:creationId xmlns:p14="http://schemas.microsoft.com/office/powerpoint/2010/main" val="35097201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04366-437A-413F-9902-402731260FB7}"/>
              </a:ext>
            </a:extLst>
          </p:cNvPr>
          <p:cNvSpPr>
            <a:spLocks noGrp="1"/>
          </p:cNvSpPr>
          <p:nvPr>
            <p:ph type="ctrTitle"/>
          </p:nvPr>
        </p:nvSpPr>
        <p:spPr>
          <a:xfrm>
            <a:off x="838199" y="4525347"/>
            <a:ext cx="6801321" cy="1737360"/>
          </a:xfrm>
        </p:spPr>
        <p:txBody>
          <a:bodyPr anchor="ctr">
            <a:normAutofit/>
          </a:bodyPr>
          <a:lstStyle/>
          <a:p>
            <a:pPr algn="r"/>
            <a:r>
              <a:rPr lang="en-US" sz="5600"/>
              <a:t>Android Studio Programming Training</a:t>
            </a:r>
          </a:p>
        </p:txBody>
      </p:sp>
      <p:sp>
        <p:nvSpPr>
          <p:cNvPr id="3" name="Subtitle 2">
            <a:extLst>
              <a:ext uri="{FF2B5EF4-FFF2-40B4-BE49-F238E27FC236}">
                <a16:creationId xmlns:a16="http://schemas.microsoft.com/office/drawing/2014/main" id="{C89A973B-50DA-4F59-BE56-9D61F5AE4FB6}"/>
              </a:ext>
            </a:extLst>
          </p:cNvPr>
          <p:cNvSpPr>
            <a:spLocks noGrp="1"/>
          </p:cNvSpPr>
          <p:nvPr>
            <p:ph type="subTitle" idx="1"/>
          </p:nvPr>
        </p:nvSpPr>
        <p:spPr>
          <a:xfrm>
            <a:off x="7961258" y="4525347"/>
            <a:ext cx="3258675" cy="1737360"/>
          </a:xfrm>
        </p:spPr>
        <p:txBody>
          <a:bodyPr anchor="ctr">
            <a:normAutofit/>
          </a:bodyPr>
          <a:lstStyle/>
          <a:p>
            <a:pPr algn="l"/>
            <a:r>
              <a:rPr lang="en-US"/>
              <a:t>Nuts and Bolts (Team: 4592)</a:t>
            </a:r>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75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14B326-E19F-4E95-AA3E-F52DDBE04916}"/>
              </a:ext>
            </a:extLst>
          </p:cNvPr>
          <p:cNvSpPr>
            <a:spLocks noGrp="1"/>
          </p:cNvSpPr>
          <p:nvPr>
            <p:ph type="title"/>
          </p:nvPr>
        </p:nvSpPr>
        <p:spPr>
          <a:xfrm>
            <a:off x="640079" y="2053641"/>
            <a:ext cx="3669161" cy="2760098"/>
          </a:xfrm>
        </p:spPr>
        <p:txBody>
          <a:bodyPr>
            <a:normAutofit/>
          </a:bodyPr>
          <a:lstStyle/>
          <a:p>
            <a:r>
              <a:rPr lang="en-US">
                <a:solidFill>
                  <a:srgbClr val="FFFFFF"/>
                </a:solidFill>
              </a:rPr>
              <a:t>FTC SDK DcMotor</a:t>
            </a:r>
          </a:p>
        </p:txBody>
      </p:sp>
      <p:sp>
        <p:nvSpPr>
          <p:cNvPr id="23" name="Content Placeholder 2">
            <a:extLst>
              <a:ext uri="{FF2B5EF4-FFF2-40B4-BE49-F238E27FC236}">
                <a16:creationId xmlns:a16="http://schemas.microsoft.com/office/drawing/2014/main" id="{A8B9F233-F1C8-495E-9ABF-B5B9C251F51A}"/>
              </a:ext>
            </a:extLst>
          </p:cNvPr>
          <p:cNvSpPr>
            <a:spLocks noGrp="1"/>
          </p:cNvSpPr>
          <p:nvPr>
            <p:ph idx="1"/>
          </p:nvPr>
        </p:nvSpPr>
        <p:spPr>
          <a:xfrm>
            <a:off x="6090574" y="801866"/>
            <a:ext cx="5306084" cy="5230634"/>
          </a:xfrm>
        </p:spPr>
        <p:txBody>
          <a:bodyPr anchor="ctr">
            <a:normAutofit/>
          </a:bodyPr>
          <a:lstStyle/>
          <a:p>
            <a:r>
              <a:rPr lang="en-US" sz="1900">
                <a:solidFill>
                  <a:srgbClr val="000000"/>
                </a:solidFill>
              </a:rPr>
              <a:t>The DcMotorclass provides a way for you to control your motors</a:t>
            </a:r>
          </a:p>
          <a:p>
            <a:r>
              <a:rPr lang="en-US" sz="1900">
                <a:solidFill>
                  <a:srgbClr val="000000"/>
                </a:solidFill>
              </a:rPr>
              <a:t>You should define your DcMotor in the class body. This makes it a field</a:t>
            </a:r>
          </a:p>
          <a:p>
            <a:r>
              <a:rPr lang="en-US" sz="1900">
                <a:solidFill>
                  <a:srgbClr val="000000"/>
                </a:solidFill>
              </a:rPr>
              <a:t>In ‘init()’ or before ‘waitForStart()’, you should initialize it</a:t>
            </a:r>
          </a:p>
          <a:p>
            <a:r>
              <a:rPr lang="en-US" sz="1900">
                <a:solidFill>
                  <a:srgbClr val="000000"/>
                </a:solidFill>
              </a:rPr>
              <a:t>Basic methods</a:t>
            </a:r>
          </a:p>
          <a:p>
            <a:pPr lvl="1"/>
            <a:r>
              <a:rPr lang="en-US" sz="1900">
                <a:solidFill>
                  <a:srgbClr val="000000"/>
                </a:solidFill>
              </a:rPr>
              <a:t>‘setPower(double power)’ Sets the power [-1, 1] to run the motor at</a:t>
            </a:r>
          </a:p>
          <a:p>
            <a:pPr lvl="1"/>
            <a:r>
              <a:rPr lang="en-US" sz="1900">
                <a:solidFill>
                  <a:srgbClr val="000000"/>
                </a:solidFill>
              </a:rPr>
              <a:t>‘setDirection(DcMotor.Directiondirection)’ Sets the direction to run the motor. You can use this to reverse the direction for ease of use in your code</a:t>
            </a:r>
          </a:p>
          <a:p>
            <a:pPr lvl="1"/>
            <a:r>
              <a:rPr lang="en-US" sz="1900">
                <a:solidFill>
                  <a:srgbClr val="000000"/>
                </a:solidFill>
              </a:rPr>
              <a:t>‘setZeroPowerBehavior(DcMotor.ZeroPowerBehaviorbehavior)’ Tells the motor what to do when it receives no power; coast or brake</a:t>
            </a:r>
          </a:p>
        </p:txBody>
      </p:sp>
    </p:spTree>
    <p:extLst>
      <p:ext uri="{BB962C8B-B14F-4D97-AF65-F5344CB8AC3E}">
        <p14:creationId xmlns:p14="http://schemas.microsoft.com/office/powerpoint/2010/main" val="328292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C172EF-DBD3-4E36-B65A-6D49446EC9BD}"/>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Modes for the Motor</a:t>
            </a:r>
          </a:p>
        </p:txBody>
      </p:sp>
      <p:graphicFrame>
        <p:nvGraphicFramePr>
          <p:cNvPr id="5" name="Content Placeholder 2">
            <a:extLst>
              <a:ext uri="{FF2B5EF4-FFF2-40B4-BE49-F238E27FC236}">
                <a16:creationId xmlns:a16="http://schemas.microsoft.com/office/drawing/2014/main" id="{35CBE4AF-E713-49B7-AFB9-90400455D859}"/>
              </a:ext>
            </a:extLst>
          </p:cNvPr>
          <p:cNvGraphicFramePr>
            <a:graphicFrameLocks noGrp="1"/>
          </p:cNvGraphicFramePr>
          <p:nvPr>
            <p:ph idx="1"/>
            <p:extLst>
              <p:ext uri="{D42A27DB-BD31-4B8C-83A1-F6EECF244321}">
                <p14:modId xmlns:p14="http://schemas.microsoft.com/office/powerpoint/2010/main" val="326173031"/>
              </p:ext>
            </p:extLst>
          </p:nvPr>
        </p:nvGraphicFramePr>
        <p:xfrm>
          <a:off x="4955059" y="494970"/>
          <a:ext cx="6752845" cy="5861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71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C251-AD68-461F-833C-B75398885F7A}"/>
              </a:ext>
            </a:extLst>
          </p:cNvPr>
          <p:cNvSpPr>
            <a:spLocks noGrp="1"/>
          </p:cNvSpPr>
          <p:nvPr>
            <p:ph type="title"/>
          </p:nvPr>
        </p:nvSpPr>
        <p:spPr/>
        <p:txBody>
          <a:bodyPr/>
          <a:lstStyle/>
          <a:p>
            <a:r>
              <a:rPr lang="en-US" dirty="0"/>
              <a:t>Distance calculation</a:t>
            </a:r>
          </a:p>
        </p:txBody>
      </p:sp>
      <p:sp>
        <p:nvSpPr>
          <p:cNvPr id="3" name="Content Placeholder 2">
            <a:extLst>
              <a:ext uri="{FF2B5EF4-FFF2-40B4-BE49-F238E27FC236}">
                <a16:creationId xmlns:a16="http://schemas.microsoft.com/office/drawing/2014/main" id="{A30CAE67-F34D-4D01-9BE2-1871E0F94912}"/>
              </a:ext>
            </a:extLst>
          </p:cNvPr>
          <p:cNvSpPr>
            <a:spLocks noGrp="1"/>
          </p:cNvSpPr>
          <p:nvPr>
            <p:ph idx="1"/>
          </p:nvPr>
        </p:nvSpPr>
        <p:spPr/>
        <p:txBody>
          <a:bodyPr>
            <a:normAutofit lnSpcReduction="10000"/>
          </a:bodyPr>
          <a:lstStyle/>
          <a:p>
            <a:r>
              <a:rPr lang="en-US" dirty="0"/>
              <a:t>Four numbers are needed</a:t>
            </a:r>
          </a:p>
          <a:p>
            <a:pPr lvl="1"/>
            <a:r>
              <a:rPr lang="en-US" dirty="0"/>
              <a:t>Wheel Circumference – </a:t>
            </a:r>
            <a:r>
              <a:rPr lang="en-US" dirty="0" err="1"/>
              <a:t>DiameterX</a:t>
            </a:r>
            <a:r>
              <a:rPr lang="en-US" dirty="0"/>
              <a:t> PI</a:t>
            </a:r>
          </a:p>
          <a:p>
            <a:pPr lvl="1"/>
            <a:r>
              <a:rPr lang="en-US" dirty="0"/>
              <a:t>Motor Encoder Counts per rotation - </a:t>
            </a:r>
            <a:r>
              <a:rPr lang="en-US" dirty="0" err="1"/>
              <a:t>Andymark</a:t>
            </a:r>
            <a:r>
              <a:rPr lang="en-US" dirty="0"/>
              <a:t> site</a:t>
            </a:r>
          </a:p>
          <a:p>
            <a:pPr lvl="1"/>
            <a:r>
              <a:rPr lang="en-US" dirty="0"/>
              <a:t>Gear ratio (Drive motor/ driven motor)</a:t>
            </a:r>
          </a:p>
          <a:p>
            <a:r>
              <a:rPr lang="en-US" dirty="0"/>
              <a:t>Counts per inch</a:t>
            </a:r>
          </a:p>
          <a:p>
            <a:pPr lvl="1"/>
            <a:r>
              <a:rPr lang="en-US" dirty="0"/>
              <a:t>Count per rotation / (diameter * pi * gear ratio)</a:t>
            </a:r>
          </a:p>
          <a:p>
            <a:pPr lvl="1"/>
            <a:endParaRPr lang="en-US" dirty="0"/>
          </a:p>
          <a:p>
            <a:pPr lvl="1"/>
            <a:r>
              <a:rPr lang="en-US" dirty="0"/>
              <a:t>Scale factor – error correction</a:t>
            </a:r>
          </a:p>
          <a:p>
            <a:pPr lvl="2"/>
            <a:r>
              <a:rPr lang="en-US" dirty="0"/>
              <a:t>Start with 1</a:t>
            </a:r>
          </a:p>
          <a:p>
            <a:pPr lvl="2"/>
            <a:r>
              <a:rPr lang="en-US" dirty="0"/>
              <a:t>Test for distance x (20-30 runs)</a:t>
            </a:r>
          </a:p>
          <a:p>
            <a:pPr lvl="2"/>
            <a:r>
              <a:rPr lang="en-US" dirty="0"/>
              <a:t>Scale Factor = x/average</a:t>
            </a:r>
          </a:p>
          <a:p>
            <a:pPr marL="914400" lvl="2" indent="0">
              <a:buNone/>
            </a:pPr>
            <a:endParaRPr lang="en-US" dirty="0"/>
          </a:p>
        </p:txBody>
      </p:sp>
    </p:spTree>
    <p:extLst>
      <p:ext uri="{BB962C8B-B14F-4D97-AF65-F5344CB8AC3E}">
        <p14:creationId xmlns:p14="http://schemas.microsoft.com/office/powerpoint/2010/main" val="223235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BCC018-5A2A-4564-84F7-CE461D1F9168}"/>
              </a:ext>
            </a:extLst>
          </p:cNvPr>
          <p:cNvSpPr>
            <a:spLocks noGrp="1"/>
          </p:cNvSpPr>
          <p:nvPr>
            <p:ph type="title"/>
          </p:nvPr>
        </p:nvSpPr>
        <p:spPr>
          <a:xfrm>
            <a:off x="640079" y="2053641"/>
            <a:ext cx="3669161" cy="2760098"/>
          </a:xfrm>
        </p:spPr>
        <p:txBody>
          <a:bodyPr>
            <a:normAutofit/>
          </a:bodyPr>
          <a:lstStyle/>
          <a:p>
            <a:r>
              <a:rPr lang="en-US">
                <a:solidFill>
                  <a:srgbClr val="FFFFFF"/>
                </a:solidFill>
              </a:rPr>
              <a:t>FTC SDK Servo</a:t>
            </a:r>
          </a:p>
        </p:txBody>
      </p:sp>
      <p:sp>
        <p:nvSpPr>
          <p:cNvPr id="3" name="Content Placeholder 2">
            <a:extLst>
              <a:ext uri="{FF2B5EF4-FFF2-40B4-BE49-F238E27FC236}">
                <a16:creationId xmlns:a16="http://schemas.microsoft.com/office/drawing/2014/main" id="{EF89B8F1-0F26-4040-94CD-C9B4D13EC6B9}"/>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The Servo class provides a way for you to control your servos</a:t>
            </a:r>
          </a:p>
          <a:p>
            <a:r>
              <a:rPr lang="en-US" sz="2400">
                <a:solidFill>
                  <a:srgbClr val="000000"/>
                </a:solidFill>
              </a:rPr>
              <a:t>You should define your Servo in the class body</a:t>
            </a:r>
          </a:p>
          <a:p>
            <a:r>
              <a:rPr lang="en-US" sz="2400">
                <a:solidFill>
                  <a:srgbClr val="000000"/>
                </a:solidFill>
              </a:rPr>
              <a:t>In ‘init()’ or before ‘waitForStart()’, you should initialize it</a:t>
            </a:r>
          </a:p>
          <a:p>
            <a:r>
              <a:rPr lang="en-US" sz="2400">
                <a:solidFill>
                  <a:srgbClr val="000000"/>
                </a:solidFill>
              </a:rPr>
              <a:t>Basic methods</a:t>
            </a:r>
          </a:p>
          <a:p>
            <a:pPr lvl="1"/>
            <a:r>
              <a:rPr lang="en-US">
                <a:solidFill>
                  <a:srgbClr val="000000"/>
                </a:solidFill>
              </a:rPr>
              <a:t>‘setPosition(double position)’ Sets the position of the servo, [-1, 1]. The servo will begin moving towards this position. Remember that this value is unitless, and only represents the two edges the servo can be driven to</a:t>
            </a:r>
          </a:p>
        </p:txBody>
      </p:sp>
    </p:spTree>
    <p:extLst>
      <p:ext uri="{BB962C8B-B14F-4D97-AF65-F5344CB8AC3E}">
        <p14:creationId xmlns:p14="http://schemas.microsoft.com/office/powerpoint/2010/main" val="364698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E223A4-BF85-40FC-A9B8-EE7B5B81C33A}"/>
              </a:ext>
            </a:extLst>
          </p:cNvPr>
          <p:cNvSpPr>
            <a:spLocks noGrp="1"/>
          </p:cNvSpPr>
          <p:nvPr>
            <p:ph type="title"/>
          </p:nvPr>
        </p:nvSpPr>
        <p:spPr>
          <a:xfrm>
            <a:off x="640079" y="2053641"/>
            <a:ext cx="3669161" cy="2760098"/>
          </a:xfrm>
        </p:spPr>
        <p:txBody>
          <a:bodyPr>
            <a:normAutofit/>
          </a:bodyPr>
          <a:lstStyle/>
          <a:p>
            <a:r>
              <a:rPr lang="en-US" sz="2800">
                <a:solidFill>
                  <a:srgbClr val="FFFFFF"/>
                </a:solidFill>
              </a:rPr>
              <a:t>FTC SDK OpticalDistanceSensor</a:t>
            </a:r>
          </a:p>
        </p:txBody>
      </p:sp>
      <p:sp>
        <p:nvSpPr>
          <p:cNvPr id="3" name="Content Placeholder 2">
            <a:extLst>
              <a:ext uri="{FF2B5EF4-FFF2-40B4-BE49-F238E27FC236}">
                <a16:creationId xmlns:a16="http://schemas.microsoft.com/office/drawing/2014/main" id="{AC9E2641-BEB9-4A05-86C5-82D1271965B2}"/>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The Servo class provides a way for you to read information from Optical Distance Sensors/Light sensors</a:t>
            </a:r>
          </a:p>
          <a:p>
            <a:r>
              <a:rPr lang="en-US" sz="2200">
                <a:solidFill>
                  <a:srgbClr val="000000"/>
                </a:solidFill>
              </a:rPr>
              <a:t>You should define your OpticalDistanceSensorin the class body</a:t>
            </a:r>
          </a:p>
          <a:p>
            <a:r>
              <a:rPr lang="en-US" sz="2200">
                <a:solidFill>
                  <a:srgbClr val="000000"/>
                </a:solidFill>
              </a:rPr>
              <a:t>In ‘init()’ or before ‘waitForStart()’, you should initialize it</a:t>
            </a:r>
          </a:p>
          <a:p>
            <a:r>
              <a:rPr lang="en-US" sz="2200">
                <a:solidFill>
                  <a:srgbClr val="000000"/>
                </a:solidFill>
              </a:rPr>
              <a:t>Basic methods</a:t>
            </a:r>
          </a:p>
          <a:p>
            <a:pPr lvl="1"/>
            <a:r>
              <a:rPr lang="en-US" sz="2200">
                <a:solidFill>
                  <a:srgbClr val="000000"/>
                </a:solidFill>
              </a:rPr>
              <a:t>‘getLightDetected()’ returns a double between 0.0 and 1.0 representing the amount of light picked up by the sensor, 0 being no light</a:t>
            </a:r>
          </a:p>
          <a:p>
            <a:pPr lvl="1"/>
            <a:r>
              <a:rPr lang="en-US" sz="2200">
                <a:solidFill>
                  <a:srgbClr val="000000"/>
                </a:solidFill>
              </a:rPr>
              <a:t>‘enableLed(booleanenable)’ enable as true to turn on the light, as false to turn it off</a:t>
            </a:r>
          </a:p>
        </p:txBody>
      </p:sp>
    </p:spTree>
    <p:extLst>
      <p:ext uri="{BB962C8B-B14F-4D97-AF65-F5344CB8AC3E}">
        <p14:creationId xmlns:p14="http://schemas.microsoft.com/office/powerpoint/2010/main" val="349639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B827CC-9DC3-40B4-82A0-2D3C0A111579}"/>
              </a:ext>
            </a:extLst>
          </p:cNvPr>
          <p:cNvSpPr>
            <a:spLocks noGrp="1"/>
          </p:cNvSpPr>
          <p:nvPr>
            <p:ph type="title"/>
          </p:nvPr>
        </p:nvSpPr>
        <p:spPr>
          <a:xfrm>
            <a:off x="640079" y="2053641"/>
            <a:ext cx="3669161" cy="2760098"/>
          </a:xfrm>
        </p:spPr>
        <p:txBody>
          <a:bodyPr>
            <a:normAutofit/>
          </a:bodyPr>
          <a:lstStyle/>
          <a:p>
            <a:r>
              <a:rPr lang="en-US">
                <a:solidFill>
                  <a:srgbClr val="FFFFFF"/>
                </a:solidFill>
              </a:rPr>
              <a:t>FTC SDK Gamepad</a:t>
            </a:r>
          </a:p>
        </p:txBody>
      </p:sp>
      <p:sp>
        <p:nvSpPr>
          <p:cNvPr id="3" name="Content Placeholder 2">
            <a:extLst>
              <a:ext uri="{FF2B5EF4-FFF2-40B4-BE49-F238E27FC236}">
                <a16:creationId xmlns:a16="http://schemas.microsoft.com/office/drawing/2014/main" id="{2A0D6A85-5DDC-42D8-B346-C4A582716C8E}"/>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This is actually a field in the OpMode and LinearOpMode classes</a:t>
            </a:r>
          </a:p>
          <a:p>
            <a:r>
              <a:rPr lang="en-US" sz="2200">
                <a:solidFill>
                  <a:srgbClr val="000000"/>
                </a:solidFill>
              </a:rPr>
              <a:t>Accessed from Op Mode via ‘gamepad1’ or ‘gamepad2’</a:t>
            </a:r>
          </a:p>
          <a:p>
            <a:r>
              <a:rPr lang="en-US" sz="2200">
                <a:solidFill>
                  <a:srgbClr val="000000"/>
                </a:solidFill>
              </a:rPr>
              <a:t>Values</a:t>
            </a:r>
          </a:p>
          <a:p>
            <a:pPr lvl="1"/>
            <a:r>
              <a:rPr lang="en-US" sz="2200">
                <a:solidFill>
                  <a:srgbClr val="000000"/>
                </a:solidFill>
              </a:rPr>
              <a:t>Float values</a:t>
            </a:r>
          </a:p>
          <a:p>
            <a:pPr lvl="2"/>
            <a:r>
              <a:rPr lang="en-US" sz="2200">
                <a:solidFill>
                  <a:srgbClr val="000000"/>
                </a:solidFill>
              </a:rPr>
              <a:t>left_stick_x, left_stick_y, right_stick_x, right_stick_y, left_trigger, right_trigger</a:t>
            </a:r>
          </a:p>
          <a:p>
            <a:pPr lvl="1"/>
            <a:r>
              <a:rPr lang="en-US" sz="2200">
                <a:solidFill>
                  <a:srgbClr val="000000"/>
                </a:solidFill>
              </a:rPr>
              <a:t>Boolean values</a:t>
            </a:r>
          </a:p>
          <a:p>
            <a:pPr lvl="2"/>
            <a:r>
              <a:rPr lang="en-US" sz="2200">
                <a:solidFill>
                  <a:srgbClr val="000000"/>
                </a:solidFill>
              </a:rPr>
              <a:t>dpad_up, dpad_down, dpad_left, dpad_right, a, b, x, y, guide, start, back, left_bumper, right_bumper, left_stick_button, right_stick_button</a:t>
            </a:r>
          </a:p>
        </p:txBody>
      </p:sp>
    </p:spTree>
    <p:extLst>
      <p:ext uri="{BB962C8B-B14F-4D97-AF65-F5344CB8AC3E}">
        <p14:creationId xmlns:p14="http://schemas.microsoft.com/office/powerpoint/2010/main" val="329886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F36992-3850-46AB-A3DD-D8D5E1533480}"/>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FTC SDK LinearOpMode</a:t>
            </a:r>
          </a:p>
        </p:txBody>
      </p:sp>
      <p:graphicFrame>
        <p:nvGraphicFramePr>
          <p:cNvPr id="13" name="Content Placeholder 2">
            <a:extLst>
              <a:ext uri="{FF2B5EF4-FFF2-40B4-BE49-F238E27FC236}">
                <a16:creationId xmlns:a16="http://schemas.microsoft.com/office/drawing/2014/main" id="{C5D32FC9-AE59-4D5F-8829-D882A55CD472}"/>
              </a:ext>
            </a:extLst>
          </p:cNvPr>
          <p:cNvGraphicFramePr>
            <a:graphicFrameLocks noGrp="1"/>
          </p:cNvGraphicFramePr>
          <p:nvPr>
            <p:ph idx="1"/>
            <p:extLst>
              <p:ext uri="{D42A27DB-BD31-4B8C-83A1-F6EECF244321}">
                <p14:modId xmlns:p14="http://schemas.microsoft.com/office/powerpoint/2010/main" val="28212743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48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9840BA-B4B7-4ACC-B151-BE6C0B98C236}"/>
              </a:ext>
            </a:extLst>
          </p:cNvPr>
          <p:cNvSpPr>
            <a:spLocks noGrp="1"/>
          </p:cNvSpPr>
          <p:nvPr>
            <p:ph type="title"/>
          </p:nvPr>
        </p:nvSpPr>
        <p:spPr>
          <a:xfrm>
            <a:off x="863029" y="1012004"/>
            <a:ext cx="3416158" cy="4795408"/>
          </a:xfrm>
        </p:spPr>
        <p:txBody>
          <a:bodyPr>
            <a:normAutofit/>
          </a:bodyPr>
          <a:lstStyle/>
          <a:p>
            <a:r>
              <a:rPr lang="en-US">
                <a:solidFill>
                  <a:srgbClr val="FFFFFF"/>
                </a:solidFill>
              </a:rPr>
              <a:t>OpModes</a:t>
            </a:r>
          </a:p>
        </p:txBody>
      </p:sp>
      <p:graphicFrame>
        <p:nvGraphicFramePr>
          <p:cNvPr id="5" name="Content Placeholder 2">
            <a:extLst>
              <a:ext uri="{FF2B5EF4-FFF2-40B4-BE49-F238E27FC236}">
                <a16:creationId xmlns:a16="http://schemas.microsoft.com/office/drawing/2014/main" id="{3E2D41C2-D23D-4746-8FDC-97F3C03DE144}"/>
              </a:ext>
            </a:extLst>
          </p:cNvPr>
          <p:cNvGraphicFramePr>
            <a:graphicFrameLocks noGrp="1"/>
          </p:cNvGraphicFramePr>
          <p:nvPr>
            <p:ph idx="1"/>
            <p:extLst>
              <p:ext uri="{D42A27DB-BD31-4B8C-83A1-F6EECF244321}">
                <p14:modId xmlns:p14="http://schemas.microsoft.com/office/powerpoint/2010/main" val="18078328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75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C96416-87E1-4A79-91C5-8041B829700C}"/>
              </a:ext>
            </a:extLst>
          </p:cNvPr>
          <p:cNvSpPr>
            <a:spLocks noGrp="1"/>
          </p:cNvSpPr>
          <p:nvPr>
            <p:ph type="title"/>
          </p:nvPr>
        </p:nvSpPr>
        <p:spPr>
          <a:xfrm>
            <a:off x="640079" y="2053641"/>
            <a:ext cx="3669161" cy="2760098"/>
          </a:xfrm>
        </p:spPr>
        <p:txBody>
          <a:bodyPr>
            <a:normAutofit/>
          </a:bodyPr>
          <a:lstStyle/>
          <a:p>
            <a:r>
              <a:rPr lang="en-US" sz="2400">
                <a:solidFill>
                  <a:srgbClr val="FFFFFF"/>
                </a:solidFill>
              </a:rPr>
              <a:t>FTC SDK @TeleOp/@Autonomous</a:t>
            </a:r>
          </a:p>
        </p:txBody>
      </p:sp>
      <p:sp>
        <p:nvSpPr>
          <p:cNvPr id="17" name="Content Placeholder 2">
            <a:extLst>
              <a:ext uri="{FF2B5EF4-FFF2-40B4-BE49-F238E27FC236}">
                <a16:creationId xmlns:a16="http://schemas.microsoft.com/office/drawing/2014/main" id="{A8E29460-4140-48CA-A8C2-F15F535AA88E}"/>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The @TeleOp/@Autonomous annotation tells the Robot Controller app to register your OpMode as an option</a:t>
            </a:r>
          </a:p>
          <a:p>
            <a:r>
              <a:rPr lang="en-US" sz="2200">
                <a:solidFill>
                  <a:srgbClr val="000000"/>
                </a:solidFill>
              </a:rPr>
              <a:t>It provides two optional properties, however I highly recommend you give a value to ‘name’.</a:t>
            </a:r>
          </a:p>
          <a:p>
            <a:pPr lvl="1"/>
            <a:r>
              <a:rPr lang="en-US" sz="2200">
                <a:solidFill>
                  <a:srgbClr val="000000"/>
                </a:solidFill>
              </a:rPr>
              <a:t>‘name’ –Give your Op Mode a name</a:t>
            </a:r>
          </a:p>
          <a:p>
            <a:pPr lvl="1"/>
            <a:r>
              <a:rPr lang="en-US" sz="2200">
                <a:solidFill>
                  <a:srgbClr val="000000"/>
                </a:solidFill>
              </a:rPr>
              <a:t>‘group’ –Optionally, you can sort your Op Modes with group names</a:t>
            </a:r>
          </a:p>
          <a:p>
            <a:pPr lvl="1"/>
            <a:endParaRPr lang="en-US" sz="2200">
              <a:solidFill>
                <a:srgbClr val="000000"/>
              </a:solidFill>
            </a:endParaRPr>
          </a:p>
          <a:p>
            <a:pPr marL="0" indent="0">
              <a:buNone/>
            </a:pPr>
            <a:r>
              <a:rPr lang="en-US" sz="2200" b="1">
                <a:solidFill>
                  <a:srgbClr val="000000"/>
                </a:solidFill>
              </a:rPr>
              <a:t>@TeleOp(name=“TeleOp4592“, group=“Dev”)</a:t>
            </a:r>
          </a:p>
          <a:p>
            <a:pPr marL="0" indent="0">
              <a:buNone/>
            </a:pPr>
            <a:r>
              <a:rPr lang="en-US" sz="2200" b="1">
                <a:solidFill>
                  <a:srgbClr val="000000"/>
                </a:solidFill>
              </a:rPr>
              <a:t>@Autonomous(name=“Auto4592“, group=“Dev”)</a:t>
            </a:r>
          </a:p>
          <a:p>
            <a:endParaRPr lang="en-US" sz="2200">
              <a:solidFill>
                <a:srgbClr val="000000"/>
              </a:solidFill>
            </a:endParaRPr>
          </a:p>
        </p:txBody>
      </p:sp>
    </p:spTree>
    <p:extLst>
      <p:ext uri="{BB962C8B-B14F-4D97-AF65-F5344CB8AC3E}">
        <p14:creationId xmlns:p14="http://schemas.microsoft.com/office/powerpoint/2010/main" val="334431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63268-7D55-4B3D-B296-67350538975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Regular OpModes</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DDBE0A-F634-48EA-A092-CAA31D39CDEC}"/>
              </a:ext>
            </a:extLst>
          </p:cNvPr>
          <p:cNvSpPr>
            <a:spLocks noGrp="1"/>
          </p:cNvSpPr>
          <p:nvPr>
            <p:ph idx="1"/>
          </p:nvPr>
        </p:nvSpPr>
        <p:spPr>
          <a:xfrm>
            <a:off x="4976031" y="963877"/>
            <a:ext cx="6377769" cy="4930246"/>
          </a:xfrm>
        </p:spPr>
        <p:txBody>
          <a:bodyPr anchor="ctr">
            <a:normAutofit/>
          </a:bodyPr>
          <a:lstStyle/>
          <a:p>
            <a:r>
              <a:rPr lang="en-US" sz="2000"/>
              <a:t>Your code will override one or more of the following</a:t>
            </a:r>
          </a:p>
          <a:p>
            <a:pPr lvl="1"/>
            <a:r>
              <a:rPr lang="en-US" sz="2000"/>
              <a:t>init()</a:t>
            </a:r>
          </a:p>
          <a:p>
            <a:pPr lvl="2"/>
            <a:r>
              <a:rPr lang="en-US"/>
              <a:t>Called once when you select an OpMode. Used for basic initialization</a:t>
            </a:r>
          </a:p>
          <a:p>
            <a:pPr lvl="1"/>
            <a:r>
              <a:rPr lang="en-US" sz="2000"/>
              <a:t>init_loop()</a:t>
            </a:r>
          </a:p>
          <a:p>
            <a:pPr lvl="2"/>
            <a:r>
              <a:rPr lang="en-US"/>
              <a:t>Called every 25 ms after you press the INIT button . Main place for initialization</a:t>
            </a:r>
          </a:p>
          <a:p>
            <a:pPr lvl="1"/>
            <a:r>
              <a:rPr lang="en-US" sz="2000"/>
              <a:t>start()</a:t>
            </a:r>
          </a:p>
          <a:p>
            <a:pPr lvl="2"/>
            <a:r>
              <a:rPr lang="en-US"/>
              <a:t>Called when START is pressed.  Initialization related more closely to the program</a:t>
            </a:r>
          </a:p>
          <a:p>
            <a:pPr lvl="1"/>
            <a:r>
              <a:rPr lang="en-US" sz="2000"/>
              <a:t>stop()</a:t>
            </a:r>
          </a:p>
          <a:p>
            <a:pPr lvl="2"/>
            <a:r>
              <a:rPr lang="en-US"/>
              <a:t>Called when STOP button is pressed</a:t>
            </a:r>
          </a:p>
          <a:p>
            <a:pPr lvl="1"/>
            <a:r>
              <a:rPr lang="en-US" sz="2000"/>
              <a:t>loop()</a:t>
            </a:r>
          </a:p>
          <a:p>
            <a:pPr lvl="2"/>
            <a:r>
              <a:rPr lang="en-US"/>
              <a:t>Workhorse for all activity. Is called repeatedly every 25 ms until STOP is pressed</a:t>
            </a:r>
          </a:p>
          <a:p>
            <a:endParaRPr lang="en-US" sz="2000"/>
          </a:p>
        </p:txBody>
      </p:sp>
    </p:spTree>
    <p:extLst>
      <p:ext uri="{BB962C8B-B14F-4D97-AF65-F5344CB8AC3E}">
        <p14:creationId xmlns:p14="http://schemas.microsoft.com/office/powerpoint/2010/main" val="309952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9000-A296-4484-BFB5-78B76A2705F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Point to Point Control System</a:t>
            </a:r>
          </a:p>
        </p:txBody>
      </p:sp>
      <p:sp>
        <p:nvSpPr>
          <p:cNvPr id="9" name="Content Placeholder 8">
            <a:extLst>
              <a:ext uri="{FF2B5EF4-FFF2-40B4-BE49-F238E27FC236}">
                <a16:creationId xmlns:a16="http://schemas.microsoft.com/office/drawing/2014/main" id="{9EFD5705-100E-4472-BF95-495B1FBD1FFF}"/>
              </a:ext>
            </a:extLst>
          </p:cNvPr>
          <p:cNvSpPr>
            <a:spLocks noGrp="1"/>
          </p:cNvSpPr>
          <p:nvPr>
            <p:ph idx="1"/>
          </p:nvPr>
        </p:nvSpPr>
        <p:spPr>
          <a:xfrm>
            <a:off x="4038600" y="4303776"/>
            <a:ext cx="7188199" cy="1873187"/>
          </a:xfrm>
        </p:spPr>
        <p:txBody>
          <a:bodyPr>
            <a:normAutofit fontScale="77500" lnSpcReduction="20000"/>
          </a:bodyPr>
          <a:lstStyle/>
          <a:p>
            <a:r>
              <a:rPr lang="en-US" dirty="0"/>
              <a:t>The FIRST Tech Challenge use a point-to-point system to control their robots</a:t>
            </a:r>
          </a:p>
          <a:p>
            <a:r>
              <a:rPr lang="en-US" dirty="0"/>
              <a:t>The Robot Controller acts as the “brains” of the robot and is mounted on the frame of the robot. </a:t>
            </a:r>
          </a:p>
          <a:p>
            <a:r>
              <a:rPr lang="en-US" dirty="0"/>
              <a:t>The Driver Station lets humans interact with the Robot Controller through a wireless connection. </a:t>
            </a:r>
            <a:endParaRPr lang="en-US" sz="1800" dirty="0"/>
          </a:p>
        </p:txBody>
      </p:sp>
      <p:pic>
        <p:nvPicPr>
          <p:cNvPr id="7" name="Content Placeholder 3">
            <a:extLst>
              <a:ext uri="{FF2B5EF4-FFF2-40B4-BE49-F238E27FC236}">
                <a16:creationId xmlns:a16="http://schemas.microsoft.com/office/drawing/2014/main" id="{C1563CEA-8DE8-4C86-B22F-874EF6FC2F4E}"/>
              </a:ext>
            </a:extLst>
          </p:cNvPr>
          <p:cNvPicPr>
            <a:picLocks noChangeAspect="1"/>
          </p:cNvPicPr>
          <p:nvPr/>
        </p:nvPicPr>
        <p:blipFill>
          <a:blip r:embed="rId2"/>
          <a:stretch>
            <a:fillRect/>
          </a:stretch>
        </p:blipFill>
        <p:spPr>
          <a:xfrm>
            <a:off x="4038600" y="1582967"/>
            <a:ext cx="7188199" cy="2551810"/>
          </a:xfrm>
          <a:prstGeom prst="rect">
            <a:avLst/>
          </a:prstGeom>
        </p:spPr>
      </p:pic>
    </p:spTree>
    <p:extLst>
      <p:ext uri="{BB962C8B-B14F-4D97-AF65-F5344CB8AC3E}">
        <p14:creationId xmlns:p14="http://schemas.microsoft.com/office/powerpoint/2010/main" val="227383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7AB37-3912-4AB4-803B-A966093541C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Program Structure -1</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ADD8FF-82C4-4BAD-8614-0D45DC5C337F}"/>
              </a:ext>
            </a:extLst>
          </p:cNvPr>
          <p:cNvSpPr>
            <a:spLocks noGrp="1"/>
          </p:cNvSpPr>
          <p:nvPr>
            <p:ph idx="1"/>
          </p:nvPr>
        </p:nvSpPr>
        <p:spPr>
          <a:xfrm>
            <a:off x="4976031" y="963877"/>
            <a:ext cx="6377769" cy="4930246"/>
          </a:xfrm>
        </p:spPr>
        <p:txBody>
          <a:bodyPr anchor="ctr">
            <a:normAutofit/>
          </a:bodyPr>
          <a:lstStyle/>
          <a:p>
            <a:pPr marL="0" indent="0">
              <a:buNone/>
            </a:pPr>
            <a:r>
              <a:rPr lang="en-US" sz="1900"/>
              <a:t>// First we identify the package the OpMode belongs to.</a:t>
            </a:r>
          </a:p>
          <a:p>
            <a:pPr marL="0" indent="0">
              <a:buNone/>
            </a:pPr>
            <a:r>
              <a:rPr lang="en-US" sz="1900"/>
              <a:t>package org.firstinspires.ftc.teamcode;</a:t>
            </a:r>
          </a:p>
          <a:p>
            <a:pPr marL="0" indent="0">
              <a:buNone/>
            </a:pPr>
            <a:endParaRPr lang="en-US" sz="1900"/>
          </a:p>
          <a:p>
            <a:pPr marL="0" indent="0">
              <a:buNone/>
            </a:pPr>
            <a:r>
              <a:rPr lang="en-US" sz="1900"/>
              <a:t>// Now we import the classes we need from the FTC SDK and the Java SDK.</a:t>
            </a:r>
          </a:p>
          <a:p>
            <a:pPr marL="0" indent="0">
              <a:buNone/>
            </a:pPr>
            <a:endParaRPr lang="en-US" sz="1900"/>
          </a:p>
          <a:p>
            <a:pPr marL="0" indent="0">
              <a:buNone/>
            </a:pPr>
            <a:r>
              <a:rPr lang="en-US" sz="1900"/>
              <a:t>import com.qualcomm.robotcore.eventloop.opmode.Autonomous;</a:t>
            </a:r>
          </a:p>
          <a:p>
            <a:pPr marL="0" indent="0">
              <a:buNone/>
            </a:pPr>
            <a:r>
              <a:rPr lang="en-US" sz="1900"/>
              <a:t>import com.qualcomm.robotcore.eventloop.opmode.OpMode;</a:t>
            </a:r>
          </a:p>
          <a:p>
            <a:pPr marL="0" indent="0">
              <a:buNone/>
            </a:pPr>
            <a:r>
              <a:rPr lang="en-US" sz="1900"/>
              <a:t>import com.qualcomm.robotcore.util.ElapsedTime;</a:t>
            </a:r>
          </a:p>
          <a:p>
            <a:pPr marL="0" indent="0">
              <a:buNone/>
            </a:pPr>
            <a:endParaRPr lang="en-US" sz="1900"/>
          </a:p>
          <a:p>
            <a:pPr marL="0" indent="0">
              <a:buNone/>
            </a:pPr>
            <a:r>
              <a:rPr lang="en-US" sz="1900"/>
              <a:t>import java.text.SimpleDateFormat;</a:t>
            </a:r>
          </a:p>
          <a:p>
            <a:pPr marL="0" indent="0">
              <a:buNone/>
            </a:pPr>
            <a:r>
              <a:rPr lang="en-US" sz="1900"/>
              <a:t>import java.util.Date;</a:t>
            </a:r>
          </a:p>
          <a:p>
            <a:endParaRPr lang="en-US" sz="1900"/>
          </a:p>
        </p:txBody>
      </p:sp>
    </p:spTree>
    <p:extLst>
      <p:ext uri="{BB962C8B-B14F-4D97-AF65-F5344CB8AC3E}">
        <p14:creationId xmlns:p14="http://schemas.microsoft.com/office/powerpoint/2010/main" val="3422628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EBFFE-0D51-4FF2-B41E-6A958591EA8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Program Structure -2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2CD081-ABFB-4884-B81F-2234BD46B610}"/>
              </a:ext>
            </a:extLst>
          </p:cNvPr>
          <p:cNvSpPr>
            <a:spLocks noGrp="1"/>
          </p:cNvSpPr>
          <p:nvPr>
            <p:ph idx="1"/>
          </p:nvPr>
        </p:nvSpPr>
        <p:spPr>
          <a:xfrm>
            <a:off x="4976031" y="963877"/>
            <a:ext cx="6377769" cy="4930246"/>
          </a:xfrm>
        </p:spPr>
        <p:txBody>
          <a:bodyPr anchor="ctr">
            <a:normAutofit/>
          </a:bodyPr>
          <a:lstStyle/>
          <a:p>
            <a:pPr marL="0" indent="0">
              <a:buNone/>
            </a:pPr>
            <a:r>
              <a:rPr lang="en-US" sz="1700" dirty="0"/>
              <a:t>// Here we register and extend the base </a:t>
            </a:r>
            <a:r>
              <a:rPr lang="en-US" sz="1700" dirty="0" err="1"/>
              <a:t>OpMode</a:t>
            </a:r>
            <a:r>
              <a:rPr lang="en-US" sz="1700" dirty="0"/>
              <a:t> class to be the new </a:t>
            </a:r>
            <a:r>
              <a:rPr lang="en-US" sz="1700" dirty="0" err="1"/>
              <a:t>NullOp</a:t>
            </a:r>
            <a:r>
              <a:rPr lang="en-US" sz="1700" dirty="0"/>
              <a:t> class.</a:t>
            </a:r>
          </a:p>
          <a:p>
            <a:pPr marL="0" indent="0">
              <a:buNone/>
            </a:pPr>
            <a:r>
              <a:rPr lang="en-US" sz="1700" b="1" dirty="0"/>
              <a:t>@Autonomous(name="</a:t>
            </a:r>
            <a:r>
              <a:rPr lang="en-US" sz="1700" b="1" dirty="0" err="1"/>
              <a:t>NullOp</a:t>
            </a:r>
            <a:r>
              <a:rPr lang="en-US" sz="1700" b="1" dirty="0"/>
              <a:t>")</a:t>
            </a:r>
          </a:p>
          <a:p>
            <a:pPr marL="0" indent="0">
              <a:buNone/>
            </a:pPr>
            <a:r>
              <a:rPr lang="en-US" sz="1700" b="1" dirty="0"/>
              <a:t>// @Disabled</a:t>
            </a:r>
          </a:p>
          <a:p>
            <a:pPr marL="0" indent="0">
              <a:buNone/>
            </a:pPr>
            <a:r>
              <a:rPr lang="en-US" sz="1700" b="1" dirty="0"/>
              <a:t>public class </a:t>
            </a:r>
            <a:r>
              <a:rPr lang="en-US" sz="1700" b="1" dirty="0" err="1"/>
              <a:t>NullOp</a:t>
            </a:r>
            <a:r>
              <a:rPr lang="en-US" sz="1700" b="1" dirty="0"/>
              <a:t> extends </a:t>
            </a:r>
            <a:r>
              <a:rPr lang="en-US" sz="1700" b="1" dirty="0" err="1"/>
              <a:t>OpMode</a:t>
            </a:r>
            <a:r>
              <a:rPr lang="en-US" sz="1700" b="1" dirty="0"/>
              <a:t> </a:t>
            </a:r>
          </a:p>
          <a:p>
            <a:pPr marL="0" indent="0">
              <a:buNone/>
            </a:pPr>
            <a:r>
              <a:rPr lang="en-US" sz="1700" dirty="0"/>
              <a:t>{</a:t>
            </a:r>
          </a:p>
          <a:p>
            <a:pPr marL="0" indent="0">
              <a:buNone/>
            </a:pPr>
            <a:r>
              <a:rPr lang="en-US" sz="1700" dirty="0"/>
              <a:t>  private String </a:t>
            </a:r>
            <a:r>
              <a:rPr lang="en-US" sz="1700" dirty="0" err="1"/>
              <a:t>startDate</a:t>
            </a:r>
            <a:r>
              <a:rPr lang="en-US" sz="1700" dirty="0"/>
              <a:t>;</a:t>
            </a:r>
          </a:p>
          <a:p>
            <a:pPr marL="0" indent="0">
              <a:buNone/>
            </a:pPr>
            <a:r>
              <a:rPr lang="en-US" sz="1700" dirty="0"/>
              <a:t>  private </a:t>
            </a:r>
            <a:r>
              <a:rPr lang="en-US" sz="1700" dirty="0" err="1"/>
              <a:t>ElapsedTime</a:t>
            </a:r>
            <a:r>
              <a:rPr lang="en-US" sz="1700" dirty="0"/>
              <a:t> runtime = new </a:t>
            </a:r>
            <a:r>
              <a:rPr lang="en-US" sz="1700" dirty="0" err="1"/>
              <a:t>ElapsedTime</a:t>
            </a:r>
            <a:r>
              <a:rPr lang="en-US" sz="1700" dirty="0"/>
              <a:t>();</a:t>
            </a:r>
          </a:p>
          <a:p>
            <a:pPr marL="0" indent="0">
              <a:buNone/>
            </a:pPr>
            <a:r>
              <a:rPr lang="en-US" sz="1700" dirty="0"/>
              <a:t>  // Here is the </a:t>
            </a:r>
            <a:r>
              <a:rPr lang="en-US" sz="1700" dirty="0" err="1"/>
              <a:t>init</a:t>
            </a:r>
            <a:r>
              <a:rPr lang="en-US" sz="1700" dirty="0"/>
              <a:t>() method. We don't have anything to do here so we could</a:t>
            </a:r>
          </a:p>
          <a:p>
            <a:pPr marL="0" indent="0">
              <a:buNone/>
            </a:pPr>
            <a:r>
              <a:rPr lang="en-US" sz="1700" dirty="0"/>
              <a:t>  // have left it out.</a:t>
            </a:r>
          </a:p>
          <a:p>
            <a:pPr marL="0" indent="0">
              <a:buNone/>
            </a:pPr>
            <a:r>
              <a:rPr lang="en-US" sz="1700" dirty="0"/>
              <a:t>  @Override</a:t>
            </a:r>
          </a:p>
          <a:p>
            <a:pPr marL="0" indent="0">
              <a:buNone/>
            </a:pPr>
            <a:r>
              <a:rPr lang="en-US" sz="1700" dirty="0"/>
              <a:t>  public void </a:t>
            </a:r>
            <a:r>
              <a:rPr lang="en-US" sz="1700" dirty="0" err="1"/>
              <a:t>init</a:t>
            </a:r>
            <a:r>
              <a:rPr lang="en-US" sz="1700" dirty="0"/>
              <a:t>() </a:t>
            </a:r>
          </a:p>
          <a:p>
            <a:pPr marL="0" indent="0">
              <a:buNone/>
            </a:pPr>
            <a:r>
              <a:rPr lang="en-US" sz="1700" dirty="0"/>
              <a:t>  {  }</a:t>
            </a:r>
          </a:p>
          <a:p>
            <a:pPr marL="0" indent="0">
              <a:buNone/>
            </a:pPr>
            <a:endParaRPr lang="en-US" sz="1700" dirty="0"/>
          </a:p>
        </p:txBody>
      </p:sp>
    </p:spTree>
    <p:extLst>
      <p:ext uri="{BB962C8B-B14F-4D97-AF65-F5344CB8AC3E}">
        <p14:creationId xmlns:p14="http://schemas.microsoft.com/office/powerpoint/2010/main" val="262425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4687-7881-4F5D-BA73-DD8A42EE00C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Program Structure - 3</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44662C-0716-4E64-933B-6D9AFDE38543}"/>
              </a:ext>
            </a:extLst>
          </p:cNvPr>
          <p:cNvSpPr>
            <a:spLocks noGrp="1"/>
          </p:cNvSpPr>
          <p:nvPr>
            <p:ph idx="1"/>
          </p:nvPr>
        </p:nvSpPr>
        <p:spPr>
          <a:xfrm>
            <a:off x="4976031" y="963877"/>
            <a:ext cx="6377769" cy="4930246"/>
          </a:xfrm>
        </p:spPr>
        <p:txBody>
          <a:bodyPr anchor="ctr">
            <a:normAutofit/>
          </a:bodyPr>
          <a:lstStyle/>
          <a:p>
            <a:pPr marL="0" indent="0">
              <a:buNone/>
            </a:pPr>
            <a:r>
              <a:rPr lang="en-US" sz="1300"/>
              <a:t>// Here we are intializing the variables we are using each time we run the OpMode.</a:t>
            </a:r>
          </a:p>
          <a:p>
            <a:pPr marL="0" indent="0">
              <a:buNone/>
            </a:pPr>
            <a:r>
              <a:rPr lang="en-US" sz="1300"/>
              <a:t>  @Override</a:t>
            </a:r>
          </a:p>
          <a:p>
            <a:pPr marL="0" indent="0">
              <a:buNone/>
            </a:pPr>
            <a:r>
              <a:rPr lang="en-US" sz="1300"/>
              <a:t>  public void init_loop() </a:t>
            </a:r>
          </a:p>
          <a:p>
            <a:pPr marL="0" indent="0">
              <a:buNone/>
            </a:pPr>
            <a:r>
              <a:rPr lang="en-US" sz="1300"/>
              <a:t>  {</a:t>
            </a:r>
          </a:p>
          <a:p>
            <a:pPr marL="0" indent="0">
              <a:buNone/>
            </a:pPr>
            <a:r>
              <a:rPr lang="en-US" sz="1300"/>
              <a:t>    startDate = new SimpleDateFormat("yyyy/MM/dd HH:mm:ss").format(new Date());</a:t>
            </a:r>
          </a:p>
          <a:p>
            <a:pPr marL="0" indent="0">
              <a:buNone/>
            </a:pPr>
            <a:r>
              <a:rPr lang="en-US" sz="1300"/>
              <a:t>    runtime.reset();</a:t>
            </a:r>
          </a:p>
          <a:p>
            <a:pPr marL="0" indent="0">
              <a:buNone/>
            </a:pPr>
            <a:r>
              <a:rPr lang="en-US" sz="1300"/>
              <a:t>    telemetry.addData("Null Op Init Loop", runtime.toString());</a:t>
            </a:r>
          </a:p>
          <a:p>
            <a:pPr marL="0" indent="0">
              <a:buNone/>
            </a:pPr>
            <a:r>
              <a:rPr lang="en-US" sz="1300"/>
              <a:t>  }</a:t>
            </a:r>
          </a:p>
          <a:p>
            <a:pPr marL="0" indent="0">
              <a:buNone/>
            </a:pPr>
            <a:r>
              <a:rPr lang="en-US" sz="1300"/>
              <a:t>  // Here are the start() and stop() methods. We don't have anything to do at those times so we could have left them out.</a:t>
            </a:r>
          </a:p>
          <a:p>
            <a:pPr marL="0" indent="0">
              <a:buNone/>
            </a:pPr>
            <a:r>
              <a:rPr lang="en-US" sz="1300"/>
              <a:t>  @Override</a:t>
            </a:r>
          </a:p>
          <a:p>
            <a:pPr marL="0" indent="0">
              <a:buNone/>
            </a:pPr>
            <a:r>
              <a:rPr lang="en-US" sz="1300"/>
              <a:t>  public void start()</a:t>
            </a:r>
          </a:p>
          <a:p>
            <a:pPr marL="0" indent="0">
              <a:buNone/>
            </a:pPr>
            <a:r>
              <a:rPr lang="en-US" sz="1300"/>
              <a:t>  {  }</a:t>
            </a:r>
          </a:p>
          <a:p>
            <a:pPr marL="0" indent="0">
              <a:buNone/>
            </a:pPr>
            <a:r>
              <a:rPr lang="en-US" sz="1300"/>
              <a:t>  @Override</a:t>
            </a:r>
          </a:p>
          <a:p>
            <a:pPr marL="0" indent="0">
              <a:buNone/>
            </a:pPr>
            <a:r>
              <a:rPr lang="en-US" sz="1300"/>
              <a:t>  public void stop()</a:t>
            </a:r>
          </a:p>
          <a:p>
            <a:pPr marL="0" indent="0">
              <a:buNone/>
            </a:pPr>
            <a:r>
              <a:rPr lang="en-US" sz="1300"/>
              <a:t>  {  }</a:t>
            </a:r>
          </a:p>
          <a:p>
            <a:pPr marL="0" indent="0">
              <a:buNone/>
            </a:pPr>
            <a:endParaRPr lang="en-US" sz="1300"/>
          </a:p>
        </p:txBody>
      </p:sp>
    </p:spTree>
    <p:extLst>
      <p:ext uri="{BB962C8B-B14F-4D97-AF65-F5344CB8AC3E}">
        <p14:creationId xmlns:p14="http://schemas.microsoft.com/office/powerpoint/2010/main" val="159460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D755A-FA89-4584-9D48-07BE33801D3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Program Structure - 4</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F0E3FA-E300-4030-B125-8372E32EEF5D}"/>
              </a:ext>
            </a:extLst>
          </p:cNvPr>
          <p:cNvSpPr>
            <a:spLocks noGrp="1"/>
          </p:cNvSpPr>
          <p:nvPr>
            <p:ph idx="1"/>
          </p:nvPr>
        </p:nvSpPr>
        <p:spPr>
          <a:xfrm>
            <a:off x="4976031" y="963877"/>
            <a:ext cx="6377769" cy="4930246"/>
          </a:xfrm>
        </p:spPr>
        <p:txBody>
          <a:bodyPr anchor="ctr">
            <a:normAutofit/>
          </a:bodyPr>
          <a:lstStyle/>
          <a:p>
            <a:pPr marL="0" indent="0">
              <a:buNone/>
            </a:pPr>
            <a:r>
              <a:rPr lang="en-US" sz="1700"/>
              <a:t>// The loop() method is called over and over until the Stop button is pressed.</a:t>
            </a:r>
          </a:p>
          <a:p>
            <a:pPr marL="0" indent="0">
              <a:buNone/>
            </a:pPr>
            <a:r>
              <a:rPr lang="en-US" sz="1700"/>
              <a:t>  // The method displays the elapsed run time on the driver stattion using the</a:t>
            </a:r>
          </a:p>
          <a:p>
            <a:pPr marL="0" indent="0">
              <a:buNone/>
            </a:pPr>
            <a:r>
              <a:rPr lang="en-US" sz="1700"/>
              <a:t>  // telemtry field of the base OpMode class.</a:t>
            </a:r>
          </a:p>
          <a:p>
            <a:pPr marL="0" indent="0">
              <a:buNone/>
            </a:pPr>
            <a:endParaRPr lang="en-US" sz="1700"/>
          </a:p>
          <a:p>
            <a:pPr marL="0" indent="0">
              <a:buNone/>
            </a:pPr>
            <a:r>
              <a:rPr lang="en-US" sz="1700"/>
              <a:t>  @Override</a:t>
            </a:r>
          </a:p>
          <a:p>
            <a:pPr marL="0" indent="0">
              <a:buNone/>
            </a:pPr>
            <a:r>
              <a:rPr lang="en-US" sz="1700"/>
              <a:t>  public void loop() </a:t>
            </a:r>
          </a:p>
          <a:p>
            <a:pPr marL="0" indent="0">
              <a:buNone/>
            </a:pPr>
            <a:r>
              <a:rPr lang="en-US" sz="1700"/>
              <a:t>  {</a:t>
            </a:r>
          </a:p>
          <a:p>
            <a:pPr marL="0" indent="0">
              <a:buNone/>
            </a:pPr>
            <a:r>
              <a:rPr lang="en-US" sz="1700"/>
              <a:t>    telemetry.addData("Start", "NullOp started at " + startDate);</a:t>
            </a:r>
          </a:p>
          <a:p>
            <a:pPr marL="0" indent="0">
              <a:buNone/>
            </a:pPr>
            <a:r>
              <a:rPr lang="en-US" sz="1700"/>
              <a:t>    telemetry.addData("Status", "running for " + runtime.toString());</a:t>
            </a:r>
          </a:p>
          <a:p>
            <a:pPr marL="0" indent="0">
              <a:buNone/>
            </a:pPr>
            <a:r>
              <a:rPr lang="en-US" sz="1700"/>
              <a:t>  }</a:t>
            </a:r>
          </a:p>
          <a:p>
            <a:pPr marL="0" indent="0">
              <a:buNone/>
            </a:pPr>
            <a:r>
              <a:rPr lang="en-US" sz="1700"/>
              <a:t>}</a:t>
            </a:r>
          </a:p>
        </p:txBody>
      </p:sp>
    </p:spTree>
    <p:extLst>
      <p:ext uri="{BB962C8B-B14F-4D97-AF65-F5344CB8AC3E}">
        <p14:creationId xmlns:p14="http://schemas.microsoft.com/office/powerpoint/2010/main" val="25750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36AE3-B229-4F1F-B5DC-DACEB2DDB667}"/>
              </a:ext>
            </a:extLst>
          </p:cNvPr>
          <p:cNvSpPr>
            <a:spLocks noGrp="1"/>
          </p:cNvSpPr>
          <p:nvPr>
            <p:ph type="title"/>
          </p:nvPr>
        </p:nvSpPr>
        <p:spPr>
          <a:xfrm>
            <a:off x="838200" y="963877"/>
            <a:ext cx="2585481" cy="4930246"/>
          </a:xfrm>
        </p:spPr>
        <p:txBody>
          <a:bodyPr>
            <a:normAutofit/>
          </a:bodyPr>
          <a:lstStyle/>
          <a:p>
            <a:pPr algn="r"/>
            <a:r>
              <a:rPr lang="en-US" dirty="0">
                <a:solidFill>
                  <a:schemeClr val="accent1"/>
                </a:solidFill>
              </a:rPr>
              <a:t>Methods you will use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CD0C68-53F2-4198-ACCE-7DD2F505276B}"/>
              </a:ext>
            </a:extLst>
          </p:cNvPr>
          <p:cNvSpPr>
            <a:spLocks noGrp="1"/>
          </p:cNvSpPr>
          <p:nvPr>
            <p:ph idx="1"/>
          </p:nvPr>
        </p:nvSpPr>
        <p:spPr>
          <a:xfrm>
            <a:off x="4654295" y="963877"/>
            <a:ext cx="6699505" cy="4930246"/>
          </a:xfrm>
        </p:spPr>
        <p:txBody>
          <a:bodyPr anchor="ctr">
            <a:normAutofit/>
          </a:bodyPr>
          <a:lstStyle/>
          <a:p>
            <a:pPr marL="0" indent="0">
              <a:buNone/>
            </a:pPr>
            <a:r>
              <a:rPr lang="en-US" sz="2400" b="1" dirty="0"/>
              <a:t>Init()</a:t>
            </a:r>
          </a:p>
          <a:p>
            <a:pPr marL="0" indent="0">
              <a:buNone/>
            </a:pPr>
            <a:r>
              <a:rPr lang="en-US" sz="2400" dirty="0"/>
              <a:t>//Load the robot configuration here</a:t>
            </a:r>
          </a:p>
          <a:p>
            <a:pPr marL="0" indent="0">
              <a:buNone/>
            </a:pPr>
            <a:r>
              <a:rPr lang="en-US" sz="2400" b="1" dirty="0" err="1"/>
              <a:t>DcMotor</a:t>
            </a:r>
            <a:r>
              <a:rPr lang="en-US" sz="2400" b="1" dirty="0"/>
              <a:t> </a:t>
            </a:r>
            <a:r>
              <a:rPr lang="en-US" sz="2400" b="1" dirty="0" err="1">
                <a:solidFill>
                  <a:srgbClr val="00B050"/>
                </a:solidFill>
              </a:rPr>
              <a:t>LeftFront</a:t>
            </a:r>
            <a:r>
              <a:rPr lang="en-US" sz="2400" b="1" dirty="0"/>
              <a:t> = </a:t>
            </a:r>
            <a:r>
              <a:rPr lang="en-US" sz="2400" b="1" dirty="0" err="1"/>
              <a:t>hardwareMap.dcMotor.get</a:t>
            </a:r>
            <a:r>
              <a:rPr lang="en-US" sz="2400" b="1" dirty="0"/>
              <a:t>(“</a:t>
            </a:r>
            <a:r>
              <a:rPr lang="en-US" sz="2400" b="1" dirty="0">
                <a:solidFill>
                  <a:srgbClr val="FF0000"/>
                </a:solidFill>
              </a:rPr>
              <a:t>Left Front Drive</a:t>
            </a:r>
            <a:r>
              <a:rPr lang="en-US" sz="2400" b="1" dirty="0"/>
              <a:t>”);</a:t>
            </a:r>
          </a:p>
          <a:p>
            <a:pPr marL="0" indent="0">
              <a:buNone/>
            </a:pPr>
            <a:endParaRPr lang="en-US" sz="2400" dirty="0"/>
          </a:p>
          <a:p>
            <a:pPr marL="0" indent="0">
              <a:buNone/>
            </a:pPr>
            <a:r>
              <a:rPr lang="en-US" sz="2400" dirty="0" err="1">
                <a:solidFill>
                  <a:srgbClr val="00B050"/>
                </a:solidFill>
              </a:rPr>
              <a:t>LeftFront</a:t>
            </a:r>
            <a:r>
              <a:rPr lang="en-US" sz="2400" dirty="0"/>
              <a:t> – The Variable you will use in the program</a:t>
            </a:r>
          </a:p>
          <a:p>
            <a:pPr marL="0" indent="0">
              <a:buNone/>
            </a:pPr>
            <a:r>
              <a:rPr lang="en-US" sz="2400" dirty="0">
                <a:solidFill>
                  <a:srgbClr val="FF0000"/>
                </a:solidFill>
              </a:rPr>
              <a:t>Left Front Drive </a:t>
            </a:r>
            <a:r>
              <a:rPr lang="en-US" sz="2400" dirty="0"/>
              <a:t>– Name used to identify the motor on the Robot phone</a:t>
            </a:r>
          </a:p>
        </p:txBody>
      </p:sp>
    </p:spTree>
    <p:extLst>
      <p:ext uri="{BB962C8B-B14F-4D97-AF65-F5344CB8AC3E}">
        <p14:creationId xmlns:p14="http://schemas.microsoft.com/office/powerpoint/2010/main" val="136343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50146-16F6-4F21-B472-45E62DDB153B}"/>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LinearOpMode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C31FAB-8175-4A7E-AB10-6A52229D8A4D}"/>
              </a:ext>
            </a:extLst>
          </p:cNvPr>
          <p:cNvSpPr>
            <a:spLocks noGrp="1"/>
          </p:cNvSpPr>
          <p:nvPr>
            <p:ph idx="1"/>
          </p:nvPr>
        </p:nvSpPr>
        <p:spPr>
          <a:xfrm>
            <a:off x="4976031" y="963877"/>
            <a:ext cx="6377769" cy="4930246"/>
          </a:xfrm>
        </p:spPr>
        <p:txBody>
          <a:bodyPr anchor="ctr">
            <a:normAutofit/>
          </a:bodyPr>
          <a:lstStyle/>
          <a:p>
            <a:r>
              <a:rPr lang="en-US" sz="2000"/>
              <a:t>You do not override the usual methods init(), loop() etc.</a:t>
            </a:r>
          </a:p>
          <a:p>
            <a:r>
              <a:rPr lang="en-US" sz="2000"/>
              <a:t>Everything goes in one method</a:t>
            </a:r>
          </a:p>
          <a:p>
            <a:pPr marL="0" indent="0">
              <a:buNone/>
            </a:pPr>
            <a:r>
              <a:rPr lang="en-US" sz="2000" i="1"/>
              <a:t>public class OurProg extends LinearOpMode {</a:t>
            </a:r>
          </a:p>
          <a:p>
            <a:pPr marL="0" indent="0">
              <a:buNone/>
            </a:pPr>
            <a:r>
              <a:rPr lang="en-US" sz="2000" i="1"/>
              <a:t>	public void runOpMode() {</a:t>
            </a:r>
          </a:p>
          <a:p>
            <a:pPr marL="0" indent="0">
              <a:buNone/>
            </a:pPr>
            <a:r>
              <a:rPr lang="en-US" sz="2000" i="1"/>
              <a:t>//do initialization stuff here</a:t>
            </a:r>
          </a:p>
          <a:p>
            <a:pPr marL="0" indent="0">
              <a:buNone/>
            </a:pPr>
            <a:r>
              <a:rPr lang="en-US" sz="2000" i="1"/>
              <a:t>	waitForStart();</a:t>
            </a:r>
          </a:p>
          <a:p>
            <a:pPr marL="0" indent="0">
              <a:buNone/>
            </a:pPr>
            <a:r>
              <a:rPr lang="en-US" sz="2000" i="1"/>
              <a:t>	do task A</a:t>
            </a:r>
          </a:p>
          <a:p>
            <a:pPr marL="0" indent="0">
              <a:buNone/>
            </a:pPr>
            <a:r>
              <a:rPr lang="en-US" sz="2000" i="1"/>
              <a:t>	do task B</a:t>
            </a:r>
          </a:p>
          <a:p>
            <a:pPr marL="0" indent="0">
              <a:buNone/>
            </a:pPr>
            <a:r>
              <a:rPr lang="en-US" sz="2000" i="1"/>
              <a:t>	do task C</a:t>
            </a:r>
          </a:p>
          <a:p>
            <a:pPr marL="0" indent="0">
              <a:buNone/>
            </a:pPr>
            <a:r>
              <a:rPr lang="en-US" sz="2000" i="1"/>
              <a:t>	}</a:t>
            </a:r>
          </a:p>
          <a:p>
            <a:pPr marL="0" indent="0">
              <a:buNone/>
            </a:pPr>
            <a:r>
              <a:rPr lang="en-US" sz="2000" i="1"/>
              <a:t>}</a:t>
            </a:r>
          </a:p>
        </p:txBody>
      </p:sp>
    </p:spTree>
    <p:extLst>
      <p:ext uri="{BB962C8B-B14F-4D97-AF65-F5344CB8AC3E}">
        <p14:creationId xmlns:p14="http://schemas.microsoft.com/office/powerpoint/2010/main" val="388342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E9222-60E6-495F-95FD-3C28AB4828CD}"/>
              </a:ext>
            </a:extLst>
          </p:cNvPr>
          <p:cNvSpPr>
            <a:spLocks noGrp="1"/>
          </p:cNvSpPr>
          <p:nvPr>
            <p:ph type="title"/>
          </p:nvPr>
        </p:nvSpPr>
        <p:spPr>
          <a:xfrm>
            <a:off x="838200" y="963877"/>
            <a:ext cx="2349837" cy="4930246"/>
          </a:xfrm>
        </p:spPr>
        <p:txBody>
          <a:bodyPr>
            <a:normAutofit/>
          </a:bodyPr>
          <a:lstStyle/>
          <a:p>
            <a:pPr algn="r"/>
            <a:r>
              <a:rPr lang="en-US" dirty="0">
                <a:solidFill>
                  <a:schemeClr val="accent1"/>
                </a:solidFill>
              </a:rPr>
              <a:t>Linear </a:t>
            </a:r>
            <a:r>
              <a:rPr lang="en-US" dirty="0" err="1">
                <a:solidFill>
                  <a:schemeClr val="accent1"/>
                </a:solidFill>
              </a:rPr>
              <a:t>OpMode</a:t>
            </a:r>
            <a:r>
              <a:rPr lang="en-US" dirty="0">
                <a:solidFill>
                  <a:schemeClr val="accent1"/>
                </a:solidFill>
              </a:rPr>
              <a:t> example</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BD0C82-3B5F-4FE3-AA53-5EB8D683001C}"/>
              </a:ext>
            </a:extLst>
          </p:cNvPr>
          <p:cNvSpPr>
            <a:spLocks noGrp="1"/>
          </p:cNvSpPr>
          <p:nvPr>
            <p:ph idx="1"/>
          </p:nvPr>
        </p:nvSpPr>
        <p:spPr>
          <a:xfrm>
            <a:off x="5016845" y="963877"/>
            <a:ext cx="6336955" cy="4930246"/>
          </a:xfrm>
        </p:spPr>
        <p:txBody>
          <a:bodyPr anchor="ctr">
            <a:normAutofit/>
          </a:bodyPr>
          <a:lstStyle/>
          <a:p>
            <a:pPr marL="0" indent="0">
              <a:buNone/>
            </a:pPr>
            <a:r>
              <a:rPr lang="en-US" sz="2400" i="1" dirty="0"/>
              <a:t>public void </a:t>
            </a:r>
            <a:r>
              <a:rPr lang="en-US" sz="2400" i="1" dirty="0" err="1"/>
              <a:t>runOpMode</a:t>
            </a:r>
            <a:r>
              <a:rPr lang="en-US" sz="2400" i="1" dirty="0"/>
              <a:t>() {</a:t>
            </a:r>
          </a:p>
          <a:p>
            <a:pPr marL="0" indent="0">
              <a:buNone/>
            </a:pPr>
            <a:r>
              <a:rPr lang="en-US" sz="2400" i="1" dirty="0"/>
              <a:t>	</a:t>
            </a:r>
            <a:r>
              <a:rPr lang="en-US" sz="2400" i="1" dirty="0" err="1"/>
              <a:t>DcMotor</a:t>
            </a:r>
            <a:r>
              <a:rPr lang="en-US" sz="2400" i="1" dirty="0"/>
              <a:t> motor= </a:t>
            </a:r>
            <a:r>
              <a:rPr lang="en-US" sz="2400" i="1" dirty="0" err="1"/>
              <a:t>hardwareMap.dcMotor.get</a:t>
            </a:r>
            <a:r>
              <a:rPr lang="en-US" sz="2400" i="1" dirty="0"/>
              <a:t>(‘‘motor’’);</a:t>
            </a:r>
          </a:p>
          <a:p>
            <a:pPr marL="0" indent="0">
              <a:buNone/>
            </a:pPr>
            <a:r>
              <a:rPr lang="en-US" sz="2400" i="1" dirty="0"/>
              <a:t>	</a:t>
            </a:r>
            <a:r>
              <a:rPr lang="en-US" sz="2400" i="1" dirty="0" err="1"/>
              <a:t>waitForStart</a:t>
            </a:r>
            <a:r>
              <a:rPr lang="en-US" sz="2400" i="1" dirty="0"/>
              <a:t>();</a:t>
            </a:r>
          </a:p>
          <a:p>
            <a:pPr marL="0" indent="0">
              <a:buNone/>
            </a:pPr>
            <a:r>
              <a:rPr lang="en-US" sz="2400" i="1" dirty="0"/>
              <a:t>	</a:t>
            </a:r>
            <a:r>
              <a:rPr lang="en-US" sz="2400" i="1" dirty="0" err="1"/>
              <a:t>motor.setPower</a:t>
            </a:r>
            <a:r>
              <a:rPr lang="en-US" sz="2400" i="1" dirty="0"/>
              <a:t>(1);</a:t>
            </a:r>
          </a:p>
          <a:p>
            <a:pPr marL="0" indent="0">
              <a:buNone/>
            </a:pPr>
            <a:r>
              <a:rPr lang="en-US" sz="2400" i="1" dirty="0"/>
              <a:t>	sleep(10000);</a:t>
            </a:r>
          </a:p>
          <a:p>
            <a:pPr marL="0" indent="0">
              <a:buNone/>
            </a:pPr>
            <a:r>
              <a:rPr lang="en-US" sz="2400" i="1" dirty="0"/>
              <a:t>	</a:t>
            </a:r>
            <a:r>
              <a:rPr lang="en-US" sz="2400" i="1" dirty="0" err="1"/>
              <a:t>motor.setPower</a:t>
            </a:r>
            <a:r>
              <a:rPr lang="en-US" sz="2400" i="1" dirty="0"/>
              <a:t>(0);</a:t>
            </a:r>
          </a:p>
          <a:p>
            <a:pPr marL="0" indent="0">
              <a:buNone/>
            </a:pPr>
            <a:r>
              <a:rPr lang="en-US" sz="2400" i="1" dirty="0"/>
              <a:t>}</a:t>
            </a:r>
          </a:p>
        </p:txBody>
      </p:sp>
    </p:spTree>
    <p:extLst>
      <p:ext uri="{BB962C8B-B14F-4D97-AF65-F5344CB8AC3E}">
        <p14:creationId xmlns:p14="http://schemas.microsoft.com/office/powerpoint/2010/main" val="3733421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6E7D-9DC6-43B5-A2B9-61062B9147FD}"/>
              </a:ext>
            </a:extLst>
          </p:cNvPr>
          <p:cNvSpPr>
            <a:spLocks noGrp="1"/>
          </p:cNvSpPr>
          <p:nvPr>
            <p:ph type="title"/>
          </p:nvPr>
        </p:nvSpPr>
        <p:spPr/>
        <p:txBody>
          <a:bodyPr/>
          <a:lstStyle/>
          <a:p>
            <a:r>
              <a:rPr lang="en-US" dirty="0"/>
              <a:t>Helpful Hints! Reuse Code</a:t>
            </a:r>
          </a:p>
        </p:txBody>
      </p:sp>
      <p:sp>
        <p:nvSpPr>
          <p:cNvPr id="3" name="Content Placeholder 2">
            <a:extLst>
              <a:ext uri="{FF2B5EF4-FFF2-40B4-BE49-F238E27FC236}">
                <a16:creationId xmlns:a16="http://schemas.microsoft.com/office/drawing/2014/main" id="{45EEF3B1-5844-44AA-BA27-4BA06BB210FA}"/>
              </a:ext>
            </a:extLst>
          </p:cNvPr>
          <p:cNvSpPr>
            <a:spLocks noGrp="1"/>
          </p:cNvSpPr>
          <p:nvPr>
            <p:ph idx="1"/>
          </p:nvPr>
        </p:nvSpPr>
        <p:spPr>
          <a:xfrm>
            <a:off x="838200" y="1446028"/>
            <a:ext cx="10515600" cy="4730935"/>
          </a:xfrm>
        </p:spPr>
        <p:txBody>
          <a:bodyPr>
            <a:normAutofit fontScale="77500" lnSpcReduction="20000"/>
          </a:bodyPr>
          <a:lstStyle/>
          <a:p>
            <a:r>
              <a:rPr lang="en-US" dirty="0"/>
              <a:t>Put your hardware in a single class that can be shared with </a:t>
            </a:r>
            <a:r>
              <a:rPr lang="en-US" dirty="0" err="1"/>
              <a:t>OpModes</a:t>
            </a:r>
            <a:endParaRPr lang="en-US" dirty="0"/>
          </a:p>
          <a:p>
            <a:pPr marL="0" indent="0">
              <a:buNone/>
            </a:pPr>
            <a:r>
              <a:rPr lang="en-US" dirty="0">
                <a:solidFill>
                  <a:srgbClr val="FF0000"/>
                </a:solidFill>
              </a:rPr>
              <a:t>public void 4592Robot() {</a:t>
            </a:r>
          </a:p>
          <a:p>
            <a:pPr marL="0" indent="0">
              <a:buNone/>
            </a:pPr>
            <a:r>
              <a:rPr lang="en-US" dirty="0">
                <a:solidFill>
                  <a:srgbClr val="FF0000"/>
                </a:solidFill>
              </a:rPr>
              <a:t>	</a:t>
            </a:r>
            <a:r>
              <a:rPr lang="en-US" dirty="0" err="1">
                <a:solidFill>
                  <a:srgbClr val="FF0000"/>
                </a:solidFill>
              </a:rPr>
              <a:t>DcMotor</a:t>
            </a:r>
            <a:r>
              <a:rPr lang="en-US" dirty="0">
                <a:solidFill>
                  <a:srgbClr val="FF0000"/>
                </a:solidFill>
              </a:rPr>
              <a:t> motor;</a:t>
            </a:r>
          </a:p>
          <a:p>
            <a:pPr marL="0" indent="0">
              <a:buNone/>
            </a:pPr>
            <a:r>
              <a:rPr lang="en-US" dirty="0">
                <a:solidFill>
                  <a:srgbClr val="FF0000"/>
                </a:solidFill>
              </a:rPr>
              <a:t>	public Robot(</a:t>
            </a:r>
            <a:r>
              <a:rPr lang="en-US" dirty="0" err="1">
                <a:solidFill>
                  <a:srgbClr val="FF0000"/>
                </a:solidFill>
              </a:rPr>
              <a:t>HardwareMap</a:t>
            </a:r>
            <a:r>
              <a:rPr lang="en-US" dirty="0">
                <a:solidFill>
                  <a:srgbClr val="FF0000"/>
                </a:solidFill>
              </a:rPr>
              <a:t> </a:t>
            </a:r>
            <a:r>
              <a:rPr lang="en-US" dirty="0" err="1">
                <a:solidFill>
                  <a:srgbClr val="FF0000"/>
                </a:solidFill>
              </a:rPr>
              <a:t>hardwaremap</a:t>
            </a:r>
            <a:r>
              <a:rPr lang="en-US" dirty="0">
                <a:solidFill>
                  <a:srgbClr val="FF0000"/>
                </a:solidFill>
              </a:rPr>
              <a:t>) {</a:t>
            </a:r>
          </a:p>
          <a:p>
            <a:pPr marL="0" indent="0">
              <a:buNone/>
            </a:pPr>
            <a:r>
              <a:rPr lang="en-US" dirty="0">
                <a:solidFill>
                  <a:srgbClr val="FF0000"/>
                </a:solidFill>
              </a:rPr>
              <a:t>		motor = </a:t>
            </a:r>
            <a:r>
              <a:rPr lang="en-US" dirty="0" err="1">
                <a:solidFill>
                  <a:srgbClr val="FF0000"/>
                </a:solidFill>
              </a:rPr>
              <a:t>hardwareMap.dcMotor.get</a:t>
            </a:r>
            <a:r>
              <a:rPr lang="en-US" dirty="0">
                <a:solidFill>
                  <a:srgbClr val="FF0000"/>
                </a:solidFill>
              </a:rPr>
              <a:t>(‘‘motor’’);</a:t>
            </a:r>
          </a:p>
          <a:p>
            <a:pPr marL="0" indent="0">
              <a:buNone/>
            </a:pPr>
            <a:r>
              <a:rPr lang="en-US" dirty="0">
                <a:solidFill>
                  <a:srgbClr val="FF0000"/>
                </a:solidFill>
              </a:rPr>
              <a:t>	}	</a:t>
            </a:r>
          </a:p>
          <a:p>
            <a:pPr marL="0" indent="0">
              <a:buNone/>
            </a:pPr>
            <a:r>
              <a:rPr lang="en-US" dirty="0">
                <a:solidFill>
                  <a:srgbClr val="FF0000"/>
                </a:solidFill>
              </a:rPr>
              <a:t>	public void </a:t>
            </a:r>
            <a:r>
              <a:rPr lang="en-US" dirty="0" err="1">
                <a:solidFill>
                  <a:srgbClr val="FF0000"/>
                </a:solidFill>
              </a:rPr>
              <a:t>setMotorPower</a:t>
            </a:r>
            <a:r>
              <a:rPr lang="en-US" dirty="0">
                <a:solidFill>
                  <a:srgbClr val="FF0000"/>
                </a:solidFill>
              </a:rPr>
              <a:t>(double power) {</a:t>
            </a:r>
          </a:p>
          <a:p>
            <a:pPr marL="0" indent="0">
              <a:buNone/>
            </a:pPr>
            <a:r>
              <a:rPr lang="en-US" dirty="0">
                <a:solidFill>
                  <a:srgbClr val="FF0000"/>
                </a:solidFill>
              </a:rPr>
              <a:t>		</a:t>
            </a:r>
            <a:r>
              <a:rPr lang="en-US" dirty="0" err="1">
                <a:solidFill>
                  <a:srgbClr val="FF0000"/>
                </a:solidFill>
              </a:rPr>
              <a:t>motor.setPower</a:t>
            </a:r>
            <a:r>
              <a:rPr lang="en-US" dirty="0">
                <a:solidFill>
                  <a:srgbClr val="FF0000"/>
                </a:solidFill>
              </a:rPr>
              <a:t>(power);</a:t>
            </a:r>
          </a:p>
          <a:p>
            <a:pPr marL="0" indent="0">
              <a:buNone/>
            </a:pPr>
            <a:r>
              <a:rPr lang="en-US" dirty="0">
                <a:solidFill>
                  <a:srgbClr val="FF0000"/>
                </a:solidFill>
              </a:rPr>
              <a:t>	}</a:t>
            </a:r>
          </a:p>
          <a:p>
            <a:pPr marL="0" indent="0">
              <a:buNone/>
            </a:pPr>
            <a:r>
              <a:rPr lang="en-US" dirty="0">
                <a:solidFill>
                  <a:srgbClr val="FF0000"/>
                </a:solidFill>
              </a:rPr>
              <a:t>	public double </a:t>
            </a:r>
            <a:r>
              <a:rPr lang="en-US" dirty="0" err="1">
                <a:solidFill>
                  <a:srgbClr val="FF0000"/>
                </a:solidFill>
              </a:rPr>
              <a:t>getMotorPosition</a:t>
            </a:r>
            <a:r>
              <a:rPr lang="en-US" dirty="0">
                <a:solidFill>
                  <a:srgbClr val="FF0000"/>
                </a:solidFill>
              </a:rPr>
              <a:t>() {</a:t>
            </a:r>
          </a:p>
          <a:p>
            <a:pPr marL="0" indent="0">
              <a:buNone/>
            </a:pPr>
            <a:r>
              <a:rPr lang="en-US" dirty="0">
                <a:solidFill>
                  <a:srgbClr val="FF0000"/>
                </a:solidFill>
              </a:rPr>
              <a:t>		return </a:t>
            </a:r>
            <a:r>
              <a:rPr lang="en-US" dirty="0" err="1">
                <a:solidFill>
                  <a:srgbClr val="FF0000"/>
                </a:solidFill>
              </a:rPr>
              <a:t>motor.getCurrentPosition</a:t>
            </a:r>
            <a:r>
              <a:rPr lang="en-US" dirty="0">
                <a:solidFill>
                  <a:srgbClr val="FF0000"/>
                </a:solidFill>
              </a:rPr>
              <a:t>();</a:t>
            </a:r>
          </a:p>
          <a:p>
            <a:pPr marL="0" indent="0">
              <a:buNone/>
            </a:pPr>
            <a:r>
              <a:rPr lang="en-US" dirty="0">
                <a:solidFill>
                  <a:srgbClr val="FF0000"/>
                </a:solidFill>
              </a:rPr>
              <a:t>	}</a:t>
            </a:r>
          </a:p>
          <a:p>
            <a:pPr marL="0" indent="0">
              <a:buNone/>
            </a:pPr>
            <a:r>
              <a:rPr lang="en-US" dirty="0">
                <a:solidFill>
                  <a:srgbClr val="FF0000"/>
                </a:solidFill>
              </a:rPr>
              <a:t>}</a:t>
            </a:r>
          </a:p>
        </p:txBody>
      </p:sp>
    </p:spTree>
    <p:extLst>
      <p:ext uri="{BB962C8B-B14F-4D97-AF65-F5344CB8AC3E}">
        <p14:creationId xmlns:p14="http://schemas.microsoft.com/office/powerpoint/2010/main" val="152067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B62C0-FC2A-4A4E-B770-8524BE88041B}"/>
              </a:ext>
            </a:extLst>
          </p:cNvPr>
          <p:cNvSpPr>
            <a:spLocks noGrp="1"/>
          </p:cNvSpPr>
          <p:nvPr>
            <p:ph type="title"/>
          </p:nvPr>
        </p:nvSpPr>
        <p:spPr>
          <a:xfrm>
            <a:off x="838200" y="963877"/>
            <a:ext cx="2691804" cy="4930246"/>
          </a:xfrm>
        </p:spPr>
        <p:txBody>
          <a:bodyPr>
            <a:normAutofit/>
          </a:bodyPr>
          <a:lstStyle/>
          <a:p>
            <a:pPr algn="r"/>
            <a:r>
              <a:rPr lang="en-US" dirty="0">
                <a:solidFill>
                  <a:schemeClr val="accent1"/>
                </a:solidFill>
              </a:rPr>
              <a:t>Using the Hardware Class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4B14A4-3EB5-4EF2-AF16-232983BECE3F}"/>
              </a:ext>
            </a:extLst>
          </p:cNvPr>
          <p:cNvSpPr>
            <a:spLocks noGrp="1"/>
          </p:cNvSpPr>
          <p:nvPr>
            <p:ph idx="1"/>
          </p:nvPr>
        </p:nvSpPr>
        <p:spPr>
          <a:xfrm>
            <a:off x="4654296" y="963877"/>
            <a:ext cx="7216137" cy="4930246"/>
          </a:xfrm>
        </p:spPr>
        <p:txBody>
          <a:bodyPr anchor="ctr">
            <a:normAutofit/>
          </a:bodyPr>
          <a:lstStyle/>
          <a:p>
            <a:pPr marL="0" indent="0">
              <a:buNone/>
            </a:pPr>
            <a:r>
              <a:rPr lang="en-US" sz="2000" dirty="0"/>
              <a:t>public void </a:t>
            </a:r>
            <a:r>
              <a:rPr lang="en-US" sz="2000" dirty="0" err="1"/>
              <a:t>runOpMode</a:t>
            </a:r>
            <a:r>
              <a:rPr lang="en-US" sz="2000" dirty="0"/>
              <a:t>() {</a:t>
            </a:r>
          </a:p>
          <a:p>
            <a:pPr marL="0" indent="0">
              <a:buNone/>
            </a:pPr>
            <a:r>
              <a:rPr lang="en-US" sz="2000" dirty="0"/>
              <a:t>	</a:t>
            </a:r>
            <a:r>
              <a:rPr lang="en-US" sz="2000" dirty="0">
                <a:solidFill>
                  <a:srgbClr val="00B050"/>
                </a:solidFill>
              </a:rPr>
              <a:t>Robot </a:t>
            </a:r>
            <a:r>
              <a:rPr lang="en-US" sz="2000" dirty="0" err="1">
                <a:solidFill>
                  <a:srgbClr val="00B050"/>
                </a:solidFill>
              </a:rPr>
              <a:t>robot</a:t>
            </a:r>
            <a:r>
              <a:rPr lang="en-US" sz="2000" dirty="0">
                <a:solidFill>
                  <a:srgbClr val="00B050"/>
                </a:solidFill>
              </a:rPr>
              <a:t> = new 4592Robot(</a:t>
            </a:r>
            <a:r>
              <a:rPr lang="en-US" sz="2000" dirty="0" err="1">
                <a:solidFill>
                  <a:srgbClr val="00B050"/>
                </a:solidFill>
              </a:rPr>
              <a:t>hardwareMap</a:t>
            </a:r>
            <a:r>
              <a:rPr lang="en-US" sz="2000" dirty="0">
                <a:solidFill>
                  <a:srgbClr val="00B050"/>
                </a:solidFill>
              </a:rPr>
              <a:t>);</a:t>
            </a:r>
          </a:p>
          <a:p>
            <a:pPr marL="0" indent="0">
              <a:buNone/>
            </a:pPr>
            <a:r>
              <a:rPr lang="en-US" sz="2000" dirty="0"/>
              <a:t>	</a:t>
            </a:r>
            <a:r>
              <a:rPr lang="en-US" sz="2000" dirty="0" err="1"/>
              <a:t>waitForStart</a:t>
            </a:r>
            <a:r>
              <a:rPr lang="en-US" sz="2000" dirty="0"/>
              <a:t>();</a:t>
            </a:r>
          </a:p>
          <a:p>
            <a:pPr marL="0" indent="0">
              <a:buNone/>
            </a:pPr>
            <a:r>
              <a:rPr lang="en-US" sz="2000" dirty="0"/>
              <a:t>	</a:t>
            </a:r>
            <a:r>
              <a:rPr lang="en-US" sz="2000" dirty="0" err="1">
                <a:solidFill>
                  <a:srgbClr val="00B050"/>
                </a:solidFill>
              </a:rPr>
              <a:t>robot.setMotorPower</a:t>
            </a:r>
            <a:r>
              <a:rPr lang="en-US" sz="2000" dirty="0">
                <a:solidFill>
                  <a:srgbClr val="00B050"/>
                </a:solidFill>
              </a:rPr>
              <a:t>(1);</a:t>
            </a:r>
          </a:p>
          <a:p>
            <a:pPr marL="0" indent="0">
              <a:buNone/>
            </a:pPr>
            <a:r>
              <a:rPr lang="en-US" sz="2000" dirty="0"/>
              <a:t>	while (</a:t>
            </a:r>
            <a:r>
              <a:rPr lang="en-US" sz="2000" dirty="0" err="1"/>
              <a:t>isOpModeActive</a:t>
            </a:r>
            <a:r>
              <a:rPr lang="en-US" sz="2000" dirty="0"/>
              <a:t>() &amp;&amp;</a:t>
            </a:r>
          </a:p>
          <a:p>
            <a:pPr marL="0" indent="0">
              <a:buNone/>
            </a:pPr>
            <a:r>
              <a:rPr lang="en-US" sz="2000" dirty="0"/>
              <a:t>		</a:t>
            </a:r>
            <a:r>
              <a:rPr lang="en-US" sz="2000" dirty="0" err="1">
                <a:solidFill>
                  <a:srgbClr val="00B050"/>
                </a:solidFill>
              </a:rPr>
              <a:t>robot.getMotorPosition</a:t>
            </a:r>
            <a:r>
              <a:rPr lang="en-US" sz="2000" dirty="0">
                <a:solidFill>
                  <a:srgbClr val="00B050"/>
                </a:solidFill>
              </a:rPr>
              <a:t>() </a:t>
            </a:r>
            <a:r>
              <a:rPr lang="en-US" sz="2000" dirty="0"/>
              <a:t>&lt; 5000) {</a:t>
            </a:r>
          </a:p>
          <a:p>
            <a:pPr marL="0" indent="0">
              <a:buNone/>
            </a:pPr>
            <a:r>
              <a:rPr lang="en-US" sz="2000" dirty="0"/>
              <a:t>		</a:t>
            </a:r>
            <a:r>
              <a:rPr lang="en-US" sz="2000" dirty="0" err="1"/>
              <a:t>telemetry.addData</a:t>
            </a:r>
            <a:r>
              <a:rPr lang="en-US" sz="2000" dirty="0"/>
              <a:t>(‘‘Motor: ‘‘, </a:t>
            </a:r>
            <a:r>
              <a:rPr lang="en-US" sz="2000" dirty="0" err="1">
                <a:solidFill>
                  <a:srgbClr val="00B050"/>
                </a:solidFill>
              </a:rPr>
              <a:t>robot.getMotorPosition</a:t>
            </a:r>
            <a:r>
              <a:rPr lang="en-US" sz="2000" dirty="0">
                <a:solidFill>
                  <a:srgbClr val="00B050"/>
                </a:solidFill>
              </a:rPr>
              <a:t>()</a:t>
            </a:r>
            <a:r>
              <a:rPr lang="en-US" sz="2000" dirty="0"/>
              <a:t>);</a:t>
            </a:r>
          </a:p>
          <a:p>
            <a:pPr marL="0" indent="0">
              <a:buNone/>
            </a:pPr>
            <a:r>
              <a:rPr lang="en-US" sz="2000" dirty="0"/>
              <a:t>		</a:t>
            </a:r>
            <a:r>
              <a:rPr lang="en-US" sz="2000" dirty="0" err="1"/>
              <a:t>telemetry.update</a:t>
            </a:r>
            <a:r>
              <a:rPr lang="en-US" sz="2000" dirty="0"/>
              <a:t>();</a:t>
            </a:r>
          </a:p>
          <a:p>
            <a:pPr marL="0" indent="0">
              <a:buNone/>
            </a:pPr>
            <a:r>
              <a:rPr lang="en-US" sz="2000" dirty="0"/>
              <a:t>	}</a:t>
            </a:r>
          </a:p>
          <a:p>
            <a:pPr marL="0" indent="0">
              <a:buNone/>
            </a:pPr>
            <a:r>
              <a:rPr lang="en-US" sz="2000" dirty="0"/>
              <a:t>	</a:t>
            </a:r>
            <a:r>
              <a:rPr lang="en-US" sz="2000" dirty="0" err="1">
                <a:solidFill>
                  <a:srgbClr val="00B050"/>
                </a:solidFill>
              </a:rPr>
              <a:t>robot.setMotorPower</a:t>
            </a:r>
            <a:r>
              <a:rPr lang="en-US" sz="2000" dirty="0">
                <a:solidFill>
                  <a:srgbClr val="00B050"/>
                </a:solidFill>
              </a:rPr>
              <a:t>(0)</a:t>
            </a:r>
            <a:r>
              <a:rPr lang="en-US" sz="2000" dirty="0"/>
              <a:t>;</a:t>
            </a:r>
          </a:p>
          <a:p>
            <a:pPr marL="0" indent="0">
              <a:buNone/>
            </a:pPr>
            <a:r>
              <a:rPr lang="en-US" sz="2000" dirty="0"/>
              <a:t>}</a:t>
            </a:r>
          </a:p>
        </p:txBody>
      </p:sp>
    </p:spTree>
    <p:extLst>
      <p:ext uri="{BB962C8B-B14F-4D97-AF65-F5344CB8AC3E}">
        <p14:creationId xmlns:p14="http://schemas.microsoft.com/office/powerpoint/2010/main" val="234120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3B72-807A-4E1A-BBEC-8F008C941675}"/>
              </a:ext>
            </a:extLst>
          </p:cNvPr>
          <p:cNvSpPr>
            <a:spLocks noGrp="1"/>
          </p:cNvSpPr>
          <p:nvPr>
            <p:ph type="title"/>
          </p:nvPr>
        </p:nvSpPr>
        <p:spPr/>
        <p:txBody>
          <a:bodyPr/>
          <a:lstStyle/>
          <a:p>
            <a:r>
              <a:rPr lang="en-US" dirty="0"/>
              <a:t>Autonomous Programming – Dead Reckoning</a:t>
            </a:r>
          </a:p>
        </p:txBody>
      </p:sp>
      <p:sp>
        <p:nvSpPr>
          <p:cNvPr id="3" name="Content Placeholder 2">
            <a:extLst>
              <a:ext uri="{FF2B5EF4-FFF2-40B4-BE49-F238E27FC236}">
                <a16:creationId xmlns:a16="http://schemas.microsoft.com/office/drawing/2014/main" id="{058058E8-2786-47D1-9666-198599D8C7FD}"/>
              </a:ext>
            </a:extLst>
          </p:cNvPr>
          <p:cNvSpPr>
            <a:spLocks noGrp="1"/>
          </p:cNvSpPr>
          <p:nvPr>
            <p:ph idx="1"/>
          </p:nvPr>
        </p:nvSpPr>
        <p:spPr/>
        <p:txBody>
          <a:bodyPr/>
          <a:lstStyle/>
          <a:p>
            <a:r>
              <a:rPr lang="en-US" dirty="0"/>
              <a:t>Create a new </a:t>
            </a:r>
            <a:r>
              <a:rPr lang="en-US" dirty="0" err="1"/>
              <a:t>LinearOpMode</a:t>
            </a:r>
            <a:r>
              <a:rPr lang="en-US" dirty="0"/>
              <a:t>, define your hardware, then set it up at the beginning of </a:t>
            </a:r>
            <a:r>
              <a:rPr lang="en-US" dirty="0" err="1"/>
              <a:t>runOpMode</a:t>
            </a:r>
            <a:r>
              <a:rPr lang="en-US" dirty="0"/>
              <a:t>()</a:t>
            </a:r>
          </a:p>
          <a:p>
            <a:pPr lvl="1"/>
            <a:r>
              <a:rPr lang="en-US" dirty="0"/>
              <a:t>Make sure to include a </a:t>
            </a:r>
            <a:r>
              <a:rPr lang="en-US" dirty="0" err="1"/>
              <a:t>waitForStart</a:t>
            </a:r>
            <a:r>
              <a:rPr lang="en-US" dirty="0"/>
              <a:t>() before the rest of your code</a:t>
            </a:r>
          </a:p>
          <a:p>
            <a:r>
              <a:rPr lang="en-US" dirty="0"/>
              <a:t>A very easy way to increase the accuracy of your autonomous is to set your motors to run with the built-in speed controlling PID loop.</a:t>
            </a:r>
          </a:p>
          <a:p>
            <a:pPr lvl="1"/>
            <a:r>
              <a:rPr lang="en-US" dirty="0"/>
              <a:t>‘</a:t>
            </a:r>
            <a:r>
              <a:rPr lang="en-US" dirty="0" err="1"/>
              <a:t>motor.setMode</a:t>
            </a:r>
            <a:r>
              <a:rPr lang="en-US" dirty="0"/>
              <a:t>(</a:t>
            </a:r>
            <a:r>
              <a:rPr lang="en-US" dirty="0" err="1"/>
              <a:t>DcMotor.RunMode.RUN_USING_ENCODER</a:t>
            </a:r>
            <a:r>
              <a:rPr lang="en-US" dirty="0"/>
              <a:t>);’</a:t>
            </a:r>
          </a:p>
          <a:p>
            <a:pPr lvl="1"/>
            <a:r>
              <a:rPr lang="en-US" dirty="0"/>
              <a:t>Go ahead and do this to all of your drive motors</a:t>
            </a:r>
          </a:p>
          <a:p>
            <a:r>
              <a:rPr lang="en-US" dirty="0"/>
              <a:t>Set the power of all motors to 1</a:t>
            </a:r>
          </a:p>
        </p:txBody>
      </p:sp>
    </p:spTree>
    <p:extLst>
      <p:ext uri="{BB962C8B-B14F-4D97-AF65-F5344CB8AC3E}">
        <p14:creationId xmlns:p14="http://schemas.microsoft.com/office/powerpoint/2010/main" val="253112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D5C2-5833-4556-A898-8A9308BC216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REV Robotics Expansion Hub</a:t>
            </a:r>
          </a:p>
        </p:txBody>
      </p:sp>
      <p:pic>
        <p:nvPicPr>
          <p:cNvPr id="4" name="Content Placeholder 3">
            <a:extLst>
              <a:ext uri="{FF2B5EF4-FFF2-40B4-BE49-F238E27FC236}">
                <a16:creationId xmlns:a16="http://schemas.microsoft.com/office/drawing/2014/main" id="{0288F1BD-FCC2-4DD2-A7E2-A7E87D57B145}"/>
              </a:ext>
            </a:extLst>
          </p:cNvPr>
          <p:cNvPicPr>
            <a:picLocks noGrp="1" noChangeAspect="1"/>
          </p:cNvPicPr>
          <p:nvPr>
            <p:ph idx="1"/>
          </p:nvPr>
        </p:nvPicPr>
        <p:blipFill>
          <a:blip r:embed="rId2"/>
          <a:stretch>
            <a:fillRect/>
          </a:stretch>
        </p:blipFill>
        <p:spPr>
          <a:xfrm>
            <a:off x="4038600" y="983318"/>
            <a:ext cx="7188199" cy="4887975"/>
          </a:xfrm>
          <a:prstGeom prst="rect">
            <a:avLst/>
          </a:prstGeom>
        </p:spPr>
      </p:pic>
      <p:sp>
        <p:nvSpPr>
          <p:cNvPr id="5" name="Rectangle 4">
            <a:extLst>
              <a:ext uri="{FF2B5EF4-FFF2-40B4-BE49-F238E27FC236}">
                <a16:creationId xmlns:a16="http://schemas.microsoft.com/office/drawing/2014/main" id="{91B8EEA1-04B0-4EF8-8725-48F4E5DFA584}"/>
              </a:ext>
            </a:extLst>
          </p:cNvPr>
          <p:cNvSpPr/>
          <p:nvPr/>
        </p:nvSpPr>
        <p:spPr>
          <a:xfrm>
            <a:off x="4468368" y="5794171"/>
            <a:ext cx="6096000" cy="646331"/>
          </a:xfrm>
          <a:prstGeom prst="rect">
            <a:avLst/>
          </a:prstGeom>
        </p:spPr>
        <p:txBody>
          <a:bodyPr>
            <a:spAutoFit/>
          </a:bodyPr>
          <a:lstStyle/>
          <a:p>
            <a:r>
              <a:rPr lang="en-US" dirty="0">
                <a:effectLst/>
                <a:latin typeface="Arial" panose="020B0604020202020204" pitchFamily="34" charset="0"/>
              </a:rPr>
              <a:t>The Expansion Hub lets the Robot Controller talk to the sensors, motors and servo</a:t>
            </a:r>
            <a:endParaRPr lang="en-US" dirty="0"/>
          </a:p>
        </p:txBody>
      </p:sp>
    </p:spTree>
    <p:extLst>
      <p:ext uri="{BB962C8B-B14F-4D97-AF65-F5344CB8AC3E}">
        <p14:creationId xmlns:p14="http://schemas.microsoft.com/office/powerpoint/2010/main" val="39445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94D5E-0F26-4C92-9D2E-F9F415A6A60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Autonomous - Dead Reckoning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E5673C-EB05-44D7-B465-56E325A95CED}"/>
              </a:ext>
            </a:extLst>
          </p:cNvPr>
          <p:cNvSpPr>
            <a:spLocks noGrp="1"/>
          </p:cNvSpPr>
          <p:nvPr>
            <p:ph idx="1"/>
          </p:nvPr>
        </p:nvSpPr>
        <p:spPr>
          <a:xfrm>
            <a:off x="4654296" y="320040"/>
            <a:ext cx="7216135" cy="6366775"/>
          </a:xfrm>
        </p:spPr>
        <p:txBody>
          <a:bodyPr anchor="ctr">
            <a:normAutofit fontScale="92500" lnSpcReduction="10000"/>
          </a:bodyPr>
          <a:lstStyle/>
          <a:p>
            <a:pPr marL="0" indent="0">
              <a:buNone/>
            </a:pPr>
            <a:r>
              <a:rPr lang="en-US" sz="1400" dirty="0"/>
              <a:t>@Autonomous(name=“Dead Reckoning”)</a:t>
            </a:r>
          </a:p>
          <a:p>
            <a:pPr marL="0" indent="0">
              <a:buNone/>
            </a:pPr>
            <a:r>
              <a:rPr lang="en-US" sz="1400" dirty="0"/>
              <a:t>Public class </a:t>
            </a:r>
            <a:r>
              <a:rPr lang="en-US" sz="1400" dirty="0" err="1"/>
              <a:t>DeadReckoning</a:t>
            </a:r>
            <a:r>
              <a:rPr lang="en-US" sz="1400" dirty="0"/>
              <a:t> extends </a:t>
            </a:r>
            <a:r>
              <a:rPr lang="en-US" sz="1400" dirty="0" err="1"/>
              <a:t>LinearOpMode</a:t>
            </a:r>
            <a:r>
              <a:rPr lang="en-US" sz="1400" dirty="0"/>
              <a:t> {</a:t>
            </a:r>
          </a:p>
          <a:p>
            <a:pPr marL="0" indent="0">
              <a:buNone/>
            </a:pPr>
            <a:r>
              <a:rPr lang="en-US" sz="1400" dirty="0"/>
              <a:t>	private </a:t>
            </a:r>
            <a:r>
              <a:rPr lang="en-US" sz="1400" dirty="0" err="1"/>
              <a:t>DcMotor</a:t>
            </a:r>
            <a:r>
              <a:rPr lang="en-US" sz="1400" dirty="0"/>
              <a:t> </a:t>
            </a:r>
            <a:r>
              <a:rPr lang="en-US" sz="1400" dirty="0" err="1"/>
              <a:t>frontLeft</a:t>
            </a:r>
            <a:r>
              <a:rPr lang="en-US" sz="1400" dirty="0"/>
              <a:t>;</a:t>
            </a:r>
          </a:p>
          <a:p>
            <a:pPr marL="0" indent="0">
              <a:buNone/>
            </a:pPr>
            <a:r>
              <a:rPr lang="en-US" sz="1400" dirty="0"/>
              <a:t>	private </a:t>
            </a:r>
            <a:r>
              <a:rPr lang="en-US" sz="1400" dirty="0" err="1"/>
              <a:t>DcMotor</a:t>
            </a:r>
            <a:r>
              <a:rPr lang="en-US" sz="1400" dirty="0"/>
              <a:t> </a:t>
            </a:r>
            <a:r>
              <a:rPr lang="en-US" sz="1400" dirty="0" err="1"/>
              <a:t>frontRight</a:t>
            </a:r>
            <a:r>
              <a:rPr lang="en-US" sz="1400" dirty="0"/>
              <a:t>;</a:t>
            </a:r>
          </a:p>
          <a:p>
            <a:pPr marL="0" indent="0">
              <a:buNone/>
            </a:pPr>
            <a:r>
              <a:rPr lang="en-US" sz="1400" dirty="0"/>
              <a:t>	@Override</a:t>
            </a:r>
          </a:p>
          <a:p>
            <a:pPr marL="0" indent="0">
              <a:buNone/>
            </a:pPr>
            <a:r>
              <a:rPr lang="en-US" sz="1400" dirty="0"/>
              <a:t>	public void </a:t>
            </a:r>
            <a:r>
              <a:rPr lang="en-US" sz="1400" dirty="0" err="1"/>
              <a:t>runOpMode</a:t>
            </a:r>
            <a:r>
              <a:rPr lang="en-US" sz="1400" dirty="0"/>
              <a:t>() throws </a:t>
            </a:r>
            <a:r>
              <a:rPr lang="en-US" sz="1400" dirty="0" err="1"/>
              <a:t>InterruptedException</a:t>
            </a:r>
            <a:r>
              <a:rPr lang="en-US" sz="1400" dirty="0"/>
              <a:t> {</a:t>
            </a:r>
          </a:p>
          <a:p>
            <a:pPr marL="0" indent="0">
              <a:buNone/>
            </a:pPr>
            <a:r>
              <a:rPr lang="en-US" sz="1400" dirty="0"/>
              <a:t>		</a:t>
            </a:r>
            <a:r>
              <a:rPr lang="en-US" sz="1400" dirty="0" err="1"/>
              <a:t>frontLeft</a:t>
            </a:r>
            <a:r>
              <a:rPr lang="en-US" sz="1400" dirty="0"/>
              <a:t> = </a:t>
            </a:r>
            <a:r>
              <a:rPr lang="en-US" sz="1400" dirty="0" err="1"/>
              <a:t>hardwareMap.dcMotor.get</a:t>
            </a:r>
            <a:r>
              <a:rPr lang="en-US" sz="1400" dirty="0"/>
              <a:t>(“Front Left Motor”);</a:t>
            </a:r>
          </a:p>
          <a:p>
            <a:pPr marL="0" indent="0">
              <a:buNone/>
            </a:pPr>
            <a:r>
              <a:rPr lang="en-US" sz="1400" dirty="0"/>
              <a:t>		</a:t>
            </a:r>
            <a:r>
              <a:rPr lang="en-US" sz="1400" dirty="0" err="1"/>
              <a:t>frontRight</a:t>
            </a:r>
            <a:r>
              <a:rPr lang="en-US" sz="1400" dirty="0"/>
              <a:t> = </a:t>
            </a:r>
            <a:r>
              <a:rPr lang="en-US" sz="1400" dirty="0" err="1"/>
              <a:t>hardwareMap.dcMotor.get</a:t>
            </a:r>
            <a:r>
              <a:rPr lang="en-US" sz="1400" dirty="0"/>
              <a:t>(“Front Right Motor”);</a:t>
            </a:r>
          </a:p>
          <a:p>
            <a:pPr marL="0" indent="0">
              <a:buNone/>
            </a:pPr>
            <a:endParaRPr lang="en-US" sz="1400" dirty="0"/>
          </a:p>
          <a:p>
            <a:pPr marL="0" indent="0">
              <a:buNone/>
            </a:pPr>
            <a:r>
              <a:rPr lang="en-US" sz="1400" dirty="0"/>
              <a:t>		</a:t>
            </a:r>
            <a:r>
              <a:rPr lang="en-US" sz="1400" dirty="0" err="1"/>
              <a:t>frontLeft.setDirection</a:t>
            </a:r>
            <a:r>
              <a:rPr lang="en-US" sz="1400" dirty="0"/>
              <a:t>(</a:t>
            </a:r>
            <a:r>
              <a:rPr lang="en-US" sz="1400" dirty="0" err="1"/>
              <a:t>DcMotorSimple.Direction.REVERSE</a:t>
            </a:r>
            <a:r>
              <a:rPr lang="en-US" sz="1400" dirty="0"/>
              <a:t>);</a:t>
            </a:r>
          </a:p>
          <a:p>
            <a:pPr marL="0" indent="0">
              <a:buNone/>
            </a:pPr>
            <a:endParaRPr lang="en-US" sz="1400" dirty="0"/>
          </a:p>
          <a:p>
            <a:pPr marL="0" indent="0">
              <a:buNone/>
            </a:pPr>
            <a:r>
              <a:rPr lang="en-US" sz="1400" dirty="0"/>
              <a:t>		</a:t>
            </a:r>
            <a:r>
              <a:rPr lang="en-US" sz="1400" dirty="0" err="1"/>
              <a:t>frontLeft.setMode</a:t>
            </a:r>
            <a:r>
              <a:rPr lang="en-US" sz="1400" dirty="0"/>
              <a:t>(</a:t>
            </a:r>
            <a:r>
              <a:rPr lang="en-US" sz="1400" dirty="0" err="1"/>
              <a:t>DcMotorSimple.RunMode.RUN_USING_ENCODER</a:t>
            </a:r>
            <a:r>
              <a:rPr lang="en-US" sz="1400" dirty="0"/>
              <a:t>);</a:t>
            </a:r>
          </a:p>
          <a:p>
            <a:pPr marL="0" indent="0">
              <a:buNone/>
            </a:pPr>
            <a:r>
              <a:rPr lang="en-US" sz="1400" dirty="0"/>
              <a:t>		</a:t>
            </a:r>
            <a:r>
              <a:rPr lang="en-US" sz="1400" dirty="0" err="1"/>
              <a:t>frontRight.setMode</a:t>
            </a:r>
            <a:r>
              <a:rPr lang="en-US" sz="1400" dirty="0"/>
              <a:t>(</a:t>
            </a:r>
            <a:r>
              <a:rPr lang="en-US" sz="1400" dirty="0" err="1"/>
              <a:t>DcMotorSimple.RunMode.RUN_USING_ENCODER</a:t>
            </a:r>
            <a:r>
              <a:rPr lang="en-US" sz="1400" dirty="0"/>
              <a:t>);</a:t>
            </a:r>
          </a:p>
          <a:p>
            <a:pPr marL="0" indent="0">
              <a:buNone/>
            </a:pPr>
            <a:r>
              <a:rPr lang="en-US" sz="1400" dirty="0"/>
              <a:t>	</a:t>
            </a:r>
          </a:p>
          <a:p>
            <a:pPr marL="0" indent="0">
              <a:buNone/>
            </a:pPr>
            <a:r>
              <a:rPr lang="en-US" sz="1400" dirty="0"/>
              <a:t>		</a:t>
            </a:r>
            <a:r>
              <a:rPr lang="en-US" sz="1400" dirty="0" err="1"/>
              <a:t>waitforStart</a:t>
            </a:r>
            <a:r>
              <a:rPr lang="en-US" sz="1400" dirty="0"/>
              <a:t>();</a:t>
            </a:r>
          </a:p>
          <a:p>
            <a:pPr marL="0" indent="0">
              <a:buNone/>
            </a:pPr>
            <a:r>
              <a:rPr lang="en-US" sz="1400" dirty="0"/>
              <a:t>		</a:t>
            </a:r>
            <a:r>
              <a:rPr lang="en-US" sz="1400" dirty="0" err="1"/>
              <a:t>frontLeft.setPower</a:t>
            </a:r>
            <a:r>
              <a:rPr lang="en-US" sz="1400" dirty="0"/>
              <a:t>(1);</a:t>
            </a:r>
          </a:p>
          <a:p>
            <a:pPr marL="0" indent="0">
              <a:buNone/>
            </a:pPr>
            <a:r>
              <a:rPr lang="en-US" sz="1400" dirty="0"/>
              <a:t>		</a:t>
            </a:r>
            <a:r>
              <a:rPr lang="en-US" sz="1400" dirty="0" err="1"/>
              <a:t>frontRight.setPower</a:t>
            </a:r>
            <a:r>
              <a:rPr lang="en-US" sz="1400" dirty="0"/>
              <a:t>(1);</a:t>
            </a:r>
          </a:p>
          <a:p>
            <a:pPr marL="0" indent="0">
              <a:buNone/>
            </a:pPr>
            <a:r>
              <a:rPr lang="en-US" sz="1400" dirty="0"/>
              <a:t>		</a:t>
            </a:r>
            <a:r>
              <a:rPr lang="en-US" sz="1400" dirty="0" err="1"/>
              <a:t>Thread.sleep</a:t>
            </a:r>
            <a:r>
              <a:rPr lang="en-US" sz="1400" dirty="0"/>
              <a:t>(1000)</a:t>
            </a:r>
          </a:p>
          <a:p>
            <a:pPr marL="0" indent="0">
              <a:buNone/>
            </a:pPr>
            <a:r>
              <a:rPr lang="en-US" sz="1400" dirty="0"/>
              <a:t>		</a:t>
            </a:r>
            <a:r>
              <a:rPr lang="en-US" sz="1400" dirty="0" err="1"/>
              <a:t>frontLeft.setPower</a:t>
            </a:r>
            <a:r>
              <a:rPr lang="en-US" sz="1400" dirty="0"/>
              <a:t>(0);</a:t>
            </a:r>
          </a:p>
          <a:p>
            <a:pPr marL="0" indent="0">
              <a:buNone/>
            </a:pPr>
            <a:r>
              <a:rPr lang="en-US" sz="1400" dirty="0"/>
              <a:t>		</a:t>
            </a:r>
            <a:r>
              <a:rPr lang="en-US" sz="1400" dirty="0" err="1"/>
              <a:t>frontRight.setPower</a:t>
            </a:r>
            <a:r>
              <a:rPr lang="en-US" sz="1400" dirty="0"/>
              <a:t>(0);</a:t>
            </a:r>
          </a:p>
          <a:p>
            <a:pPr marL="0" indent="0">
              <a:buNone/>
            </a:pPr>
            <a:r>
              <a:rPr lang="en-US" sz="1400" dirty="0"/>
              <a:t>	}</a:t>
            </a:r>
          </a:p>
          <a:p>
            <a:pPr marL="0" indent="0">
              <a:buNone/>
            </a:pPr>
            <a:r>
              <a:rPr lang="en-US" sz="1400" dirty="0"/>
              <a:t>}</a:t>
            </a:r>
          </a:p>
          <a:p>
            <a:pPr marL="0" indent="0">
              <a:buNone/>
            </a:pPr>
            <a:endParaRPr lang="en-US" sz="800" dirty="0"/>
          </a:p>
          <a:p>
            <a:pPr marL="0" indent="0">
              <a:buNone/>
            </a:pPr>
            <a:endParaRPr lang="en-US" sz="800" dirty="0"/>
          </a:p>
        </p:txBody>
      </p:sp>
    </p:spTree>
    <p:extLst>
      <p:ext uri="{BB962C8B-B14F-4D97-AF65-F5344CB8AC3E}">
        <p14:creationId xmlns:p14="http://schemas.microsoft.com/office/powerpoint/2010/main" val="1655233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CD37A-BA97-4436-A956-26BC8F71CF8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Autonomous - Servos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A18201-0DA8-4692-BD8F-991995A94F5C}"/>
              </a:ext>
            </a:extLst>
          </p:cNvPr>
          <p:cNvSpPr>
            <a:spLocks noGrp="1"/>
          </p:cNvSpPr>
          <p:nvPr>
            <p:ph idx="1"/>
          </p:nvPr>
        </p:nvSpPr>
        <p:spPr>
          <a:xfrm>
            <a:off x="4976031" y="320040"/>
            <a:ext cx="7215967" cy="6217920"/>
          </a:xfrm>
        </p:spPr>
        <p:txBody>
          <a:bodyPr anchor="ctr">
            <a:normAutofit/>
          </a:bodyPr>
          <a:lstStyle/>
          <a:p>
            <a:pPr marL="0" indent="0">
              <a:buNone/>
            </a:pPr>
            <a:r>
              <a:rPr lang="en-US" sz="1600" dirty="0"/>
              <a:t>@Autonomous(name=“Servo”)</a:t>
            </a:r>
          </a:p>
          <a:p>
            <a:pPr marL="0" indent="0">
              <a:buNone/>
            </a:pPr>
            <a:r>
              <a:rPr lang="en-US" sz="1600" dirty="0"/>
              <a:t>Public class Servo extends </a:t>
            </a:r>
            <a:r>
              <a:rPr lang="en-US" sz="1600" dirty="0" err="1"/>
              <a:t>LinearOpMode</a:t>
            </a:r>
            <a:r>
              <a:rPr lang="en-US" sz="1600" dirty="0"/>
              <a:t> {</a:t>
            </a:r>
          </a:p>
          <a:p>
            <a:pPr marL="0" indent="0">
              <a:buNone/>
            </a:pPr>
            <a:r>
              <a:rPr lang="en-US" sz="1600" dirty="0"/>
              <a:t>	private Servo extender;</a:t>
            </a:r>
          </a:p>
          <a:p>
            <a:pPr marL="0" indent="0">
              <a:buNone/>
            </a:pPr>
            <a:endParaRPr lang="en-US" sz="1600" dirty="0"/>
          </a:p>
          <a:p>
            <a:pPr marL="0" indent="0">
              <a:buNone/>
            </a:pPr>
            <a:r>
              <a:rPr lang="en-US" sz="1600" dirty="0"/>
              <a:t>	@Override</a:t>
            </a:r>
          </a:p>
          <a:p>
            <a:pPr marL="0" indent="0">
              <a:buNone/>
            </a:pPr>
            <a:r>
              <a:rPr lang="en-US" sz="1600" dirty="0"/>
              <a:t>	public void </a:t>
            </a:r>
            <a:r>
              <a:rPr lang="en-US" sz="1600" dirty="0" err="1"/>
              <a:t>runOpMode</a:t>
            </a:r>
            <a:r>
              <a:rPr lang="en-US" sz="1600" dirty="0"/>
              <a:t>() throws </a:t>
            </a:r>
            <a:r>
              <a:rPr lang="en-US" sz="1600" dirty="0" err="1"/>
              <a:t>InterruptedException</a:t>
            </a:r>
            <a:r>
              <a:rPr lang="en-US" sz="1600" dirty="0"/>
              <a:t> {</a:t>
            </a:r>
          </a:p>
          <a:p>
            <a:pPr marL="0" indent="0">
              <a:buNone/>
            </a:pPr>
            <a:r>
              <a:rPr lang="en-US" sz="1600" dirty="0"/>
              <a:t>		extender = </a:t>
            </a:r>
            <a:r>
              <a:rPr lang="en-US" sz="1600" dirty="0" err="1"/>
              <a:t>hardwareMap.servo.get</a:t>
            </a:r>
            <a:r>
              <a:rPr lang="en-US" sz="1600" dirty="0"/>
              <a:t>(“Extender Servo”);</a:t>
            </a:r>
          </a:p>
          <a:p>
            <a:pPr marL="0" indent="0">
              <a:buNone/>
            </a:pPr>
            <a:r>
              <a:rPr lang="en-US" sz="1600" dirty="0"/>
              <a:t>		</a:t>
            </a:r>
            <a:r>
              <a:rPr lang="en-US" sz="1600" dirty="0" err="1"/>
              <a:t>extender.setPosition</a:t>
            </a:r>
            <a:r>
              <a:rPr lang="en-US" sz="1600" dirty="0"/>
              <a:t>(0);</a:t>
            </a:r>
          </a:p>
          <a:p>
            <a:pPr marL="0" indent="0">
              <a:buNone/>
            </a:pPr>
            <a:endParaRPr lang="en-US" sz="1600" dirty="0"/>
          </a:p>
          <a:p>
            <a:pPr marL="0" indent="0">
              <a:buNone/>
            </a:pPr>
            <a:r>
              <a:rPr lang="en-US" sz="1600" dirty="0"/>
              <a:t>		</a:t>
            </a:r>
            <a:r>
              <a:rPr lang="en-US" sz="1600" dirty="0" err="1"/>
              <a:t>waitforStart</a:t>
            </a:r>
            <a:r>
              <a:rPr lang="en-US" sz="1600" dirty="0"/>
              <a:t>();</a:t>
            </a:r>
          </a:p>
          <a:p>
            <a:pPr marL="0" indent="0">
              <a:buNone/>
            </a:pPr>
            <a:r>
              <a:rPr lang="en-US" sz="1600" dirty="0"/>
              <a:t>		</a:t>
            </a:r>
            <a:r>
              <a:rPr lang="en-US" sz="1600" dirty="0" err="1"/>
              <a:t>extender.setPosition</a:t>
            </a:r>
            <a:r>
              <a:rPr lang="en-US" sz="1600" dirty="0"/>
              <a:t>(1);</a:t>
            </a:r>
          </a:p>
          <a:p>
            <a:pPr marL="0" indent="0">
              <a:buNone/>
            </a:pPr>
            <a:r>
              <a:rPr lang="en-US" sz="1600" dirty="0"/>
              <a:t>		</a:t>
            </a:r>
            <a:r>
              <a:rPr lang="en-US" sz="1600" dirty="0" err="1"/>
              <a:t>Thread.sleep</a:t>
            </a:r>
            <a:r>
              <a:rPr lang="en-US" sz="1600" dirty="0"/>
              <a:t>(1000);</a:t>
            </a:r>
          </a:p>
          <a:p>
            <a:pPr marL="0" indent="0">
              <a:buNone/>
            </a:pPr>
            <a:r>
              <a:rPr lang="en-US" sz="1600" dirty="0"/>
              <a:t>		</a:t>
            </a:r>
            <a:r>
              <a:rPr lang="en-US" sz="1600" dirty="0" err="1"/>
              <a:t>extender.setPosition</a:t>
            </a:r>
            <a:r>
              <a:rPr lang="en-US" sz="1600" dirty="0"/>
              <a:t>(0);</a:t>
            </a:r>
          </a:p>
          <a:p>
            <a:pPr marL="0" indent="0">
              <a:buNone/>
            </a:pPr>
            <a:r>
              <a:rPr lang="en-US" sz="1600" dirty="0"/>
              <a:t>		</a:t>
            </a:r>
            <a:r>
              <a:rPr lang="en-US" sz="1600" dirty="0" err="1"/>
              <a:t>Thread.sleep</a:t>
            </a:r>
            <a:r>
              <a:rPr lang="en-US" sz="1600" dirty="0"/>
              <a:t>(2000);</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797732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2273-B3FB-4D89-9244-DE34765ECE8B}"/>
              </a:ext>
            </a:extLst>
          </p:cNvPr>
          <p:cNvSpPr>
            <a:spLocks noGrp="1"/>
          </p:cNvSpPr>
          <p:nvPr>
            <p:ph type="title"/>
          </p:nvPr>
        </p:nvSpPr>
        <p:spPr/>
        <p:txBody>
          <a:bodyPr/>
          <a:lstStyle/>
          <a:p>
            <a:r>
              <a:rPr lang="en-US" dirty="0"/>
              <a:t>Reading Sensors</a:t>
            </a:r>
          </a:p>
        </p:txBody>
      </p:sp>
      <p:sp>
        <p:nvSpPr>
          <p:cNvPr id="3" name="Content Placeholder 2">
            <a:extLst>
              <a:ext uri="{FF2B5EF4-FFF2-40B4-BE49-F238E27FC236}">
                <a16:creationId xmlns:a16="http://schemas.microsoft.com/office/drawing/2014/main" id="{803578F8-4DF3-4C02-81D3-46B38CBADB0C}"/>
              </a:ext>
            </a:extLst>
          </p:cNvPr>
          <p:cNvSpPr>
            <a:spLocks noGrp="1"/>
          </p:cNvSpPr>
          <p:nvPr>
            <p:ph idx="1"/>
          </p:nvPr>
        </p:nvSpPr>
        <p:spPr/>
        <p:txBody>
          <a:bodyPr>
            <a:normAutofit lnSpcReduction="10000"/>
          </a:bodyPr>
          <a:lstStyle/>
          <a:p>
            <a:r>
              <a:rPr lang="en-US" dirty="0"/>
              <a:t>Create a new </a:t>
            </a:r>
            <a:r>
              <a:rPr lang="en-US" dirty="0" err="1"/>
              <a:t>LinearOpMode</a:t>
            </a:r>
            <a:r>
              <a:rPr lang="en-US" dirty="0"/>
              <a:t>, don’t forget </a:t>
            </a:r>
            <a:r>
              <a:rPr lang="en-US" dirty="0" err="1"/>
              <a:t>waitForStart</a:t>
            </a:r>
            <a:r>
              <a:rPr lang="en-US" dirty="0"/>
              <a:t>()</a:t>
            </a:r>
          </a:p>
          <a:p>
            <a:pPr lvl="1"/>
            <a:r>
              <a:rPr lang="en-US" dirty="0"/>
              <a:t>We will create a 4 motor drive train and a </a:t>
            </a:r>
            <a:r>
              <a:rPr lang="en-US" dirty="0" err="1"/>
              <a:t>ColorSensor</a:t>
            </a:r>
            <a:r>
              <a:rPr lang="en-US" dirty="0"/>
              <a:t> called ‘</a:t>
            </a:r>
            <a:r>
              <a:rPr lang="en-US" dirty="0" err="1"/>
              <a:t>colorSensor</a:t>
            </a:r>
            <a:r>
              <a:rPr lang="en-US" dirty="0"/>
              <a:t>’</a:t>
            </a:r>
          </a:p>
          <a:p>
            <a:r>
              <a:rPr lang="en-US" dirty="0"/>
              <a:t>Create an if statement with condition ‘</a:t>
            </a:r>
            <a:r>
              <a:rPr lang="en-US" dirty="0" err="1"/>
              <a:t>colorSensor.red</a:t>
            </a:r>
            <a:r>
              <a:rPr lang="en-US" dirty="0"/>
              <a:t>() &gt; </a:t>
            </a:r>
            <a:r>
              <a:rPr lang="en-US" dirty="0" err="1"/>
              <a:t>colorSensor.blue</a:t>
            </a:r>
            <a:r>
              <a:rPr lang="en-US" dirty="0"/>
              <a:t>()’ and in the body set the drive motors to 1</a:t>
            </a:r>
          </a:p>
          <a:p>
            <a:pPr lvl="1"/>
            <a:r>
              <a:rPr lang="en-US" dirty="0"/>
              <a:t>Create an else statement where you set the drive train motors to -1</a:t>
            </a:r>
          </a:p>
          <a:p>
            <a:r>
              <a:rPr lang="en-US" dirty="0"/>
              <a:t>Use ‘</a:t>
            </a:r>
            <a:r>
              <a:rPr lang="en-US" dirty="0" err="1"/>
              <a:t>Thread.sleep</a:t>
            </a:r>
            <a:r>
              <a:rPr lang="en-US" dirty="0"/>
              <a:t>(1000);’ to wait for 1 second</a:t>
            </a:r>
          </a:p>
          <a:p>
            <a:r>
              <a:rPr lang="en-US" dirty="0"/>
              <a:t>Stop all the motors</a:t>
            </a:r>
          </a:p>
          <a:p>
            <a:r>
              <a:rPr lang="en-US" dirty="0"/>
              <a:t>If the sensor sees more red than blue when start is pressed on the Driver Station, the robot will drive forwards for a second. If it sees blue, it will drive backwards</a:t>
            </a:r>
          </a:p>
        </p:txBody>
      </p:sp>
    </p:spTree>
    <p:extLst>
      <p:ext uri="{BB962C8B-B14F-4D97-AF65-F5344CB8AC3E}">
        <p14:creationId xmlns:p14="http://schemas.microsoft.com/office/powerpoint/2010/main" val="67044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EC06B-5E4C-4237-80E0-DFB2300A80B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Code for color sensing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1375A-6AF0-4E7A-8C5C-E7DC1CEE0DF7}"/>
              </a:ext>
            </a:extLst>
          </p:cNvPr>
          <p:cNvSpPr>
            <a:spLocks noGrp="1"/>
          </p:cNvSpPr>
          <p:nvPr>
            <p:ph idx="1"/>
          </p:nvPr>
        </p:nvSpPr>
        <p:spPr>
          <a:xfrm>
            <a:off x="4654296" y="320040"/>
            <a:ext cx="7349859" cy="6293411"/>
          </a:xfrm>
        </p:spPr>
        <p:txBody>
          <a:bodyPr anchor="ctr">
            <a:normAutofit fontScale="92500" lnSpcReduction="10000"/>
          </a:bodyPr>
          <a:lstStyle/>
          <a:p>
            <a:pPr marL="0" indent="0">
              <a:buNone/>
            </a:pPr>
            <a:r>
              <a:rPr lang="en-US" sz="1900" dirty="0"/>
              <a:t>@Autonomous(name=“</a:t>
            </a:r>
            <a:r>
              <a:rPr lang="en-US" sz="1900" dirty="0" err="1"/>
              <a:t>ColorSense</a:t>
            </a:r>
            <a:r>
              <a:rPr lang="en-US" sz="1900" dirty="0"/>
              <a:t>”)</a:t>
            </a:r>
          </a:p>
          <a:p>
            <a:pPr marL="0" indent="0">
              <a:buNone/>
            </a:pPr>
            <a:r>
              <a:rPr lang="en-US" sz="1900" dirty="0"/>
              <a:t>Public class </a:t>
            </a:r>
            <a:r>
              <a:rPr lang="en-US" sz="1900" dirty="0" err="1"/>
              <a:t>ColorSense</a:t>
            </a:r>
            <a:r>
              <a:rPr lang="en-US" sz="1900" dirty="0"/>
              <a:t> extends </a:t>
            </a:r>
            <a:r>
              <a:rPr lang="en-US" sz="1900" dirty="0" err="1"/>
              <a:t>LinearOpMode</a:t>
            </a:r>
            <a:r>
              <a:rPr lang="en-US" sz="1900" dirty="0"/>
              <a:t> {</a:t>
            </a:r>
          </a:p>
          <a:p>
            <a:pPr marL="0" indent="0">
              <a:buNone/>
            </a:pPr>
            <a:r>
              <a:rPr lang="en-US" sz="1900" dirty="0"/>
              <a:t>	private </a:t>
            </a:r>
            <a:r>
              <a:rPr lang="en-US" sz="1900" dirty="0" err="1"/>
              <a:t>ColorSensor</a:t>
            </a:r>
            <a:r>
              <a:rPr lang="en-US" sz="1900" dirty="0"/>
              <a:t> </a:t>
            </a:r>
            <a:r>
              <a:rPr lang="en-US" sz="1900" dirty="0" err="1"/>
              <a:t>colorSensor</a:t>
            </a:r>
            <a:r>
              <a:rPr lang="en-US" sz="1900" dirty="0"/>
              <a:t>;</a:t>
            </a:r>
          </a:p>
          <a:p>
            <a:pPr marL="0" indent="0">
              <a:buNone/>
            </a:pPr>
            <a:endParaRPr lang="en-US" sz="1900" dirty="0"/>
          </a:p>
          <a:p>
            <a:pPr marL="0" indent="0">
              <a:buNone/>
            </a:pPr>
            <a:r>
              <a:rPr lang="en-US" sz="1900" dirty="0"/>
              <a:t>	@Override</a:t>
            </a:r>
          </a:p>
          <a:p>
            <a:pPr marL="0" indent="0">
              <a:buNone/>
            </a:pPr>
            <a:r>
              <a:rPr lang="en-US" sz="1900" dirty="0"/>
              <a:t>	public void </a:t>
            </a:r>
            <a:r>
              <a:rPr lang="en-US" sz="1900" dirty="0" err="1"/>
              <a:t>runOpMode</a:t>
            </a:r>
            <a:r>
              <a:rPr lang="en-US" sz="1900" dirty="0"/>
              <a:t>() throws </a:t>
            </a:r>
            <a:r>
              <a:rPr lang="en-US" sz="1900" dirty="0" err="1"/>
              <a:t>InterruptedException</a:t>
            </a:r>
            <a:r>
              <a:rPr lang="en-US" sz="1900" dirty="0"/>
              <a:t> {</a:t>
            </a:r>
          </a:p>
          <a:p>
            <a:pPr marL="0" indent="0">
              <a:buNone/>
            </a:pPr>
            <a:r>
              <a:rPr lang="en-US" sz="1900" dirty="0"/>
              <a:t>		</a:t>
            </a:r>
            <a:r>
              <a:rPr lang="en-US" sz="1900" dirty="0" err="1"/>
              <a:t>colorSensor</a:t>
            </a:r>
            <a:r>
              <a:rPr lang="en-US" sz="1900" dirty="0"/>
              <a:t> = </a:t>
            </a:r>
            <a:r>
              <a:rPr lang="en-US" sz="1900" dirty="0" err="1"/>
              <a:t>hardwareMap.colorSensor.get</a:t>
            </a:r>
            <a:r>
              <a:rPr lang="en-US" sz="1900" dirty="0"/>
              <a:t>(“Color Sensor”);</a:t>
            </a:r>
          </a:p>
          <a:p>
            <a:pPr marL="0" indent="0">
              <a:buNone/>
            </a:pPr>
            <a:r>
              <a:rPr lang="en-US" sz="1900" dirty="0"/>
              <a:t>		colorSensor.setI2cAdderss(I2cAddress.create8bit(0x6c)</a:t>
            </a:r>
          </a:p>
          <a:p>
            <a:pPr marL="0" indent="0">
              <a:buNone/>
            </a:pPr>
            <a:endParaRPr lang="en-US" sz="1900" dirty="0"/>
          </a:p>
          <a:p>
            <a:pPr marL="0" indent="0">
              <a:buNone/>
            </a:pPr>
            <a:r>
              <a:rPr lang="en-US" sz="1900" dirty="0"/>
              <a:t>		</a:t>
            </a:r>
            <a:r>
              <a:rPr lang="en-US" sz="1900" dirty="0" err="1"/>
              <a:t>waitforStart</a:t>
            </a:r>
            <a:r>
              <a:rPr lang="en-US" sz="1900" dirty="0"/>
              <a:t>();</a:t>
            </a:r>
          </a:p>
          <a:p>
            <a:pPr marL="0" indent="0">
              <a:buNone/>
            </a:pPr>
            <a:r>
              <a:rPr lang="en-US" sz="1900" dirty="0"/>
              <a:t>		if (</a:t>
            </a:r>
            <a:r>
              <a:rPr lang="en-US" sz="1900" dirty="0" err="1"/>
              <a:t>colorSensor.red</a:t>
            </a:r>
            <a:r>
              <a:rPr lang="en-US" sz="1900" dirty="0"/>
              <a:t>() &gt; </a:t>
            </a:r>
            <a:r>
              <a:rPr lang="en-US" sz="1900" dirty="0" err="1"/>
              <a:t>colorSensor.blue</a:t>
            </a:r>
            <a:r>
              <a:rPr lang="en-US" sz="1900" dirty="0"/>
              <a:t>()) {</a:t>
            </a:r>
          </a:p>
          <a:p>
            <a:pPr marL="0" indent="0">
              <a:buNone/>
            </a:pPr>
            <a:r>
              <a:rPr lang="en-US" sz="1900" dirty="0"/>
              <a:t>			do something;</a:t>
            </a:r>
          </a:p>
          <a:p>
            <a:pPr marL="0" indent="0">
              <a:buNone/>
            </a:pPr>
            <a:r>
              <a:rPr lang="en-US" sz="1900" dirty="0"/>
              <a:t>		} else {</a:t>
            </a:r>
          </a:p>
          <a:p>
            <a:pPr marL="0" indent="0">
              <a:buNone/>
            </a:pPr>
            <a:r>
              <a:rPr lang="en-US" sz="1900" dirty="0"/>
              <a:t>			do something else</a:t>
            </a:r>
          </a:p>
          <a:p>
            <a:pPr marL="0" indent="0">
              <a:buNone/>
            </a:pPr>
            <a:r>
              <a:rPr lang="en-US" sz="1900" dirty="0"/>
              <a:t>		}		</a:t>
            </a:r>
          </a:p>
          <a:p>
            <a:pPr marL="0" indent="0">
              <a:buNone/>
            </a:pPr>
            <a:r>
              <a:rPr lang="en-US" sz="1900" dirty="0"/>
              <a:t>	}</a:t>
            </a:r>
          </a:p>
          <a:p>
            <a:pPr marL="0" indent="0">
              <a:buNone/>
            </a:pPr>
            <a:r>
              <a:rPr lang="en-US" sz="1900" dirty="0"/>
              <a:t>}</a:t>
            </a:r>
            <a:endParaRPr lang="en-US" sz="1100" dirty="0"/>
          </a:p>
        </p:txBody>
      </p:sp>
    </p:spTree>
    <p:extLst>
      <p:ext uri="{BB962C8B-B14F-4D97-AF65-F5344CB8AC3E}">
        <p14:creationId xmlns:p14="http://schemas.microsoft.com/office/powerpoint/2010/main" val="305386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DD40-BD2D-42C6-A8FA-0AC8C09468DD}"/>
              </a:ext>
            </a:extLst>
          </p:cNvPr>
          <p:cNvSpPr>
            <a:spLocks noGrp="1"/>
          </p:cNvSpPr>
          <p:nvPr>
            <p:ph type="title"/>
          </p:nvPr>
        </p:nvSpPr>
        <p:spPr/>
        <p:txBody>
          <a:bodyPr/>
          <a:lstStyle/>
          <a:p>
            <a:r>
              <a:rPr lang="en-US" dirty="0"/>
              <a:t>Forward until Sensor</a:t>
            </a:r>
          </a:p>
        </p:txBody>
      </p:sp>
      <p:sp>
        <p:nvSpPr>
          <p:cNvPr id="3" name="Content Placeholder 2">
            <a:extLst>
              <a:ext uri="{FF2B5EF4-FFF2-40B4-BE49-F238E27FC236}">
                <a16:creationId xmlns:a16="http://schemas.microsoft.com/office/drawing/2014/main" id="{EF43D756-88CE-41B5-BADD-6455F34BC21D}"/>
              </a:ext>
            </a:extLst>
          </p:cNvPr>
          <p:cNvSpPr>
            <a:spLocks noGrp="1"/>
          </p:cNvSpPr>
          <p:nvPr>
            <p:ph idx="1"/>
          </p:nvPr>
        </p:nvSpPr>
        <p:spPr/>
        <p:txBody>
          <a:bodyPr/>
          <a:lstStyle/>
          <a:p>
            <a:r>
              <a:rPr lang="en-US" dirty="0"/>
              <a:t>Drive forwards while sensor sees dark surface, then stop </a:t>
            </a:r>
          </a:p>
          <a:p>
            <a:pPr lvl="1"/>
            <a:r>
              <a:rPr lang="en-US" dirty="0"/>
              <a:t>Start by setting all of the motors to 1</a:t>
            </a:r>
          </a:p>
          <a:p>
            <a:pPr lvl="1"/>
            <a:r>
              <a:rPr lang="en-US" dirty="0"/>
              <a:t>Create a while loop with condition ‘</a:t>
            </a:r>
            <a:r>
              <a:rPr lang="en-US" dirty="0" err="1"/>
              <a:t>lightSensor.getLightDetected</a:t>
            </a:r>
            <a:r>
              <a:rPr lang="en-US" dirty="0"/>
              <a:t>() &lt; .4’ and an empty body</a:t>
            </a:r>
          </a:p>
          <a:p>
            <a:pPr lvl="1"/>
            <a:r>
              <a:rPr lang="en-US" dirty="0"/>
              <a:t>Stop all motors</a:t>
            </a:r>
          </a:p>
          <a:p>
            <a:pPr marL="0" indent="0">
              <a:buNone/>
            </a:pPr>
            <a:endParaRPr lang="en-US" dirty="0"/>
          </a:p>
          <a:p>
            <a:pPr marL="457200" lvl="1" indent="0">
              <a:buNone/>
            </a:pPr>
            <a:r>
              <a:rPr lang="en-US" i="1" dirty="0" err="1">
                <a:solidFill>
                  <a:srgbClr val="00B050"/>
                </a:solidFill>
              </a:rPr>
              <a:t>Motor.setPower</a:t>
            </a:r>
            <a:r>
              <a:rPr lang="en-US" i="1" dirty="0">
                <a:solidFill>
                  <a:srgbClr val="00B050"/>
                </a:solidFill>
              </a:rPr>
              <a:t>(1);</a:t>
            </a:r>
          </a:p>
          <a:p>
            <a:pPr marL="457200" lvl="1" indent="0">
              <a:buNone/>
            </a:pPr>
            <a:r>
              <a:rPr lang="en-US" i="1" dirty="0">
                <a:solidFill>
                  <a:srgbClr val="00B050"/>
                </a:solidFill>
              </a:rPr>
              <a:t>While(</a:t>
            </a:r>
            <a:r>
              <a:rPr lang="en-US" i="1" dirty="0" err="1">
                <a:solidFill>
                  <a:srgbClr val="00B050"/>
                </a:solidFill>
              </a:rPr>
              <a:t>lightSensor.getLightDetected</a:t>
            </a:r>
            <a:r>
              <a:rPr lang="en-US" i="1" dirty="0">
                <a:solidFill>
                  <a:srgbClr val="00B050"/>
                </a:solidFill>
              </a:rPr>
              <a:t>() &lt; .4) { }</a:t>
            </a:r>
          </a:p>
          <a:p>
            <a:pPr marL="457200" lvl="1" indent="0">
              <a:buNone/>
            </a:pPr>
            <a:r>
              <a:rPr lang="en-US" i="1" dirty="0" err="1">
                <a:solidFill>
                  <a:srgbClr val="00B050"/>
                </a:solidFill>
              </a:rPr>
              <a:t>Motor.setPower</a:t>
            </a:r>
            <a:r>
              <a:rPr lang="en-US" i="1" dirty="0">
                <a:solidFill>
                  <a:srgbClr val="00B050"/>
                </a:solidFill>
              </a:rPr>
              <a:t>(0);</a:t>
            </a:r>
          </a:p>
        </p:txBody>
      </p:sp>
    </p:spTree>
    <p:extLst>
      <p:ext uri="{BB962C8B-B14F-4D97-AF65-F5344CB8AC3E}">
        <p14:creationId xmlns:p14="http://schemas.microsoft.com/office/powerpoint/2010/main" val="3978917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AF7F-16B2-491B-9F98-1B2076E7084E}"/>
              </a:ext>
            </a:extLst>
          </p:cNvPr>
          <p:cNvSpPr>
            <a:spLocks noGrp="1"/>
          </p:cNvSpPr>
          <p:nvPr>
            <p:ph type="title"/>
          </p:nvPr>
        </p:nvSpPr>
        <p:spPr/>
        <p:txBody>
          <a:bodyPr/>
          <a:lstStyle/>
          <a:p>
            <a:r>
              <a:rPr lang="en-US" dirty="0"/>
              <a:t>Forward using Encoders</a:t>
            </a:r>
          </a:p>
        </p:txBody>
      </p:sp>
      <p:sp>
        <p:nvSpPr>
          <p:cNvPr id="3" name="Content Placeholder 2">
            <a:extLst>
              <a:ext uri="{FF2B5EF4-FFF2-40B4-BE49-F238E27FC236}">
                <a16:creationId xmlns:a16="http://schemas.microsoft.com/office/drawing/2014/main" id="{DF2BEB84-5D7F-493D-AB3A-7C4CF3F38EC3}"/>
              </a:ext>
            </a:extLst>
          </p:cNvPr>
          <p:cNvSpPr>
            <a:spLocks noGrp="1"/>
          </p:cNvSpPr>
          <p:nvPr>
            <p:ph idx="1"/>
          </p:nvPr>
        </p:nvSpPr>
        <p:spPr/>
        <p:txBody>
          <a:bodyPr/>
          <a:lstStyle/>
          <a:p>
            <a:r>
              <a:rPr lang="en-US" dirty="0"/>
              <a:t>Start by setting all of the motors to 1</a:t>
            </a:r>
          </a:p>
          <a:p>
            <a:r>
              <a:rPr lang="en-US" dirty="0"/>
              <a:t>Create two integer variables called ‘target’ and ‘current’</a:t>
            </a:r>
          </a:p>
          <a:p>
            <a:pPr lvl="1"/>
            <a:r>
              <a:rPr lang="en-US" dirty="0"/>
              <a:t>You don’t need to give current a value yet</a:t>
            </a:r>
          </a:p>
          <a:p>
            <a:pPr lvl="1"/>
            <a:r>
              <a:rPr lang="en-US" dirty="0"/>
              <a:t>Set target equal to an integer number representing encoder ticks (I’ll use 500</a:t>
            </a:r>
          </a:p>
          <a:p>
            <a:r>
              <a:rPr lang="en-US" dirty="0"/>
              <a:t>You can use specs from </a:t>
            </a:r>
            <a:r>
              <a:rPr lang="en-US" dirty="0" err="1"/>
              <a:t>andymark’s</a:t>
            </a:r>
            <a:r>
              <a:rPr lang="en-US" dirty="0"/>
              <a:t> website, along with your gear ratios and the circumference of the wheel to predict encoder ticks, however, the best way to do it is usually testing it</a:t>
            </a:r>
          </a:p>
        </p:txBody>
      </p:sp>
    </p:spTree>
    <p:extLst>
      <p:ext uri="{BB962C8B-B14F-4D97-AF65-F5344CB8AC3E}">
        <p14:creationId xmlns:p14="http://schemas.microsoft.com/office/powerpoint/2010/main" val="362872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F35A4-BC3E-4E47-9674-DFD7AAD3A301}"/>
              </a:ext>
            </a:extLst>
          </p:cNvPr>
          <p:cNvSpPr>
            <a:spLocks noGrp="1"/>
          </p:cNvSpPr>
          <p:nvPr>
            <p:ph idx="1"/>
          </p:nvPr>
        </p:nvSpPr>
        <p:spPr>
          <a:xfrm>
            <a:off x="838200" y="191386"/>
            <a:ext cx="10623698" cy="6666614"/>
          </a:xfrm>
        </p:spPr>
        <p:txBody>
          <a:bodyPr>
            <a:normAutofit fontScale="92500" lnSpcReduction="20000"/>
          </a:bodyPr>
          <a:lstStyle/>
          <a:p>
            <a:pPr marL="0" indent="0">
              <a:buNone/>
            </a:pPr>
            <a:r>
              <a:rPr lang="en-US" sz="1400" dirty="0"/>
              <a:t>@Autonomous(name=“Forward with Encoder”)</a:t>
            </a:r>
          </a:p>
          <a:p>
            <a:pPr marL="0" indent="0">
              <a:buNone/>
            </a:pPr>
            <a:r>
              <a:rPr lang="en-US" sz="1400" dirty="0"/>
              <a:t>Public class </a:t>
            </a:r>
            <a:r>
              <a:rPr lang="en-US" sz="1400" dirty="0" err="1"/>
              <a:t>ForwardToEncoder</a:t>
            </a:r>
            <a:r>
              <a:rPr lang="en-US" sz="1400" dirty="0"/>
              <a:t> extends </a:t>
            </a:r>
            <a:r>
              <a:rPr lang="en-US" sz="1400" dirty="0" err="1"/>
              <a:t>LinearOpMode</a:t>
            </a:r>
            <a:r>
              <a:rPr lang="en-US" sz="1400" dirty="0"/>
              <a:t> {</a:t>
            </a:r>
          </a:p>
          <a:p>
            <a:pPr marL="0" indent="0">
              <a:buNone/>
            </a:pPr>
            <a:r>
              <a:rPr lang="en-US" sz="1400" dirty="0"/>
              <a:t>	private </a:t>
            </a:r>
            <a:r>
              <a:rPr lang="en-US" sz="1400" dirty="0" err="1"/>
              <a:t>DcMotor</a:t>
            </a:r>
            <a:r>
              <a:rPr lang="en-US" sz="1400" dirty="0"/>
              <a:t> </a:t>
            </a:r>
            <a:r>
              <a:rPr lang="en-US" sz="1400" dirty="0" err="1"/>
              <a:t>frontLeft</a:t>
            </a:r>
            <a:r>
              <a:rPr lang="en-US" sz="1400" dirty="0"/>
              <a:t>;</a:t>
            </a:r>
          </a:p>
          <a:p>
            <a:pPr marL="0" indent="0">
              <a:buNone/>
            </a:pPr>
            <a:r>
              <a:rPr lang="en-US" sz="1400" dirty="0"/>
              <a:t>	private </a:t>
            </a:r>
            <a:r>
              <a:rPr lang="en-US" sz="1400" dirty="0" err="1"/>
              <a:t>DcMotor</a:t>
            </a:r>
            <a:r>
              <a:rPr lang="en-US" sz="1400" dirty="0"/>
              <a:t> </a:t>
            </a:r>
            <a:r>
              <a:rPr lang="en-US" sz="1400" dirty="0" err="1"/>
              <a:t>frontRight</a:t>
            </a:r>
            <a:r>
              <a:rPr lang="en-US" sz="1400" dirty="0"/>
              <a:t>;</a:t>
            </a:r>
          </a:p>
          <a:p>
            <a:pPr marL="0" indent="0">
              <a:buNone/>
            </a:pPr>
            <a:r>
              <a:rPr lang="en-US" sz="1400" dirty="0"/>
              <a:t>	@Override</a:t>
            </a:r>
          </a:p>
          <a:p>
            <a:pPr marL="0" indent="0">
              <a:buNone/>
            </a:pPr>
            <a:r>
              <a:rPr lang="en-US" sz="1400" dirty="0"/>
              <a:t>	public void </a:t>
            </a:r>
            <a:r>
              <a:rPr lang="en-US" sz="1400" dirty="0" err="1"/>
              <a:t>runOpMode</a:t>
            </a:r>
            <a:r>
              <a:rPr lang="en-US" sz="1400" dirty="0"/>
              <a:t>() throws </a:t>
            </a:r>
            <a:r>
              <a:rPr lang="en-US" sz="1400" dirty="0" err="1"/>
              <a:t>InterruptedException</a:t>
            </a:r>
            <a:r>
              <a:rPr lang="en-US" sz="1400" dirty="0"/>
              <a:t> {</a:t>
            </a:r>
          </a:p>
          <a:p>
            <a:pPr marL="0" indent="0">
              <a:buNone/>
            </a:pPr>
            <a:r>
              <a:rPr lang="en-US" sz="1400" dirty="0"/>
              <a:t>		</a:t>
            </a:r>
            <a:r>
              <a:rPr lang="en-US" sz="1400" dirty="0" err="1"/>
              <a:t>frontLeft</a:t>
            </a:r>
            <a:r>
              <a:rPr lang="en-US" sz="1400" dirty="0"/>
              <a:t> = </a:t>
            </a:r>
            <a:r>
              <a:rPr lang="en-US" sz="1400" dirty="0" err="1"/>
              <a:t>hardwareMap.dcMotor.get</a:t>
            </a:r>
            <a:r>
              <a:rPr lang="en-US" sz="1400" dirty="0"/>
              <a:t>(“Front Left Motor”);</a:t>
            </a:r>
          </a:p>
          <a:p>
            <a:pPr marL="0" indent="0">
              <a:buNone/>
            </a:pPr>
            <a:r>
              <a:rPr lang="en-US" sz="1400" dirty="0"/>
              <a:t>		</a:t>
            </a:r>
            <a:r>
              <a:rPr lang="en-US" sz="1400" dirty="0" err="1"/>
              <a:t>frontRight</a:t>
            </a:r>
            <a:r>
              <a:rPr lang="en-US" sz="1400" dirty="0"/>
              <a:t> = </a:t>
            </a:r>
            <a:r>
              <a:rPr lang="en-US" sz="1400" dirty="0" err="1"/>
              <a:t>hardwareMap.dcMotor.get</a:t>
            </a:r>
            <a:r>
              <a:rPr lang="en-US" sz="1400" dirty="0"/>
              <a:t>(“Front Right Motor”);</a:t>
            </a:r>
          </a:p>
          <a:p>
            <a:pPr marL="0" indent="0">
              <a:buNone/>
            </a:pPr>
            <a:r>
              <a:rPr lang="en-US" sz="1400" dirty="0"/>
              <a:t>		</a:t>
            </a:r>
            <a:r>
              <a:rPr lang="en-US" sz="1400" dirty="0" err="1"/>
              <a:t>frontLeft.setDirection</a:t>
            </a:r>
            <a:r>
              <a:rPr lang="en-US" sz="1400" dirty="0"/>
              <a:t>(</a:t>
            </a:r>
            <a:r>
              <a:rPr lang="en-US" sz="1400" dirty="0" err="1"/>
              <a:t>DcMotorSimple.Direction.REVERSE</a:t>
            </a:r>
            <a:r>
              <a:rPr lang="en-US" sz="1400" dirty="0"/>
              <a:t>);</a:t>
            </a:r>
          </a:p>
          <a:p>
            <a:pPr marL="0" indent="0">
              <a:buNone/>
            </a:pPr>
            <a:r>
              <a:rPr lang="en-US" sz="1400" dirty="0"/>
              <a:t>		</a:t>
            </a:r>
            <a:r>
              <a:rPr lang="en-US" sz="1400" dirty="0" err="1"/>
              <a:t>frontLeft.setMode</a:t>
            </a:r>
            <a:r>
              <a:rPr lang="en-US" sz="1400" dirty="0"/>
              <a:t>(</a:t>
            </a:r>
            <a:r>
              <a:rPr lang="en-US" sz="1400" dirty="0" err="1"/>
              <a:t>DcMotorSimple.RunMode.RUN_USING_ENCODER</a:t>
            </a:r>
            <a:r>
              <a:rPr lang="en-US" sz="1400" dirty="0"/>
              <a:t>);</a:t>
            </a:r>
          </a:p>
          <a:p>
            <a:pPr marL="0" indent="0">
              <a:buNone/>
            </a:pPr>
            <a:r>
              <a:rPr lang="en-US" sz="1400" dirty="0"/>
              <a:t>		</a:t>
            </a:r>
            <a:r>
              <a:rPr lang="en-US" sz="1400" dirty="0" err="1"/>
              <a:t>frontRight.setMode</a:t>
            </a:r>
            <a:r>
              <a:rPr lang="en-US" sz="1400" dirty="0"/>
              <a:t>(</a:t>
            </a:r>
            <a:r>
              <a:rPr lang="en-US" sz="1400" dirty="0" err="1"/>
              <a:t>DcMotorSimple.RunMode.RUN_USING_ENCODER</a:t>
            </a:r>
            <a:r>
              <a:rPr lang="en-US" sz="1400" dirty="0"/>
              <a:t>);</a:t>
            </a:r>
          </a:p>
          <a:p>
            <a:pPr marL="0" indent="0">
              <a:buNone/>
            </a:pPr>
            <a:r>
              <a:rPr lang="en-US" sz="1400" dirty="0"/>
              <a:t>	</a:t>
            </a:r>
          </a:p>
          <a:p>
            <a:pPr marL="0" indent="0">
              <a:buNone/>
            </a:pPr>
            <a:r>
              <a:rPr lang="en-US" sz="1400" dirty="0"/>
              <a:t>		</a:t>
            </a:r>
            <a:r>
              <a:rPr lang="en-US" sz="1400" dirty="0" err="1"/>
              <a:t>waitforStart</a:t>
            </a:r>
            <a:r>
              <a:rPr lang="en-US" sz="1400" dirty="0"/>
              <a:t>();</a:t>
            </a:r>
          </a:p>
          <a:p>
            <a:pPr marL="0" indent="0">
              <a:buNone/>
            </a:pPr>
            <a:r>
              <a:rPr lang="en-US" sz="1400" dirty="0"/>
              <a:t>		</a:t>
            </a:r>
            <a:r>
              <a:rPr lang="en-US" sz="1400" dirty="0" err="1"/>
              <a:t>frontLeft.setPower</a:t>
            </a:r>
            <a:r>
              <a:rPr lang="en-US" sz="1400" dirty="0"/>
              <a:t>(1);</a:t>
            </a:r>
          </a:p>
          <a:p>
            <a:pPr marL="0" indent="0">
              <a:buNone/>
            </a:pPr>
            <a:r>
              <a:rPr lang="en-US" sz="1400" dirty="0"/>
              <a:t>		</a:t>
            </a:r>
            <a:r>
              <a:rPr lang="en-US" sz="1400" dirty="0" err="1"/>
              <a:t>frontRight.setPower</a:t>
            </a:r>
            <a:r>
              <a:rPr lang="en-US" sz="1400" dirty="0"/>
              <a:t>(1);</a:t>
            </a:r>
          </a:p>
          <a:p>
            <a:pPr marL="0" indent="0">
              <a:buNone/>
            </a:pPr>
            <a:r>
              <a:rPr lang="en-US" sz="1400" dirty="0"/>
              <a:t>		int target = 500;</a:t>
            </a:r>
          </a:p>
          <a:p>
            <a:pPr marL="0" indent="0">
              <a:buNone/>
            </a:pPr>
            <a:r>
              <a:rPr lang="en-US" sz="1400" dirty="0"/>
              <a:t>		int current;</a:t>
            </a:r>
          </a:p>
          <a:p>
            <a:pPr marL="0" indent="0">
              <a:buNone/>
            </a:pPr>
            <a:r>
              <a:rPr lang="en-US" sz="1400" dirty="0"/>
              <a:t>		do {</a:t>
            </a:r>
          </a:p>
          <a:p>
            <a:pPr marL="0" indent="0">
              <a:buNone/>
            </a:pPr>
            <a:r>
              <a:rPr lang="en-US" sz="1400" dirty="0"/>
              <a:t>			current = (</a:t>
            </a:r>
            <a:r>
              <a:rPr lang="en-US" sz="1400" dirty="0" err="1"/>
              <a:t>frontLeft.getCurrentPosition</a:t>
            </a:r>
            <a:r>
              <a:rPr lang="en-US" sz="1400" dirty="0"/>
              <a:t>() + </a:t>
            </a:r>
            <a:r>
              <a:rPr lang="en-US" sz="1400" dirty="0" err="1"/>
              <a:t>frontRight.getCurrentPosition</a:t>
            </a:r>
            <a:r>
              <a:rPr lang="en-US" sz="1400" dirty="0"/>
              <a:t>())2;</a:t>
            </a:r>
          </a:p>
          <a:p>
            <a:pPr marL="0" indent="0">
              <a:buNone/>
            </a:pPr>
            <a:r>
              <a:rPr lang="en-US" sz="1400" dirty="0"/>
              <a:t>		} while(current &lt; target);</a:t>
            </a:r>
          </a:p>
          <a:p>
            <a:pPr marL="0" indent="0">
              <a:buNone/>
            </a:pPr>
            <a:r>
              <a:rPr lang="en-US" sz="1400" dirty="0"/>
              <a:t>		</a:t>
            </a:r>
            <a:r>
              <a:rPr lang="en-US" sz="1400" dirty="0" err="1"/>
              <a:t>frontLeft.setPower</a:t>
            </a:r>
            <a:r>
              <a:rPr lang="en-US" sz="1400" dirty="0"/>
              <a:t>(0);</a:t>
            </a:r>
          </a:p>
          <a:p>
            <a:pPr marL="0" indent="0">
              <a:buNone/>
            </a:pPr>
            <a:r>
              <a:rPr lang="en-US" sz="1400" dirty="0"/>
              <a:t>		</a:t>
            </a:r>
            <a:r>
              <a:rPr lang="en-US" sz="1400" dirty="0" err="1"/>
              <a:t>frontRight.setPower</a:t>
            </a:r>
            <a:r>
              <a:rPr lang="en-US" sz="1400" dirty="0"/>
              <a:t>(0);</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1980568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8EFE-CDBD-42FD-B80A-6A4D66EDDBC2}"/>
              </a:ext>
            </a:extLst>
          </p:cNvPr>
          <p:cNvSpPr>
            <a:spLocks noGrp="1"/>
          </p:cNvSpPr>
          <p:nvPr>
            <p:ph type="title"/>
          </p:nvPr>
        </p:nvSpPr>
        <p:spPr/>
        <p:txBody>
          <a:bodyPr/>
          <a:lstStyle/>
          <a:p>
            <a:r>
              <a:rPr lang="en-US" dirty="0"/>
              <a:t>Turn to Gyro position</a:t>
            </a:r>
          </a:p>
        </p:txBody>
      </p:sp>
      <p:sp>
        <p:nvSpPr>
          <p:cNvPr id="3" name="Content Placeholder 2">
            <a:extLst>
              <a:ext uri="{FF2B5EF4-FFF2-40B4-BE49-F238E27FC236}">
                <a16:creationId xmlns:a16="http://schemas.microsoft.com/office/drawing/2014/main" id="{3C65871C-2C4A-4E92-88D6-A7295DF4BD9E}"/>
              </a:ext>
            </a:extLst>
          </p:cNvPr>
          <p:cNvSpPr>
            <a:spLocks noGrp="1"/>
          </p:cNvSpPr>
          <p:nvPr>
            <p:ph idx="1"/>
          </p:nvPr>
        </p:nvSpPr>
        <p:spPr/>
        <p:txBody>
          <a:bodyPr/>
          <a:lstStyle/>
          <a:p>
            <a:r>
              <a:rPr lang="en-US" dirty="0"/>
              <a:t>We will use a drive train and an </a:t>
            </a:r>
            <a:r>
              <a:rPr lang="en-US" dirty="0" err="1"/>
              <a:t>GyroSensorcalled</a:t>
            </a:r>
            <a:r>
              <a:rPr lang="en-US" dirty="0"/>
              <a:t> ‘</a:t>
            </a:r>
            <a:r>
              <a:rPr lang="en-US" dirty="0" err="1"/>
              <a:t>gyroSensor</a:t>
            </a:r>
            <a:r>
              <a:rPr lang="en-US" dirty="0"/>
              <a:t>’</a:t>
            </a:r>
          </a:p>
          <a:p>
            <a:r>
              <a:rPr lang="en-US" dirty="0"/>
              <a:t>Start by setting the left motors to 1 and the right motors to 0</a:t>
            </a:r>
          </a:p>
          <a:p>
            <a:r>
              <a:rPr lang="en-US" dirty="0"/>
              <a:t>Create a while loop with condition ‘</a:t>
            </a:r>
            <a:r>
              <a:rPr lang="en-US" dirty="0" err="1"/>
              <a:t>Math.abs</a:t>
            </a:r>
            <a:r>
              <a:rPr lang="en-US" dirty="0"/>
              <a:t>(</a:t>
            </a:r>
            <a:r>
              <a:rPr lang="en-US" dirty="0" err="1"/>
              <a:t>targetAngle-gyroSensor.getHeading</a:t>
            </a:r>
            <a:r>
              <a:rPr lang="en-US" dirty="0"/>
              <a:t>()) &gt; 2’ and an empty body</a:t>
            </a:r>
          </a:p>
          <a:p>
            <a:r>
              <a:rPr lang="en-US" dirty="0"/>
              <a:t>After the while loop, stop the motors</a:t>
            </a:r>
          </a:p>
          <a:p>
            <a:r>
              <a:rPr lang="en-US" dirty="0"/>
              <a:t>When we subtract the heading from the target, we get our error</a:t>
            </a:r>
          </a:p>
          <a:p>
            <a:r>
              <a:rPr lang="en-US" dirty="0"/>
              <a:t>We take the absolute value to compare it to a tolerance</a:t>
            </a:r>
          </a:p>
          <a:p>
            <a:r>
              <a:rPr lang="en-US" dirty="0"/>
              <a:t>When the error is less than ±2, exit the loop and stop the robot</a:t>
            </a:r>
          </a:p>
        </p:txBody>
      </p:sp>
    </p:spTree>
    <p:extLst>
      <p:ext uri="{BB962C8B-B14F-4D97-AF65-F5344CB8AC3E}">
        <p14:creationId xmlns:p14="http://schemas.microsoft.com/office/powerpoint/2010/main" val="1978118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03CD2-9ACF-4DCE-A89B-C63651358567}"/>
              </a:ext>
            </a:extLst>
          </p:cNvPr>
          <p:cNvSpPr>
            <a:spLocks noGrp="1"/>
          </p:cNvSpPr>
          <p:nvPr>
            <p:ph idx="1"/>
          </p:nvPr>
        </p:nvSpPr>
        <p:spPr>
          <a:xfrm>
            <a:off x="838200" y="138222"/>
            <a:ext cx="10515600" cy="6560289"/>
          </a:xfrm>
        </p:spPr>
        <p:txBody>
          <a:bodyPr>
            <a:normAutofit fontScale="47500" lnSpcReduction="20000"/>
          </a:bodyPr>
          <a:lstStyle/>
          <a:p>
            <a:pPr marL="0" indent="0">
              <a:buNone/>
            </a:pPr>
            <a:r>
              <a:rPr lang="en-US" dirty="0"/>
              <a:t>@Autonomous(name=“Turn to Gyro </a:t>
            </a:r>
            <a:r>
              <a:rPr lang="en-US" dirty="0" err="1"/>
              <a:t>Postion</a:t>
            </a:r>
            <a:r>
              <a:rPr lang="en-US" dirty="0"/>
              <a:t>”)</a:t>
            </a:r>
          </a:p>
          <a:p>
            <a:pPr marL="0" indent="0">
              <a:buNone/>
            </a:pPr>
            <a:r>
              <a:rPr lang="en-US" dirty="0"/>
              <a:t>Public class </a:t>
            </a:r>
            <a:r>
              <a:rPr lang="en-US" dirty="0" err="1"/>
              <a:t>GyroTurn</a:t>
            </a:r>
            <a:r>
              <a:rPr lang="en-US" dirty="0"/>
              <a:t> extends </a:t>
            </a:r>
            <a:r>
              <a:rPr lang="en-US" dirty="0" err="1"/>
              <a:t>LinearOpMode</a:t>
            </a:r>
            <a:r>
              <a:rPr lang="en-US" dirty="0"/>
              <a:t> {</a:t>
            </a:r>
          </a:p>
          <a:p>
            <a:pPr marL="0" indent="0">
              <a:buNone/>
            </a:pPr>
            <a:r>
              <a:rPr lang="en-US" dirty="0"/>
              <a:t>	private </a:t>
            </a:r>
            <a:r>
              <a:rPr lang="en-US" dirty="0" err="1"/>
              <a:t>DcMotor</a:t>
            </a:r>
            <a:r>
              <a:rPr lang="en-US" dirty="0"/>
              <a:t> </a:t>
            </a:r>
            <a:r>
              <a:rPr lang="en-US" dirty="0" err="1"/>
              <a:t>frontLeft</a:t>
            </a:r>
            <a:r>
              <a:rPr lang="en-US" dirty="0"/>
              <a:t>;</a:t>
            </a:r>
          </a:p>
          <a:p>
            <a:pPr marL="0" indent="0">
              <a:buNone/>
            </a:pPr>
            <a:r>
              <a:rPr lang="en-US" dirty="0"/>
              <a:t>	private </a:t>
            </a:r>
            <a:r>
              <a:rPr lang="en-US" dirty="0" err="1"/>
              <a:t>DcMotor</a:t>
            </a:r>
            <a:r>
              <a:rPr lang="en-US" dirty="0"/>
              <a:t> </a:t>
            </a:r>
            <a:r>
              <a:rPr lang="en-US" dirty="0" err="1"/>
              <a:t>frontRight</a:t>
            </a:r>
            <a:r>
              <a:rPr lang="en-US" dirty="0"/>
              <a:t>;</a:t>
            </a:r>
          </a:p>
          <a:p>
            <a:pPr marL="0" indent="0">
              <a:buNone/>
            </a:pPr>
            <a:r>
              <a:rPr lang="en-US" dirty="0"/>
              <a:t>	</a:t>
            </a:r>
            <a:r>
              <a:rPr lang="en-US" sz="3400" dirty="0">
                <a:solidFill>
                  <a:srgbClr val="00B050"/>
                </a:solidFill>
              </a:rPr>
              <a:t>private </a:t>
            </a:r>
            <a:r>
              <a:rPr lang="en-US" sz="3400" dirty="0" err="1">
                <a:solidFill>
                  <a:srgbClr val="00B050"/>
                </a:solidFill>
              </a:rPr>
              <a:t>GyroSensor</a:t>
            </a:r>
            <a:r>
              <a:rPr lang="en-US" sz="3400" dirty="0">
                <a:solidFill>
                  <a:srgbClr val="00B050"/>
                </a:solidFill>
              </a:rPr>
              <a:t> </a:t>
            </a:r>
            <a:r>
              <a:rPr lang="en-US" sz="3400" dirty="0" err="1">
                <a:solidFill>
                  <a:srgbClr val="00B050"/>
                </a:solidFill>
              </a:rPr>
              <a:t>gyroSensor</a:t>
            </a:r>
            <a:r>
              <a:rPr lang="en-US" sz="3400" dirty="0">
                <a:solidFill>
                  <a:srgbClr val="00B050"/>
                </a:solidFill>
              </a:rPr>
              <a:t>;</a:t>
            </a:r>
          </a:p>
          <a:p>
            <a:pPr marL="0" indent="0">
              <a:buNone/>
            </a:pPr>
            <a:r>
              <a:rPr lang="en-US" dirty="0"/>
              <a:t>	@Override</a:t>
            </a:r>
          </a:p>
          <a:p>
            <a:pPr marL="0" indent="0">
              <a:buNone/>
            </a:pPr>
            <a:r>
              <a:rPr lang="en-US" dirty="0"/>
              <a:t>	public void </a:t>
            </a:r>
            <a:r>
              <a:rPr lang="en-US" dirty="0" err="1"/>
              <a:t>runOpMode</a:t>
            </a:r>
            <a:r>
              <a:rPr lang="en-US" dirty="0"/>
              <a:t>() throws </a:t>
            </a:r>
            <a:r>
              <a:rPr lang="en-US" dirty="0" err="1"/>
              <a:t>InterruptedException</a:t>
            </a:r>
            <a:r>
              <a:rPr lang="en-US" dirty="0"/>
              <a:t> {</a:t>
            </a:r>
          </a:p>
          <a:p>
            <a:pPr marL="0" indent="0">
              <a:buNone/>
            </a:pPr>
            <a:r>
              <a:rPr lang="en-US" dirty="0"/>
              <a:t>		</a:t>
            </a:r>
            <a:r>
              <a:rPr lang="en-US" dirty="0" err="1"/>
              <a:t>frontLeft</a:t>
            </a:r>
            <a:r>
              <a:rPr lang="en-US" dirty="0"/>
              <a:t> = </a:t>
            </a:r>
            <a:r>
              <a:rPr lang="en-US" dirty="0" err="1"/>
              <a:t>hardwareMap.dcMotor.get</a:t>
            </a:r>
            <a:r>
              <a:rPr lang="en-US" dirty="0"/>
              <a:t>(“Front Left Motor”);</a:t>
            </a:r>
          </a:p>
          <a:p>
            <a:pPr marL="0" indent="0">
              <a:buNone/>
            </a:pPr>
            <a:r>
              <a:rPr lang="en-US" dirty="0"/>
              <a:t>		</a:t>
            </a:r>
            <a:r>
              <a:rPr lang="en-US" dirty="0" err="1"/>
              <a:t>frontRight</a:t>
            </a:r>
            <a:r>
              <a:rPr lang="en-US" dirty="0"/>
              <a:t> = </a:t>
            </a:r>
            <a:r>
              <a:rPr lang="en-US" dirty="0" err="1"/>
              <a:t>hardwareMap.dcMotor.get</a:t>
            </a:r>
            <a:r>
              <a:rPr lang="en-US" dirty="0"/>
              <a:t>(“Front Right Motor”);</a:t>
            </a:r>
          </a:p>
          <a:p>
            <a:pPr marL="0" indent="0">
              <a:buNone/>
            </a:pPr>
            <a:r>
              <a:rPr lang="en-US" dirty="0"/>
              <a:t>		</a:t>
            </a:r>
            <a:r>
              <a:rPr lang="en-US" dirty="0" err="1"/>
              <a:t>frontLeft.setDirection</a:t>
            </a:r>
            <a:r>
              <a:rPr lang="en-US" dirty="0"/>
              <a:t>(</a:t>
            </a:r>
            <a:r>
              <a:rPr lang="en-US" dirty="0" err="1"/>
              <a:t>DcMotorSimple.Direction.REVERSE</a:t>
            </a:r>
            <a:r>
              <a:rPr lang="en-US" dirty="0"/>
              <a:t>);</a:t>
            </a:r>
          </a:p>
          <a:p>
            <a:pPr marL="0" indent="0">
              <a:buNone/>
            </a:pPr>
            <a:r>
              <a:rPr lang="en-US" dirty="0"/>
              <a:t>		</a:t>
            </a:r>
            <a:r>
              <a:rPr lang="en-US" dirty="0" err="1"/>
              <a:t>frontLeft.setMode</a:t>
            </a:r>
            <a:r>
              <a:rPr lang="en-US" dirty="0"/>
              <a:t>(</a:t>
            </a:r>
            <a:r>
              <a:rPr lang="en-US" dirty="0" err="1"/>
              <a:t>DcMotorSimple.RunMode.RUN_USING_ENCODER</a:t>
            </a:r>
            <a:r>
              <a:rPr lang="en-US" dirty="0"/>
              <a:t>);</a:t>
            </a:r>
          </a:p>
          <a:p>
            <a:pPr marL="0" indent="0">
              <a:buNone/>
            </a:pPr>
            <a:r>
              <a:rPr lang="en-US" dirty="0"/>
              <a:t>		</a:t>
            </a:r>
            <a:r>
              <a:rPr lang="en-US" dirty="0" err="1"/>
              <a:t>frontRight.setMode</a:t>
            </a:r>
            <a:r>
              <a:rPr lang="en-US" dirty="0"/>
              <a:t>(</a:t>
            </a:r>
            <a:r>
              <a:rPr lang="en-US" dirty="0" err="1"/>
              <a:t>DcMotorSimple.RunMode.RUN_USING_ENCODER</a:t>
            </a:r>
            <a:r>
              <a:rPr lang="en-US" dirty="0"/>
              <a:t>);</a:t>
            </a:r>
          </a:p>
          <a:p>
            <a:pPr marL="0" indent="0">
              <a:buNone/>
            </a:pPr>
            <a:r>
              <a:rPr lang="en-US" dirty="0">
                <a:solidFill>
                  <a:srgbClr val="00B050"/>
                </a:solidFill>
              </a:rPr>
              <a:t>		</a:t>
            </a:r>
            <a:r>
              <a:rPr lang="en-US" sz="3400" dirty="0" err="1">
                <a:solidFill>
                  <a:srgbClr val="00B050"/>
                </a:solidFill>
              </a:rPr>
              <a:t>gyroSensoe</a:t>
            </a:r>
            <a:r>
              <a:rPr lang="en-US" sz="3400" dirty="0">
                <a:solidFill>
                  <a:srgbClr val="00B050"/>
                </a:solidFill>
              </a:rPr>
              <a:t> = </a:t>
            </a:r>
            <a:r>
              <a:rPr lang="en-US" sz="3400" dirty="0" err="1">
                <a:solidFill>
                  <a:srgbClr val="00B050"/>
                </a:solidFill>
              </a:rPr>
              <a:t>hardwareMap.gyroSensor.get</a:t>
            </a:r>
            <a:r>
              <a:rPr lang="en-US" sz="3400" dirty="0">
                <a:solidFill>
                  <a:srgbClr val="00B050"/>
                </a:solidFill>
              </a:rPr>
              <a:t>(“gyro”);</a:t>
            </a:r>
          </a:p>
          <a:p>
            <a:pPr marL="0" indent="0">
              <a:buNone/>
            </a:pPr>
            <a:r>
              <a:rPr lang="en-US" sz="3400" dirty="0">
                <a:solidFill>
                  <a:srgbClr val="00B050"/>
                </a:solidFill>
              </a:rPr>
              <a:t>		</a:t>
            </a:r>
            <a:r>
              <a:rPr lang="en-US" sz="3400" dirty="0" err="1">
                <a:solidFill>
                  <a:srgbClr val="00B050"/>
                </a:solidFill>
              </a:rPr>
              <a:t>gyroSensor.resetZAxisIntegrator</a:t>
            </a:r>
            <a:r>
              <a:rPr lang="en-US" sz="3400" dirty="0">
                <a:solidFill>
                  <a:srgbClr val="00B050"/>
                </a:solidFill>
              </a:rPr>
              <a:t>();</a:t>
            </a:r>
          </a:p>
          <a:p>
            <a:pPr marL="0" indent="0">
              <a:buNone/>
            </a:pPr>
            <a:r>
              <a:rPr lang="en-US" dirty="0"/>
              <a:t>		</a:t>
            </a:r>
            <a:r>
              <a:rPr lang="en-US" dirty="0" err="1"/>
              <a:t>waitforStart</a:t>
            </a:r>
            <a:r>
              <a:rPr lang="en-US" dirty="0"/>
              <a:t>();</a:t>
            </a:r>
          </a:p>
          <a:p>
            <a:pPr marL="0" indent="0">
              <a:buNone/>
            </a:pPr>
            <a:r>
              <a:rPr lang="en-US" dirty="0"/>
              <a:t>		</a:t>
            </a:r>
            <a:r>
              <a:rPr lang="en-US" dirty="0" err="1"/>
              <a:t>frontLeft.setPower</a:t>
            </a:r>
            <a:r>
              <a:rPr lang="en-US" dirty="0"/>
              <a:t>(1);</a:t>
            </a:r>
          </a:p>
          <a:p>
            <a:pPr marL="0" indent="0">
              <a:buNone/>
            </a:pPr>
            <a:r>
              <a:rPr lang="en-US" dirty="0"/>
              <a:t>		</a:t>
            </a:r>
            <a:r>
              <a:rPr lang="en-US" dirty="0" err="1"/>
              <a:t>frontRight.setPower</a:t>
            </a:r>
            <a:r>
              <a:rPr lang="en-US" dirty="0"/>
              <a:t>(1);</a:t>
            </a:r>
          </a:p>
          <a:p>
            <a:pPr marL="0" indent="0">
              <a:buNone/>
            </a:pPr>
            <a:r>
              <a:rPr lang="en-US" dirty="0"/>
              <a:t>		double </a:t>
            </a:r>
            <a:r>
              <a:rPr lang="en-US" dirty="0" err="1"/>
              <a:t>targetAngle</a:t>
            </a:r>
            <a:r>
              <a:rPr lang="en-US" dirty="0"/>
              <a:t> = 90;</a:t>
            </a:r>
          </a:p>
          <a:p>
            <a:pPr marL="0" indent="0">
              <a:buNone/>
            </a:pPr>
            <a:r>
              <a:rPr lang="en-US" dirty="0"/>
              <a:t>		</a:t>
            </a:r>
            <a:r>
              <a:rPr lang="en-US" sz="3500" dirty="0">
                <a:solidFill>
                  <a:srgbClr val="00B050"/>
                </a:solidFill>
              </a:rPr>
              <a:t>while(</a:t>
            </a:r>
            <a:r>
              <a:rPr lang="en-US" sz="3500" dirty="0" err="1">
                <a:solidFill>
                  <a:srgbClr val="00B050"/>
                </a:solidFill>
              </a:rPr>
              <a:t>Math.abs</a:t>
            </a:r>
            <a:r>
              <a:rPr lang="en-US" sz="3500" dirty="0">
                <a:solidFill>
                  <a:srgbClr val="00B050"/>
                </a:solidFill>
              </a:rPr>
              <a:t>(</a:t>
            </a:r>
            <a:r>
              <a:rPr lang="en-US" sz="3500" dirty="0" err="1">
                <a:solidFill>
                  <a:srgbClr val="00B050"/>
                </a:solidFill>
              </a:rPr>
              <a:t>targetAngle</a:t>
            </a:r>
            <a:r>
              <a:rPr lang="en-US" sz="3500" dirty="0">
                <a:solidFill>
                  <a:srgbClr val="00B050"/>
                </a:solidFill>
              </a:rPr>
              <a:t> – </a:t>
            </a:r>
            <a:r>
              <a:rPr lang="en-US" sz="3500" dirty="0" err="1">
                <a:solidFill>
                  <a:srgbClr val="00B050"/>
                </a:solidFill>
              </a:rPr>
              <a:t>gyroSensor.getheading</a:t>
            </a:r>
            <a:r>
              <a:rPr lang="en-US" sz="3500" dirty="0">
                <a:solidFill>
                  <a:srgbClr val="00B050"/>
                </a:solidFill>
              </a:rPr>
              <a:t>()) &gt; 2) {};</a:t>
            </a:r>
            <a:endParaRPr lang="en-US" dirty="0">
              <a:solidFill>
                <a:srgbClr val="00B050"/>
              </a:solidFill>
            </a:endParaRPr>
          </a:p>
          <a:p>
            <a:pPr marL="0" indent="0">
              <a:buNone/>
            </a:pPr>
            <a:r>
              <a:rPr lang="en-US" dirty="0"/>
              <a:t>		</a:t>
            </a:r>
            <a:r>
              <a:rPr lang="en-US" dirty="0" err="1"/>
              <a:t>frontLeft.setPower</a:t>
            </a:r>
            <a:r>
              <a:rPr lang="en-US" dirty="0"/>
              <a:t>(0);</a:t>
            </a:r>
          </a:p>
          <a:p>
            <a:pPr marL="0" indent="0">
              <a:buNone/>
            </a:pPr>
            <a:r>
              <a:rPr lang="en-US" dirty="0"/>
              <a:t>		</a:t>
            </a:r>
            <a:r>
              <a:rPr lang="en-US" dirty="0" err="1"/>
              <a:t>frontRight.setPower</a:t>
            </a:r>
            <a:r>
              <a:rPr lang="en-US" dirty="0"/>
              <a:t>(0);</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588323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9D6916-2C5E-4037-BD10-4E959FCC7100}"/>
              </a:ext>
            </a:extLst>
          </p:cNvPr>
          <p:cNvSpPr>
            <a:spLocks noGrp="1"/>
          </p:cNvSpPr>
          <p:nvPr>
            <p:ph type="title"/>
          </p:nvPr>
        </p:nvSpPr>
        <p:spPr>
          <a:xfrm>
            <a:off x="640079" y="2053641"/>
            <a:ext cx="3669161" cy="2760098"/>
          </a:xfrm>
        </p:spPr>
        <p:txBody>
          <a:bodyPr>
            <a:normAutofit/>
          </a:bodyPr>
          <a:lstStyle/>
          <a:p>
            <a:r>
              <a:rPr lang="en-US">
                <a:solidFill>
                  <a:srgbClr val="FFFFFF"/>
                </a:solidFill>
              </a:rPr>
              <a:t>Tank Drive</a:t>
            </a:r>
          </a:p>
        </p:txBody>
      </p:sp>
      <p:sp>
        <p:nvSpPr>
          <p:cNvPr id="3" name="Content Placeholder 2">
            <a:extLst>
              <a:ext uri="{FF2B5EF4-FFF2-40B4-BE49-F238E27FC236}">
                <a16:creationId xmlns:a16="http://schemas.microsoft.com/office/drawing/2014/main" id="{2E393789-ED25-46F2-90D0-E052260F3323}"/>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loop(), create two double variables, ‘leftSpeed’ and ‘rightSpeed’, setting them equal to ‘gamepad1.left_stick_y’ and ‘gamepad1.right_stick_y’, respectively</a:t>
            </a:r>
          </a:p>
          <a:p>
            <a:r>
              <a:rPr lang="en-US" sz="2400">
                <a:solidFill>
                  <a:srgbClr val="000000"/>
                </a:solidFill>
              </a:rPr>
              <a:t>Use ‘motor.setPower(leftSpeed)’ to set the power of your drive motors</a:t>
            </a:r>
          </a:p>
        </p:txBody>
      </p:sp>
    </p:spTree>
    <p:extLst>
      <p:ext uri="{BB962C8B-B14F-4D97-AF65-F5344CB8AC3E}">
        <p14:creationId xmlns:p14="http://schemas.microsoft.com/office/powerpoint/2010/main" val="90930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C310956-3862-43AC-86DD-C9BB59FD5A96}"/>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Get your Laptop Ready</a:t>
            </a:r>
          </a:p>
        </p:txBody>
      </p:sp>
      <p:graphicFrame>
        <p:nvGraphicFramePr>
          <p:cNvPr id="5" name="Content Placeholder 2">
            <a:extLst>
              <a:ext uri="{FF2B5EF4-FFF2-40B4-BE49-F238E27FC236}">
                <a16:creationId xmlns:a16="http://schemas.microsoft.com/office/drawing/2014/main" id="{0F6A182F-741B-4DCE-B310-DDDF34FAADAC}"/>
              </a:ext>
            </a:extLst>
          </p:cNvPr>
          <p:cNvGraphicFramePr>
            <a:graphicFrameLocks noGrp="1"/>
          </p:cNvGraphicFramePr>
          <p:nvPr>
            <p:ph idx="1"/>
            <p:extLst>
              <p:ext uri="{D42A27DB-BD31-4B8C-83A1-F6EECF244321}">
                <p14:modId xmlns:p14="http://schemas.microsoft.com/office/powerpoint/2010/main" val="390040930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228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AABF6-EFB0-420F-8AFF-C5ACCBA3AC4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Tank Drive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4F1531-647E-4A62-BE53-19841C9F29E6}"/>
              </a:ext>
            </a:extLst>
          </p:cNvPr>
          <p:cNvSpPr>
            <a:spLocks noGrp="1"/>
          </p:cNvSpPr>
          <p:nvPr>
            <p:ph idx="1"/>
          </p:nvPr>
        </p:nvSpPr>
        <p:spPr>
          <a:xfrm>
            <a:off x="4759892" y="963877"/>
            <a:ext cx="7110531" cy="4930246"/>
          </a:xfrm>
        </p:spPr>
        <p:txBody>
          <a:bodyPr anchor="ctr">
            <a:normAutofit/>
          </a:bodyPr>
          <a:lstStyle/>
          <a:p>
            <a:pPr marL="0" indent="0">
              <a:buNone/>
            </a:pPr>
            <a:r>
              <a:rPr lang="en-US" sz="2400" dirty="0"/>
              <a:t>public void loop() {</a:t>
            </a:r>
          </a:p>
          <a:p>
            <a:pPr marL="0" indent="0">
              <a:buNone/>
            </a:pPr>
            <a:r>
              <a:rPr lang="en-US" sz="2400" dirty="0"/>
              <a:t>	double </a:t>
            </a:r>
            <a:r>
              <a:rPr lang="en-US" sz="2400" dirty="0" err="1"/>
              <a:t>leftSpeed</a:t>
            </a:r>
            <a:r>
              <a:rPr lang="en-US" sz="2400" dirty="0"/>
              <a:t> = gamepad1.left_stick_y;</a:t>
            </a:r>
          </a:p>
          <a:p>
            <a:pPr marL="0" indent="0">
              <a:buNone/>
            </a:pPr>
            <a:r>
              <a:rPr lang="en-US" sz="2400" dirty="0"/>
              <a:t>	double </a:t>
            </a:r>
            <a:r>
              <a:rPr lang="en-US" sz="2400" dirty="0" err="1"/>
              <a:t>rightSpeed</a:t>
            </a:r>
            <a:r>
              <a:rPr lang="en-US" sz="2400" dirty="0"/>
              <a:t> = gamepad1.right_stick_y;</a:t>
            </a:r>
          </a:p>
          <a:p>
            <a:pPr marL="0" indent="0">
              <a:buNone/>
            </a:pPr>
            <a:r>
              <a:rPr lang="en-US" sz="2400" dirty="0"/>
              <a:t>	</a:t>
            </a:r>
            <a:r>
              <a:rPr lang="en-US" sz="2400" dirty="0" err="1"/>
              <a:t>frontLeft.setPower</a:t>
            </a:r>
            <a:r>
              <a:rPr lang="en-US" sz="2400" dirty="0"/>
              <a:t>(</a:t>
            </a:r>
            <a:r>
              <a:rPr lang="en-US" sz="2400" dirty="0" err="1"/>
              <a:t>leftSpeed</a:t>
            </a:r>
            <a:r>
              <a:rPr lang="en-US" sz="2400" dirty="0"/>
              <a:t>);</a:t>
            </a:r>
          </a:p>
          <a:p>
            <a:pPr marL="0" indent="0">
              <a:buNone/>
            </a:pPr>
            <a:r>
              <a:rPr lang="en-US" sz="2400" dirty="0"/>
              <a:t>	</a:t>
            </a:r>
            <a:r>
              <a:rPr lang="en-US" sz="2400" dirty="0" err="1"/>
              <a:t>frontRight.setPower</a:t>
            </a:r>
            <a:r>
              <a:rPr lang="en-US" sz="2400" dirty="0"/>
              <a:t>(</a:t>
            </a:r>
            <a:r>
              <a:rPr lang="en-US" sz="2400" dirty="0" err="1"/>
              <a:t>rightSpeed</a:t>
            </a:r>
            <a:r>
              <a:rPr lang="en-US" sz="2400" dirty="0"/>
              <a:t>);</a:t>
            </a:r>
          </a:p>
          <a:p>
            <a:pPr marL="0" indent="0">
              <a:buNone/>
            </a:pPr>
            <a:r>
              <a:rPr lang="en-US" sz="2400" dirty="0"/>
              <a:t>}</a:t>
            </a:r>
          </a:p>
        </p:txBody>
      </p:sp>
    </p:spTree>
    <p:extLst>
      <p:ext uri="{BB962C8B-B14F-4D97-AF65-F5344CB8AC3E}">
        <p14:creationId xmlns:p14="http://schemas.microsoft.com/office/powerpoint/2010/main" val="3320499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A845-E570-4EBF-890B-0AF51FC6E663}"/>
              </a:ext>
            </a:extLst>
          </p:cNvPr>
          <p:cNvSpPr>
            <a:spLocks noGrp="1"/>
          </p:cNvSpPr>
          <p:nvPr>
            <p:ph type="title"/>
          </p:nvPr>
        </p:nvSpPr>
        <p:spPr/>
        <p:txBody>
          <a:bodyPr/>
          <a:lstStyle/>
          <a:p>
            <a:r>
              <a:rPr lang="en-US" dirty="0"/>
              <a:t>Arcade Drive</a:t>
            </a:r>
          </a:p>
        </p:txBody>
      </p:sp>
      <p:sp>
        <p:nvSpPr>
          <p:cNvPr id="3" name="Content Placeholder 2">
            <a:extLst>
              <a:ext uri="{FF2B5EF4-FFF2-40B4-BE49-F238E27FC236}">
                <a16:creationId xmlns:a16="http://schemas.microsoft.com/office/drawing/2014/main" id="{6D6CDDC2-7A4A-45ED-8936-58C170A5C13E}"/>
              </a:ext>
            </a:extLst>
          </p:cNvPr>
          <p:cNvSpPr>
            <a:spLocks noGrp="1"/>
          </p:cNvSpPr>
          <p:nvPr>
            <p:ph idx="1"/>
          </p:nvPr>
        </p:nvSpPr>
        <p:spPr/>
        <p:txBody>
          <a:bodyPr/>
          <a:lstStyle/>
          <a:p>
            <a:r>
              <a:rPr lang="en-US" dirty="0"/>
              <a:t>Create a new </a:t>
            </a:r>
            <a:r>
              <a:rPr lang="en-US" dirty="0" err="1"/>
              <a:t>OpMode</a:t>
            </a:r>
            <a:r>
              <a:rPr lang="en-US" dirty="0"/>
              <a:t>, define your hardware, then set it up in </a:t>
            </a:r>
            <a:r>
              <a:rPr lang="en-US" dirty="0" err="1"/>
              <a:t>init</a:t>
            </a:r>
            <a:r>
              <a:rPr lang="en-US" dirty="0"/>
              <a:t>()</a:t>
            </a:r>
          </a:p>
          <a:p>
            <a:r>
              <a:rPr lang="en-US" dirty="0"/>
              <a:t>In loop(), create two double variables, ‘</a:t>
            </a:r>
            <a:r>
              <a:rPr lang="en-US" dirty="0">
                <a:solidFill>
                  <a:srgbClr val="00B0F0"/>
                </a:solidFill>
              </a:rPr>
              <a:t>speed</a:t>
            </a:r>
            <a:r>
              <a:rPr lang="en-US" dirty="0"/>
              <a:t>’ and ‘</a:t>
            </a:r>
            <a:r>
              <a:rPr lang="en-US" dirty="0">
                <a:solidFill>
                  <a:srgbClr val="00B050"/>
                </a:solidFill>
              </a:rPr>
              <a:t>turn</a:t>
            </a:r>
            <a:r>
              <a:rPr lang="en-US" dirty="0"/>
              <a:t>’, setting them equal to ‘</a:t>
            </a:r>
            <a:r>
              <a:rPr lang="en-US" dirty="0">
                <a:solidFill>
                  <a:srgbClr val="00B0F0"/>
                </a:solidFill>
              </a:rPr>
              <a:t>gamepad1.right_stick_y</a:t>
            </a:r>
            <a:r>
              <a:rPr lang="en-US" dirty="0"/>
              <a:t>’ and ‘</a:t>
            </a:r>
            <a:r>
              <a:rPr lang="en-US" dirty="0">
                <a:solidFill>
                  <a:srgbClr val="00B050"/>
                </a:solidFill>
              </a:rPr>
              <a:t>gamepad1.right_stick_x</a:t>
            </a:r>
            <a:r>
              <a:rPr lang="en-US" dirty="0"/>
              <a:t>’, respectively</a:t>
            </a:r>
          </a:p>
          <a:p>
            <a:r>
              <a:rPr lang="en-US" dirty="0"/>
              <a:t>Set the left motor’s power to ‘</a:t>
            </a:r>
            <a:r>
              <a:rPr lang="en-US" dirty="0">
                <a:solidFill>
                  <a:srgbClr val="00B0F0"/>
                </a:solidFill>
              </a:rPr>
              <a:t>speed</a:t>
            </a:r>
            <a:r>
              <a:rPr lang="en-US" dirty="0"/>
              <a:t> + </a:t>
            </a:r>
            <a:r>
              <a:rPr lang="en-US" dirty="0">
                <a:solidFill>
                  <a:srgbClr val="00B050"/>
                </a:solidFill>
              </a:rPr>
              <a:t>turn</a:t>
            </a:r>
            <a:r>
              <a:rPr lang="en-US" dirty="0"/>
              <a:t>’</a:t>
            </a:r>
          </a:p>
          <a:p>
            <a:r>
              <a:rPr lang="en-US" dirty="0"/>
              <a:t>Set the right motor’s power to ‘</a:t>
            </a:r>
            <a:r>
              <a:rPr lang="en-US" dirty="0">
                <a:solidFill>
                  <a:srgbClr val="00B0F0"/>
                </a:solidFill>
              </a:rPr>
              <a:t>speed</a:t>
            </a:r>
            <a:r>
              <a:rPr lang="en-US" dirty="0"/>
              <a:t> - </a:t>
            </a:r>
            <a:r>
              <a:rPr lang="en-US" dirty="0">
                <a:solidFill>
                  <a:srgbClr val="00B050"/>
                </a:solidFill>
              </a:rPr>
              <a:t>turn</a:t>
            </a:r>
            <a:r>
              <a:rPr lang="en-US" dirty="0"/>
              <a:t>’</a:t>
            </a:r>
          </a:p>
        </p:txBody>
      </p:sp>
    </p:spTree>
    <p:extLst>
      <p:ext uri="{BB962C8B-B14F-4D97-AF65-F5344CB8AC3E}">
        <p14:creationId xmlns:p14="http://schemas.microsoft.com/office/powerpoint/2010/main" val="2859628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8507-45ED-47FE-B497-B726F3C8D45F}"/>
              </a:ext>
            </a:extLst>
          </p:cNvPr>
          <p:cNvSpPr>
            <a:spLocks noGrp="1"/>
          </p:cNvSpPr>
          <p:nvPr>
            <p:ph type="title"/>
          </p:nvPr>
        </p:nvSpPr>
        <p:spPr/>
        <p:txBody>
          <a:bodyPr/>
          <a:lstStyle/>
          <a:p>
            <a:r>
              <a:rPr lang="en-US" dirty="0"/>
              <a:t>Arcade Drive Code</a:t>
            </a:r>
          </a:p>
        </p:txBody>
      </p:sp>
      <p:sp>
        <p:nvSpPr>
          <p:cNvPr id="3" name="Content Placeholder 2">
            <a:extLst>
              <a:ext uri="{FF2B5EF4-FFF2-40B4-BE49-F238E27FC236}">
                <a16:creationId xmlns:a16="http://schemas.microsoft.com/office/drawing/2014/main" id="{4AA89ADA-54AE-412D-AA12-307F5F9E7729}"/>
              </a:ext>
            </a:extLst>
          </p:cNvPr>
          <p:cNvSpPr>
            <a:spLocks noGrp="1"/>
          </p:cNvSpPr>
          <p:nvPr>
            <p:ph idx="1"/>
          </p:nvPr>
        </p:nvSpPr>
        <p:spPr/>
        <p:txBody>
          <a:bodyPr>
            <a:normAutofit fontScale="85000" lnSpcReduction="20000"/>
          </a:bodyPr>
          <a:lstStyle/>
          <a:p>
            <a:pPr marL="0" indent="0">
              <a:buNone/>
            </a:pPr>
            <a:r>
              <a:rPr lang="en-US" dirty="0"/>
              <a:t>@Override</a:t>
            </a:r>
          </a:p>
          <a:p>
            <a:pPr marL="0" indent="0">
              <a:buNone/>
            </a:pPr>
            <a:r>
              <a:rPr lang="en-US" dirty="0"/>
              <a:t>public void loop() {</a:t>
            </a:r>
          </a:p>
          <a:p>
            <a:pPr marL="0" indent="0">
              <a:buNone/>
            </a:pPr>
            <a:r>
              <a:rPr lang="en-US" dirty="0"/>
              <a:t>	double speed = gamepad1.right_stick_y;</a:t>
            </a:r>
          </a:p>
          <a:p>
            <a:pPr marL="0" indent="0">
              <a:buNone/>
            </a:pPr>
            <a:r>
              <a:rPr lang="en-US" dirty="0"/>
              <a:t>	double turn = gamepad1.right_stick_x;</a:t>
            </a:r>
          </a:p>
          <a:p>
            <a:pPr marL="0" indent="0">
              <a:buNone/>
            </a:pPr>
            <a:endParaRPr lang="en-US" dirty="0"/>
          </a:p>
          <a:p>
            <a:pPr marL="0" indent="0">
              <a:buNone/>
            </a:pPr>
            <a:r>
              <a:rPr lang="en-US" dirty="0"/>
              <a:t>	</a:t>
            </a:r>
            <a:r>
              <a:rPr lang="en-US" dirty="0" err="1"/>
              <a:t>frontLeft.setPower</a:t>
            </a:r>
            <a:r>
              <a:rPr lang="en-US" dirty="0"/>
              <a:t>(speed + turn);</a:t>
            </a:r>
          </a:p>
          <a:p>
            <a:pPr marL="0" indent="0">
              <a:buNone/>
            </a:pPr>
            <a:r>
              <a:rPr lang="en-US" dirty="0"/>
              <a:t>	</a:t>
            </a:r>
            <a:r>
              <a:rPr lang="en-US" dirty="0" err="1"/>
              <a:t>rearLeft.setPower</a:t>
            </a:r>
            <a:r>
              <a:rPr lang="en-US" dirty="0"/>
              <a:t>(speed + turn);</a:t>
            </a:r>
          </a:p>
          <a:p>
            <a:pPr marL="0" indent="0">
              <a:buNone/>
            </a:pPr>
            <a:r>
              <a:rPr lang="en-US" dirty="0"/>
              <a:t>	</a:t>
            </a:r>
            <a:r>
              <a:rPr lang="en-US" dirty="0" err="1"/>
              <a:t>frontRight.setPower</a:t>
            </a:r>
            <a:r>
              <a:rPr lang="en-US" dirty="0"/>
              <a:t>(speed – turn);</a:t>
            </a:r>
          </a:p>
          <a:p>
            <a:pPr marL="0" indent="0">
              <a:buNone/>
            </a:pPr>
            <a:r>
              <a:rPr lang="en-US" dirty="0"/>
              <a:t>	</a:t>
            </a:r>
            <a:r>
              <a:rPr lang="en-US" dirty="0" err="1"/>
              <a:t>rearRight.setPower</a:t>
            </a:r>
            <a:r>
              <a:rPr lang="en-US" dirty="0"/>
              <a:t>(speed – turn);</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98781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1E85-D2C7-47B2-B651-BB406D176B12}"/>
              </a:ext>
            </a:extLst>
          </p:cNvPr>
          <p:cNvSpPr>
            <a:spLocks noGrp="1"/>
          </p:cNvSpPr>
          <p:nvPr>
            <p:ph type="title"/>
          </p:nvPr>
        </p:nvSpPr>
        <p:spPr/>
        <p:txBody>
          <a:bodyPr/>
          <a:lstStyle/>
          <a:p>
            <a:r>
              <a:rPr lang="en-US" dirty="0"/>
              <a:t>Car Drive</a:t>
            </a:r>
          </a:p>
        </p:txBody>
      </p:sp>
      <p:sp>
        <p:nvSpPr>
          <p:cNvPr id="3" name="Content Placeholder 2">
            <a:extLst>
              <a:ext uri="{FF2B5EF4-FFF2-40B4-BE49-F238E27FC236}">
                <a16:creationId xmlns:a16="http://schemas.microsoft.com/office/drawing/2014/main" id="{1CBF8456-D989-4D4A-9DEE-22E18C1DEDC1}"/>
              </a:ext>
            </a:extLst>
          </p:cNvPr>
          <p:cNvSpPr>
            <a:spLocks noGrp="1"/>
          </p:cNvSpPr>
          <p:nvPr>
            <p:ph idx="1"/>
          </p:nvPr>
        </p:nvSpPr>
        <p:spPr/>
        <p:txBody>
          <a:bodyPr>
            <a:normAutofit/>
          </a:bodyPr>
          <a:lstStyle/>
          <a:p>
            <a:r>
              <a:rPr lang="en-US" dirty="0"/>
              <a:t>Create a new </a:t>
            </a:r>
            <a:r>
              <a:rPr lang="en-US" dirty="0" err="1"/>
              <a:t>OpMode</a:t>
            </a:r>
            <a:r>
              <a:rPr lang="en-US" dirty="0"/>
              <a:t>, define your hardware, then set it up in </a:t>
            </a:r>
            <a:r>
              <a:rPr lang="en-US" dirty="0" err="1"/>
              <a:t>init</a:t>
            </a:r>
            <a:r>
              <a:rPr lang="en-US" dirty="0"/>
              <a:t>()</a:t>
            </a:r>
          </a:p>
          <a:p>
            <a:r>
              <a:rPr lang="en-US" dirty="0"/>
              <a:t>In loop(), create two double variables, ‘</a:t>
            </a:r>
            <a:r>
              <a:rPr lang="en-US" dirty="0">
                <a:solidFill>
                  <a:srgbClr val="00B0F0"/>
                </a:solidFill>
              </a:rPr>
              <a:t>speed</a:t>
            </a:r>
            <a:r>
              <a:rPr lang="en-US" dirty="0"/>
              <a:t>’ and ‘</a:t>
            </a:r>
            <a:r>
              <a:rPr lang="en-US" dirty="0">
                <a:solidFill>
                  <a:srgbClr val="00B050"/>
                </a:solidFill>
              </a:rPr>
              <a:t>turn</a:t>
            </a:r>
            <a:r>
              <a:rPr lang="en-US" dirty="0"/>
              <a:t>’, setting them equal to ‘</a:t>
            </a:r>
            <a:r>
              <a:rPr lang="en-US" dirty="0">
                <a:solidFill>
                  <a:srgbClr val="00B0F0"/>
                </a:solidFill>
              </a:rPr>
              <a:t>gamepad1.right_stick_y</a:t>
            </a:r>
            <a:r>
              <a:rPr lang="en-US" dirty="0"/>
              <a:t>’ and ‘</a:t>
            </a:r>
            <a:r>
              <a:rPr lang="en-US" dirty="0">
                <a:solidFill>
                  <a:srgbClr val="00B050"/>
                </a:solidFill>
              </a:rPr>
              <a:t>gamepad1.right_stick_x</a:t>
            </a:r>
            <a:r>
              <a:rPr lang="en-US" dirty="0"/>
              <a:t>’, respectively</a:t>
            </a:r>
          </a:p>
          <a:p>
            <a:r>
              <a:rPr lang="en-US" dirty="0"/>
              <a:t>Set the left motors’ power to</a:t>
            </a:r>
          </a:p>
          <a:p>
            <a:pPr lvl="1"/>
            <a:r>
              <a:rPr lang="en-US" dirty="0"/>
              <a:t>((1 -</a:t>
            </a:r>
            <a:r>
              <a:rPr lang="en-US" dirty="0" err="1"/>
              <a:t>Math.abs</a:t>
            </a:r>
            <a:r>
              <a:rPr lang="en-US" dirty="0"/>
              <a:t>(</a:t>
            </a:r>
            <a:r>
              <a:rPr lang="en-US" dirty="0">
                <a:solidFill>
                  <a:srgbClr val="00B050"/>
                </a:solidFill>
              </a:rPr>
              <a:t>turn</a:t>
            </a:r>
            <a:r>
              <a:rPr lang="en-US" dirty="0"/>
              <a:t>)) * speed +(1 -</a:t>
            </a:r>
            <a:r>
              <a:rPr lang="en-US" dirty="0" err="1"/>
              <a:t>Math.abs</a:t>
            </a:r>
            <a:r>
              <a:rPr lang="en-US" dirty="0"/>
              <a:t>(</a:t>
            </a:r>
            <a:r>
              <a:rPr lang="en-US" dirty="0">
                <a:solidFill>
                  <a:srgbClr val="00B0F0"/>
                </a:solidFill>
              </a:rPr>
              <a:t>speed</a:t>
            </a:r>
            <a:r>
              <a:rPr lang="en-US" dirty="0"/>
              <a:t>)) * </a:t>
            </a:r>
            <a:r>
              <a:rPr lang="en-US" dirty="0">
                <a:solidFill>
                  <a:srgbClr val="00B050"/>
                </a:solidFill>
              </a:rPr>
              <a:t>turn</a:t>
            </a:r>
            <a:r>
              <a:rPr lang="en-US" dirty="0"/>
              <a:t> +</a:t>
            </a:r>
            <a:r>
              <a:rPr lang="en-US" dirty="0">
                <a:solidFill>
                  <a:srgbClr val="00B050"/>
                </a:solidFill>
              </a:rPr>
              <a:t>turn</a:t>
            </a:r>
            <a:r>
              <a:rPr lang="en-US" dirty="0"/>
              <a:t> + </a:t>
            </a:r>
            <a:r>
              <a:rPr lang="en-US" dirty="0">
                <a:solidFill>
                  <a:srgbClr val="00B0F0"/>
                </a:solidFill>
              </a:rPr>
              <a:t>speed</a:t>
            </a:r>
            <a:r>
              <a:rPr lang="en-US" dirty="0"/>
              <a:t>) / 2</a:t>
            </a:r>
          </a:p>
          <a:p>
            <a:r>
              <a:rPr lang="en-US" dirty="0"/>
              <a:t>Set the right motors’ power to</a:t>
            </a:r>
          </a:p>
          <a:p>
            <a:pPr lvl="1"/>
            <a:r>
              <a:rPr lang="en-US" dirty="0"/>
              <a:t>((1 -</a:t>
            </a:r>
            <a:r>
              <a:rPr lang="en-US" dirty="0" err="1"/>
              <a:t>Math.abs</a:t>
            </a:r>
            <a:r>
              <a:rPr lang="en-US" dirty="0"/>
              <a:t>(</a:t>
            </a:r>
            <a:r>
              <a:rPr lang="en-US" dirty="0">
                <a:solidFill>
                  <a:srgbClr val="00B050"/>
                </a:solidFill>
              </a:rPr>
              <a:t>turn</a:t>
            </a:r>
            <a:r>
              <a:rPr lang="en-US" dirty="0"/>
              <a:t>)) * speed -(1 -</a:t>
            </a:r>
            <a:r>
              <a:rPr lang="en-US" dirty="0" err="1"/>
              <a:t>Math.abs</a:t>
            </a:r>
            <a:r>
              <a:rPr lang="en-US" dirty="0"/>
              <a:t>(</a:t>
            </a:r>
            <a:r>
              <a:rPr lang="en-US" dirty="0">
                <a:solidFill>
                  <a:srgbClr val="00B0F0"/>
                </a:solidFill>
              </a:rPr>
              <a:t>speed</a:t>
            </a:r>
            <a:r>
              <a:rPr lang="en-US" dirty="0"/>
              <a:t>)) * </a:t>
            </a:r>
            <a:r>
              <a:rPr lang="en-US" dirty="0">
                <a:solidFill>
                  <a:srgbClr val="00B050"/>
                </a:solidFill>
              </a:rPr>
              <a:t>turn</a:t>
            </a:r>
            <a:r>
              <a:rPr lang="en-US" dirty="0"/>
              <a:t> -</a:t>
            </a:r>
            <a:r>
              <a:rPr lang="en-US" dirty="0">
                <a:solidFill>
                  <a:srgbClr val="00B050"/>
                </a:solidFill>
              </a:rPr>
              <a:t>turn</a:t>
            </a:r>
            <a:r>
              <a:rPr lang="en-US" dirty="0"/>
              <a:t> + </a:t>
            </a:r>
            <a:r>
              <a:rPr lang="en-US" dirty="0">
                <a:solidFill>
                  <a:srgbClr val="00B0F0"/>
                </a:solidFill>
              </a:rPr>
              <a:t>speed</a:t>
            </a:r>
            <a:r>
              <a:rPr lang="en-US" dirty="0"/>
              <a:t>) / 2</a:t>
            </a:r>
          </a:p>
        </p:txBody>
      </p:sp>
    </p:spTree>
    <p:extLst>
      <p:ext uri="{BB962C8B-B14F-4D97-AF65-F5344CB8AC3E}">
        <p14:creationId xmlns:p14="http://schemas.microsoft.com/office/powerpoint/2010/main" val="4042130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2C0E-DEC5-4AD2-B292-FE7AEC3267A2}"/>
              </a:ext>
            </a:extLst>
          </p:cNvPr>
          <p:cNvSpPr>
            <a:spLocks noGrp="1"/>
          </p:cNvSpPr>
          <p:nvPr>
            <p:ph type="title"/>
          </p:nvPr>
        </p:nvSpPr>
        <p:spPr/>
        <p:txBody>
          <a:bodyPr/>
          <a:lstStyle/>
          <a:p>
            <a:r>
              <a:rPr lang="en-US" dirty="0"/>
              <a:t>Car Drive Code</a:t>
            </a:r>
          </a:p>
        </p:txBody>
      </p:sp>
      <p:sp>
        <p:nvSpPr>
          <p:cNvPr id="3" name="Content Placeholder 2">
            <a:extLst>
              <a:ext uri="{FF2B5EF4-FFF2-40B4-BE49-F238E27FC236}">
                <a16:creationId xmlns:a16="http://schemas.microsoft.com/office/drawing/2014/main" id="{3A9BA79C-CBB1-4990-AA25-C3FF040A2F17}"/>
              </a:ext>
            </a:extLst>
          </p:cNvPr>
          <p:cNvSpPr>
            <a:spLocks noGrp="1"/>
          </p:cNvSpPr>
          <p:nvPr>
            <p:ph idx="1"/>
          </p:nvPr>
        </p:nvSpPr>
        <p:spPr>
          <a:xfrm>
            <a:off x="414670" y="1825625"/>
            <a:ext cx="11546958" cy="3915956"/>
          </a:xfrm>
        </p:spPr>
        <p:txBody>
          <a:bodyPr>
            <a:normAutofit fontScale="62500" lnSpcReduction="20000"/>
          </a:bodyPr>
          <a:lstStyle/>
          <a:p>
            <a:pPr marL="0" indent="0">
              <a:buNone/>
            </a:pPr>
            <a:r>
              <a:rPr lang="en-US" dirty="0"/>
              <a:t>@Override</a:t>
            </a:r>
          </a:p>
          <a:p>
            <a:pPr marL="0" indent="0">
              <a:buNone/>
            </a:pPr>
            <a:r>
              <a:rPr lang="en-US" dirty="0"/>
              <a:t>public void loop() {</a:t>
            </a:r>
          </a:p>
          <a:p>
            <a:pPr marL="0" indent="0">
              <a:buNone/>
            </a:pPr>
            <a:r>
              <a:rPr lang="en-US" dirty="0"/>
              <a:t>	double speed = gamepad1.right_trigger – gamepad1.left_trigger;</a:t>
            </a:r>
          </a:p>
          <a:p>
            <a:pPr marL="0" indent="0">
              <a:buNone/>
            </a:pPr>
            <a:r>
              <a:rPr lang="en-US" dirty="0"/>
              <a:t>	double turn = gamepad1.left_stick_x;</a:t>
            </a:r>
          </a:p>
          <a:p>
            <a:pPr marL="0" indent="0">
              <a:buNone/>
            </a:pPr>
            <a:r>
              <a:rPr lang="en-US" dirty="0"/>
              <a:t>	double </a:t>
            </a:r>
            <a:r>
              <a:rPr lang="en-US" dirty="0" err="1"/>
              <a:t>leftSpeed</a:t>
            </a:r>
            <a:r>
              <a:rPr lang="en-US" dirty="0"/>
              <a:t> = ((1 -</a:t>
            </a:r>
            <a:r>
              <a:rPr lang="en-US" dirty="0" err="1"/>
              <a:t>Math.abs</a:t>
            </a:r>
            <a:r>
              <a:rPr lang="en-US" dirty="0"/>
              <a:t>(</a:t>
            </a:r>
            <a:r>
              <a:rPr lang="en-US" dirty="0">
                <a:solidFill>
                  <a:srgbClr val="00B050"/>
                </a:solidFill>
              </a:rPr>
              <a:t>turn</a:t>
            </a:r>
            <a:r>
              <a:rPr lang="en-US" dirty="0"/>
              <a:t>)) * speed +(1 -</a:t>
            </a:r>
            <a:r>
              <a:rPr lang="en-US" dirty="0" err="1"/>
              <a:t>Math.abs</a:t>
            </a:r>
            <a:r>
              <a:rPr lang="en-US" dirty="0"/>
              <a:t>(</a:t>
            </a:r>
            <a:r>
              <a:rPr lang="en-US" dirty="0">
                <a:solidFill>
                  <a:srgbClr val="00B0F0"/>
                </a:solidFill>
              </a:rPr>
              <a:t>speed</a:t>
            </a:r>
            <a:r>
              <a:rPr lang="en-US" dirty="0"/>
              <a:t>)) * </a:t>
            </a:r>
            <a:r>
              <a:rPr lang="en-US" dirty="0">
                <a:solidFill>
                  <a:srgbClr val="00B050"/>
                </a:solidFill>
              </a:rPr>
              <a:t>turn</a:t>
            </a:r>
            <a:r>
              <a:rPr lang="en-US" dirty="0"/>
              <a:t> +</a:t>
            </a:r>
            <a:r>
              <a:rPr lang="en-US" dirty="0">
                <a:solidFill>
                  <a:srgbClr val="00B050"/>
                </a:solidFill>
              </a:rPr>
              <a:t>turn</a:t>
            </a:r>
            <a:r>
              <a:rPr lang="en-US" dirty="0"/>
              <a:t> + </a:t>
            </a:r>
            <a:r>
              <a:rPr lang="en-US" dirty="0">
                <a:solidFill>
                  <a:srgbClr val="00B0F0"/>
                </a:solidFill>
              </a:rPr>
              <a:t>speed</a:t>
            </a:r>
            <a:r>
              <a:rPr lang="en-US" dirty="0"/>
              <a:t>) / 2</a:t>
            </a:r>
          </a:p>
          <a:p>
            <a:pPr marL="0" indent="0">
              <a:buNone/>
            </a:pPr>
            <a:r>
              <a:rPr lang="en-US" dirty="0"/>
              <a:t>	double </a:t>
            </a:r>
            <a:r>
              <a:rPr lang="en-US" dirty="0" err="1"/>
              <a:t>rightSpeed</a:t>
            </a:r>
            <a:r>
              <a:rPr lang="en-US" dirty="0"/>
              <a:t> = ((1 -</a:t>
            </a:r>
            <a:r>
              <a:rPr lang="en-US" dirty="0" err="1"/>
              <a:t>Math.abs</a:t>
            </a:r>
            <a:r>
              <a:rPr lang="en-US" dirty="0"/>
              <a:t>(</a:t>
            </a:r>
            <a:r>
              <a:rPr lang="en-US" dirty="0">
                <a:solidFill>
                  <a:srgbClr val="00B050"/>
                </a:solidFill>
              </a:rPr>
              <a:t>turn</a:t>
            </a:r>
            <a:r>
              <a:rPr lang="en-US" dirty="0"/>
              <a:t>)) * speed -(1 -</a:t>
            </a:r>
            <a:r>
              <a:rPr lang="en-US" dirty="0" err="1"/>
              <a:t>Math.abs</a:t>
            </a:r>
            <a:r>
              <a:rPr lang="en-US" dirty="0"/>
              <a:t>(</a:t>
            </a:r>
            <a:r>
              <a:rPr lang="en-US" dirty="0">
                <a:solidFill>
                  <a:srgbClr val="00B0F0"/>
                </a:solidFill>
              </a:rPr>
              <a:t>speed</a:t>
            </a:r>
            <a:r>
              <a:rPr lang="en-US" dirty="0"/>
              <a:t>)) * </a:t>
            </a:r>
            <a:r>
              <a:rPr lang="en-US" dirty="0">
                <a:solidFill>
                  <a:srgbClr val="00B050"/>
                </a:solidFill>
              </a:rPr>
              <a:t>turn</a:t>
            </a:r>
            <a:r>
              <a:rPr lang="en-US" dirty="0"/>
              <a:t> -</a:t>
            </a:r>
            <a:r>
              <a:rPr lang="en-US" dirty="0">
                <a:solidFill>
                  <a:srgbClr val="00B050"/>
                </a:solidFill>
              </a:rPr>
              <a:t>turn</a:t>
            </a:r>
            <a:r>
              <a:rPr lang="en-US" dirty="0"/>
              <a:t> + </a:t>
            </a:r>
            <a:r>
              <a:rPr lang="en-US" dirty="0">
                <a:solidFill>
                  <a:srgbClr val="00B0F0"/>
                </a:solidFill>
              </a:rPr>
              <a:t>speed</a:t>
            </a:r>
            <a:r>
              <a:rPr lang="en-US" dirty="0"/>
              <a:t>) / 2</a:t>
            </a:r>
          </a:p>
          <a:p>
            <a:pPr marL="0" indent="0">
              <a:buNone/>
            </a:pPr>
            <a:r>
              <a:rPr lang="en-US" dirty="0"/>
              <a:t>	</a:t>
            </a:r>
          </a:p>
          <a:p>
            <a:pPr marL="0" indent="0">
              <a:buNone/>
            </a:pPr>
            <a:r>
              <a:rPr lang="en-US" dirty="0"/>
              <a:t>	</a:t>
            </a:r>
            <a:r>
              <a:rPr lang="en-US" dirty="0" err="1"/>
              <a:t>frontLeft.setPower</a:t>
            </a:r>
            <a:r>
              <a:rPr lang="en-US" dirty="0"/>
              <a:t>(</a:t>
            </a:r>
            <a:r>
              <a:rPr lang="en-US" dirty="0" err="1"/>
              <a:t>leftSpeed</a:t>
            </a:r>
            <a:r>
              <a:rPr lang="en-US" dirty="0"/>
              <a:t>);</a:t>
            </a:r>
          </a:p>
          <a:p>
            <a:pPr marL="0" indent="0">
              <a:buNone/>
            </a:pPr>
            <a:r>
              <a:rPr lang="en-US" dirty="0"/>
              <a:t>	</a:t>
            </a:r>
            <a:r>
              <a:rPr lang="en-US" dirty="0" err="1"/>
              <a:t>rearLeft.setPower</a:t>
            </a:r>
            <a:r>
              <a:rPr lang="en-US" dirty="0"/>
              <a:t>(</a:t>
            </a:r>
            <a:r>
              <a:rPr lang="en-US" dirty="0" err="1"/>
              <a:t>leftSpeed</a:t>
            </a:r>
            <a:r>
              <a:rPr lang="en-US" dirty="0"/>
              <a:t>);</a:t>
            </a:r>
          </a:p>
          <a:p>
            <a:pPr marL="0" indent="0">
              <a:buNone/>
            </a:pPr>
            <a:r>
              <a:rPr lang="en-US" dirty="0"/>
              <a:t>	</a:t>
            </a:r>
            <a:r>
              <a:rPr lang="en-US" dirty="0" err="1"/>
              <a:t>frontRight.setPower</a:t>
            </a:r>
            <a:r>
              <a:rPr lang="en-US" dirty="0"/>
              <a:t>(</a:t>
            </a:r>
            <a:r>
              <a:rPr lang="en-US" dirty="0" err="1"/>
              <a:t>rightSpeed</a:t>
            </a:r>
            <a:r>
              <a:rPr lang="en-US" dirty="0"/>
              <a:t>);</a:t>
            </a:r>
          </a:p>
          <a:p>
            <a:pPr marL="0" indent="0">
              <a:buNone/>
            </a:pPr>
            <a:r>
              <a:rPr lang="en-US" dirty="0"/>
              <a:t>	</a:t>
            </a:r>
            <a:r>
              <a:rPr lang="en-US" dirty="0" err="1"/>
              <a:t>rearRight.setPower</a:t>
            </a:r>
            <a:r>
              <a:rPr lang="en-US" dirty="0"/>
              <a:t>(</a:t>
            </a:r>
            <a:r>
              <a:rPr lang="en-US" dirty="0" err="1"/>
              <a:t>rightSpeed</a:t>
            </a: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2555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56F-6299-4EC5-9D66-2A6A735BA860}"/>
              </a:ext>
            </a:extLst>
          </p:cNvPr>
          <p:cNvSpPr>
            <a:spLocks noGrp="1"/>
          </p:cNvSpPr>
          <p:nvPr>
            <p:ph type="title"/>
          </p:nvPr>
        </p:nvSpPr>
        <p:spPr/>
        <p:txBody>
          <a:bodyPr/>
          <a:lstStyle/>
          <a:p>
            <a:r>
              <a:rPr lang="en-US" dirty="0"/>
              <a:t>Move </a:t>
            </a:r>
            <a:r>
              <a:rPr lang="en-US" dirty="0" err="1">
                <a:solidFill>
                  <a:srgbClr val="00B0F0"/>
                </a:solidFill>
              </a:rPr>
              <a:t>DCMotor</a:t>
            </a:r>
            <a:r>
              <a:rPr lang="en-US" dirty="0"/>
              <a:t> / </a:t>
            </a:r>
            <a:r>
              <a:rPr lang="en-US" dirty="0">
                <a:solidFill>
                  <a:srgbClr val="00B050"/>
                </a:solidFill>
              </a:rPr>
              <a:t>Servo</a:t>
            </a:r>
            <a:r>
              <a:rPr lang="en-US" dirty="0"/>
              <a:t> with if/else</a:t>
            </a:r>
          </a:p>
        </p:txBody>
      </p:sp>
      <p:sp>
        <p:nvSpPr>
          <p:cNvPr id="3" name="Content Placeholder 2">
            <a:extLst>
              <a:ext uri="{FF2B5EF4-FFF2-40B4-BE49-F238E27FC236}">
                <a16:creationId xmlns:a16="http://schemas.microsoft.com/office/drawing/2014/main" id="{47441E8A-7409-4E65-A315-58854029D42A}"/>
              </a:ext>
            </a:extLst>
          </p:cNvPr>
          <p:cNvSpPr>
            <a:spLocks noGrp="1"/>
          </p:cNvSpPr>
          <p:nvPr>
            <p:ph idx="1"/>
          </p:nvPr>
        </p:nvSpPr>
        <p:spPr/>
        <p:txBody>
          <a:bodyPr>
            <a:normAutofit fontScale="92500" lnSpcReduction="20000"/>
          </a:bodyPr>
          <a:lstStyle/>
          <a:p>
            <a:pPr marL="0" indent="0">
              <a:buNone/>
            </a:pPr>
            <a:r>
              <a:rPr lang="en-US" dirty="0">
                <a:solidFill>
                  <a:srgbClr val="00B0F0"/>
                </a:solidFill>
              </a:rPr>
              <a:t>if (gamepad2.a) {</a:t>
            </a:r>
          </a:p>
          <a:p>
            <a:pPr marL="0" indent="0">
              <a:buNone/>
            </a:pPr>
            <a:r>
              <a:rPr lang="en-US" dirty="0">
                <a:solidFill>
                  <a:srgbClr val="00B0F0"/>
                </a:solidFill>
              </a:rPr>
              <a:t>	</a:t>
            </a:r>
            <a:r>
              <a:rPr lang="en-US" dirty="0" err="1">
                <a:solidFill>
                  <a:srgbClr val="00B0F0"/>
                </a:solidFill>
              </a:rPr>
              <a:t>DCmotor.setPower</a:t>
            </a:r>
            <a:r>
              <a:rPr lang="en-US" dirty="0">
                <a:solidFill>
                  <a:srgbClr val="00B0F0"/>
                </a:solidFill>
              </a:rPr>
              <a:t>(1);</a:t>
            </a:r>
          </a:p>
          <a:p>
            <a:pPr marL="0" indent="0">
              <a:buNone/>
            </a:pPr>
            <a:r>
              <a:rPr lang="en-US" dirty="0">
                <a:solidFill>
                  <a:srgbClr val="00B0F0"/>
                </a:solidFill>
              </a:rPr>
              <a:t>} else {</a:t>
            </a:r>
          </a:p>
          <a:p>
            <a:pPr marL="0" indent="0">
              <a:buNone/>
            </a:pPr>
            <a:r>
              <a:rPr lang="en-US" dirty="0">
                <a:solidFill>
                  <a:srgbClr val="00B0F0"/>
                </a:solidFill>
              </a:rPr>
              <a:t>	</a:t>
            </a:r>
            <a:r>
              <a:rPr lang="en-US" dirty="0" err="1">
                <a:solidFill>
                  <a:srgbClr val="00B0F0"/>
                </a:solidFill>
              </a:rPr>
              <a:t>DCmotor.setPower</a:t>
            </a:r>
            <a:r>
              <a:rPr lang="en-US" dirty="0">
                <a:solidFill>
                  <a:srgbClr val="00B0F0"/>
                </a:solidFill>
              </a:rPr>
              <a:t>(0);</a:t>
            </a:r>
          </a:p>
          <a:p>
            <a:pPr marL="0" indent="0">
              <a:buNone/>
            </a:pPr>
            <a:r>
              <a:rPr lang="en-US" dirty="0">
                <a:solidFill>
                  <a:srgbClr val="00B0F0"/>
                </a:solidFill>
              </a:rPr>
              <a:t>}</a:t>
            </a:r>
          </a:p>
          <a:p>
            <a:pPr marL="0" indent="0">
              <a:buNone/>
            </a:pPr>
            <a:r>
              <a:rPr lang="en-US" dirty="0">
                <a:solidFill>
                  <a:srgbClr val="00B050"/>
                </a:solidFill>
              </a:rPr>
              <a:t>if (gamepad2.b) {</a:t>
            </a:r>
          </a:p>
          <a:p>
            <a:pPr marL="0" indent="0">
              <a:buNone/>
            </a:pPr>
            <a:r>
              <a:rPr lang="en-US" dirty="0">
                <a:solidFill>
                  <a:srgbClr val="00B050"/>
                </a:solidFill>
              </a:rPr>
              <a:t>	</a:t>
            </a:r>
            <a:r>
              <a:rPr lang="en-US" dirty="0" err="1">
                <a:solidFill>
                  <a:srgbClr val="00B050"/>
                </a:solidFill>
              </a:rPr>
              <a:t>servo.setPosition</a:t>
            </a:r>
            <a:r>
              <a:rPr lang="en-US" dirty="0">
                <a:solidFill>
                  <a:srgbClr val="00B050"/>
                </a:solidFill>
              </a:rPr>
              <a:t>(1);</a:t>
            </a:r>
          </a:p>
          <a:p>
            <a:pPr marL="0" indent="0">
              <a:buNone/>
            </a:pPr>
            <a:r>
              <a:rPr lang="en-US" dirty="0">
                <a:solidFill>
                  <a:srgbClr val="00B050"/>
                </a:solidFill>
              </a:rPr>
              <a:t>} else {</a:t>
            </a:r>
          </a:p>
          <a:p>
            <a:pPr marL="0" indent="0">
              <a:buNone/>
            </a:pPr>
            <a:r>
              <a:rPr lang="en-US" dirty="0">
                <a:solidFill>
                  <a:srgbClr val="00B050"/>
                </a:solidFill>
              </a:rPr>
              <a:t>	</a:t>
            </a:r>
            <a:r>
              <a:rPr lang="en-US" dirty="0" err="1">
                <a:solidFill>
                  <a:srgbClr val="00B050"/>
                </a:solidFill>
              </a:rPr>
              <a:t>servo.setPosition</a:t>
            </a:r>
            <a:r>
              <a:rPr lang="en-US" dirty="0">
                <a:solidFill>
                  <a:srgbClr val="00B050"/>
                </a:solidFill>
              </a:rPr>
              <a:t>(0);</a:t>
            </a:r>
          </a:p>
          <a:p>
            <a:pPr marL="0" indent="0">
              <a:buNone/>
            </a:pPr>
            <a:r>
              <a:rPr lang="en-US" dirty="0">
                <a:solidFill>
                  <a:srgbClr val="00B050"/>
                </a:solidFill>
              </a:rPr>
              <a:t>}</a:t>
            </a:r>
          </a:p>
        </p:txBody>
      </p:sp>
    </p:spTree>
    <p:extLst>
      <p:ext uri="{BB962C8B-B14F-4D97-AF65-F5344CB8AC3E}">
        <p14:creationId xmlns:p14="http://schemas.microsoft.com/office/powerpoint/2010/main" val="1825182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DD01-B2BC-4457-83A5-63C383A49FE6}"/>
              </a:ext>
            </a:extLst>
          </p:cNvPr>
          <p:cNvSpPr>
            <a:spLocks noGrp="1"/>
          </p:cNvSpPr>
          <p:nvPr>
            <p:ph type="title"/>
          </p:nvPr>
        </p:nvSpPr>
        <p:spPr/>
        <p:txBody>
          <a:bodyPr/>
          <a:lstStyle/>
          <a:p>
            <a:r>
              <a:rPr lang="en-US" dirty="0"/>
              <a:t>Digital Input Control</a:t>
            </a:r>
          </a:p>
        </p:txBody>
      </p:sp>
      <p:sp>
        <p:nvSpPr>
          <p:cNvPr id="3" name="Content Placeholder 2">
            <a:extLst>
              <a:ext uri="{FF2B5EF4-FFF2-40B4-BE49-F238E27FC236}">
                <a16:creationId xmlns:a16="http://schemas.microsoft.com/office/drawing/2014/main" id="{0EAD130A-E951-463C-84DE-B5729578EDFD}"/>
              </a:ext>
            </a:extLst>
          </p:cNvPr>
          <p:cNvSpPr>
            <a:spLocks noGrp="1"/>
          </p:cNvSpPr>
          <p:nvPr>
            <p:ph idx="1"/>
          </p:nvPr>
        </p:nvSpPr>
        <p:spPr/>
        <p:txBody>
          <a:bodyPr/>
          <a:lstStyle/>
          <a:p>
            <a:pPr marL="0" indent="0">
              <a:buNone/>
            </a:pPr>
            <a:r>
              <a:rPr lang="en-US" dirty="0"/>
              <a:t>if (gamepad2.left_bumper) {</a:t>
            </a:r>
          </a:p>
          <a:p>
            <a:pPr marL="0" indent="0">
              <a:buNone/>
            </a:pPr>
            <a:r>
              <a:rPr lang="en-US" dirty="0"/>
              <a:t>	</a:t>
            </a:r>
            <a:r>
              <a:rPr lang="en-US" dirty="0" err="1"/>
              <a:t>crServo.setPower</a:t>
            </a:r>
            <a:r>
              <a:rPr lang="en-US" dirty="0"/>
              <a:t>(1);</a:t>
            </a:r>
          </a:p>
          <a:p>
            <a:pPr marL="0" indent="0">
              <a:buNone/>
            </a:pPr>
            <a:r>
              <a:rPr lang="en-US" dirty="0"/>
              <a:t>} else {</a:t>
            </a:r>
          </a:p>
          <a:p>
            <a:pPr marL="0" indent="0">
              <a:buNone/>
            </a:pPr>
            <a:r>
              <a:rPr lang="en-US" dirty="0"/>
              <a:t>	</a:t>
            </a:r>
            <a:r>
              <a:rPr lang="en-US" dirty="0" err="1"/>
              <a:t>crServo.setPower</a:t>
            </a:r>
            <a:r>
              <a:rPr lang="en-US" dirty="0"/>
              <a:t>(0);</a:t>
            </a:r>
          </a:p>
          <a:p>
            <a:pPr marL="0" indent="0">
              <a:buNone/>
            </a:pPr>
            <a:r>
              <a:rPr lang="en-US" dirty="0"/>
              <a:t>}</a:t>
            </a:r>
          </a:p>
        </p:txBody>
      </p:sp>
    </p:spTree>
    <p:extLst>
      <p:ext uri="{BB962C8B-B14F-4D97-AF65-F5344CB8AC3E}">
        <p14:creationId xmlns:p14="http://schemas.microsoft.com/office/powerpoint/2010/main" val="2344897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FCF7-0317-4F5D-B0B6-0758E9925D69}"/>
              </a:ext>
            </a:extLst>
          </p:cNvPr>
          <p:cNvSpPr>
            <a:spLocks noGrp="1"/>
          </p:cNvSpPr>
          <p:nvPr>
            <p:ph type="title"/>
          </p:nvPr>
        </p:nvSpPr>
        <p:spPr/>
        <p:txBody>
          <a:bodyPr/>
          <a:lstStyle/>
          <a:p>
            <a:r>
              <a:rPr lang="en-US" dirty="0"/>
              <a:t>Analog input - Joystick Control</a:t>
            </a:r>
          </a:p>
        </p:txBody>
      </p:sp>
      <p:sp>
        <p:nvSpPr>
          <p:cNvPr id="3" name="Content Placeholder 2">
            <a:extLst>
              <a:ext uri="{FF2B5EF4-FFF2-40B4-BE49-F238E27FC236}">
                <a16:creationId xmlns:a16="http://schemas.microsoft.com/office/drawing/2014/main" id="{9E173361-5E27-4748-99C3-DE1D039E2D60}"/>
              </a:ext>
            </a:extLst>
          </p:cNvPr>
          <p:cNvSpPr>
            <a:spLocks noGrp="1"/>
          </p:cNvSpPr>
          <p:nvPr>
            <p:ph idx="1"/>
          </p:nvPr>
        </p:nvSpPr>
        <p:spPr/>
        <p:txBody>
          <a:bodyPr/>
          <a:lstStyle/>
          <a:p>
            <a:r>
              <a:rPr lang="en-US" dirty="0"/>
              <a:t>Create a double variable called ‘</a:t>
            </a:r>
            <a:r>
              <a:rPr lang="en-US" dirty="0" err="1"/>
              <a:t>servoPosition</a:t>
            </a:r>
            <a:r>
              <a:rPr lang="en-US" dirty="0"/>
              <a:t>’ and set it equal to ‘gamepad2.right_stick_y / 2 + 1’</a:t>
            </a:r>
          </a:p>
          <a:p>
            <a:r>
              <a:rPr lang="en-US" dirty="0"/>
              <a:t>Here we want to move the servo to a position depending on where the joystick is positioned</a:t>
            </a:r>
          </a:p>
          <a:p>
            <a:r>
              <a:rPr lang="en-US" dirty="0"/>
              <a:t>The ‘/ 2 + 1’ divides ‘gamepad2.right_stick_y’ by two and adds 1.</a:t>
            </a:r>
          </a:p>
          <a:p>
            <a:r>
              <a:rPr lang="en-US" dirty="0"/>
              <a:t>Since ‘gamepad2.right_stick_y’ returns a value [-1, 1], we divide our bounds by 2, yielding [-0.5, 0.5], then add 1, [0, 1], resulting in bounds that match the [0, 1] we need to provide </a:t>
            </a:r>
            <a:r>
              <a:rPr lang="en-US" dirty="0" err="1"/>
              <a:t>setPosition</a:t>
            </a:r>
            <a:r>
              <a:rPr lang="en-US" dirty="0"/>
              <a:t>()</a:t>
            </a:r>
          </a:p>
        </p:txBody>
      </p:sp>
    </p:spTree>
    <p:extLst>
      <p:ext uri="{BB962C8B-B14F-4D97-AF65-F5344CB8AC3E}">
        <p14:creationId xmlns:p14="http://schemas.microsoft.com/office/powerpoint/2010/main" val="3770516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5B07-3ABD-4D72-9173-4C77FD4A5C27}"/>
              </a:ext>
            </a:extLst>
          </p:cNvPr>
          <p:cNvSpPr>
            <a:spLocks noGrp="1"/>
          </p:cNvSpPr>
          <p:nvPr>
            <p:ph type="title"/>
          </p:nvPr>
        </p:nvSpPr>
        <p:spPr/>
        <p:txBody>
          <a:bodyPr/>
          <a:lstStyle/>
          <a:p>
            <a:r>
              <a:rPr lang="en-US" dirty="0"/>
              <a:t>Servo Joystick control</a:t>
            </a:r>
          </a:p>
        </p:txBody>
      </p:sp>
      <p:sp>
        <p:nvSpPr>
          <p:cNvPr id="3" name="Content Placeholder 2">
            <a:extLst>
              <a:ext uri="{FF2B5EF4-FFF2-40B4-BE49-F238E27FC236}">
                <a16:creationId xmlns:a16="http://schemas.microsoft.com/office/drawing/2014/main" id="{EC8F5FBE-D0E8-4CD5-A9DD-B23A8B7355E9}"/>
              </a:ext>
            </a:extLst>
          </p:cNvPr>
          <p:cNvSpPr>
            <a:spLocks noGrp="1"/>
          </p:cNvSpPr>
          <p:nvPr>
            <p:ph idx="1"/>
          </p:nvPr>
        </p:nvSpPr>
        <p:spPr/>
        <p:txBody>
          <a:bodyPr>
            <a:normAutofit fontScale="85000" lnSpcReduction="20000"/>
          </a:bodyPr>
          <a:lstStyle/>
          <a:p>
            <a:pPr marL="0" indent="0">
              <a:buNone/>
            </a:pPr>
            <a:r>
              <a:rPr lang="en-US" dirty="0"/>
              <a:t>@Override</a:t>
            </a:r>
          </a:p>
          <a:p>
            <a:pPr marL="0" indent="0">
              <a:buNone/>
            </a:pPr>
            <a:r>
              <a:rPr lang="en-US" dirty="0"/>
              <a:t>public void loop() {</a:t>
            </a:r>
          </a:p>
          <a:p>
            <a:pPr marL="0" indent="0">
              <a:buNone/>
            </a:pPr>
            <a:r>
              <a:rPr lang="en-US" dirty="0"/>
              <a:t>	double </a:t>
            </a:r>
            <a:r>
              <a:rPr lang="en-US" dirty="0" err="1"/>
              <a:t>intakeSpeed</a:t>
            </a:r>
            <a:r>
              <a:rPr lang="en-US" dirty="0"/>
              <a:t> = gamepad2.right_trigger;</a:t>
            </a:r>
          </a:p>
          <a:p>
            <a:pPr marL="0" indent="0">
              <a:buNone/>
            </a:pPr>
            <a:r>
              <a:rPr lang="en-US" dirty="0"/>
              <a:t>	</a:t>
            </a:r>
            <a:r>
              <a:rPr lang="en-US" dirty="0" err="1"/>
              <a:t>intake.setPower</a:t>
            </a:r>
            <a:r>
              <a:rPr lang="en-US" dirty="0"/>
              <a:t>(</a:t>
            </a:r>
            <a:r>
              <a:rPr lang="en-US" dirty="0" err="1"/>
              <a:t>intakeSpeed</a:t>
            </a:r>
            <a:r>
              <a:rPr lang="en-US" dirty="0"/>
              <a:t>);</a:t>
            </a:r>
          </a:p>
          <a:p>
            <a:pPr marL="0" indent="0">
              <a:buNone/>
            </a:pPr>
            <a:endParaRPr lang="en-US" dirty="0"/>
          </a:p>
          <a:p>
            <a:pPr marL="0" indent="0">
              <a:buNone/>
            </a:pPr>
            <a:r>
              <a:rPr lang="en-US" dirty="0">
                <a:solidFill>
                  <a:srgbClr val="00B050"/>
                </a:solidFill>
              </a:rPr>
              <a:t>	double </a:t>
            </a:r>
            <a:r>
              <a:rPr lang="en-US" dirty="0" err="1">
                <a:solidFill>
                  <a:srgbClr val="00B050"/>
                </a:solidFill>
              </a:rPr>
              <a:t>crServoPower</a:t>
            </a:r>
            <a:r>
              <a:rPr lang="en-US" dirty="0">
                <a:solidFill>
                  <a:srgbClr val="00B050"/>
                </a:solidFill>
              </a:rPr>
              <a:t> = gamepad2.left_stick_y;</a:t>
            </a:r>
          </a:p>
          <a:p>
            <a:pPr marL="0" indent="0">
              <a:buNone/>
            </a:pPr>
            <a:r>
              <a:rPr lang="en-US" dirty="0">
                <a:solidFill>
                  <a:srgbClr val="00B050"/>
                </a:solidFill>
              </a:rPr>
              <a:t>	</a:t>
            </a:r>
            <a:r>
              <a:rPr lang="en-US" dirty="0" err="1">
                <a:solidFill>
                  <a:srgbClr val="00B050"/>
                </a:solidFill>
              </a:rPr>
              <a:t>crServo.setPower</a:t>
            </a:r>
            <a:r>
              <a:rPr lang="en-US" dirty="0">
                <a:solidFill>
                  <a:srgbClr val="00B050"/>
                </a:solidFill>
              </a:rPr>
              <a:t>(</a:t>
            </a:r>
            <a:r>
              <a:rPr lang="en-US" dirty="0" err="1">
                <a:solidFill>
                  <a:srgbClr val="00B050"/>
                </a:solidFill>
              </a:rPr>
              <a:t>crServoPower</a:t>
            </a:r>
            <a:r>
              <a:rPr lang="en-US" dirty="0">
                <a:solidFill>
                  <a:srgbClr val="00B050"/>
                </a:solidFill>
              </a:rPr>
              <a:t>);</a:t>
            </a:r>
          </a:p>
          <a:p>
            <a:pPr marL="0" indent="0">
              <a:buNone/>
            </a:pPr>
            <a:endParaRPr lang="en-US" dirty="0"/>
          </a:p>
          <a:p>
            <a:pPr marL="0" indent="0">
              <a:buNone/>
            </a:pPr>
            <a:r>
              <a:rPr lang="en-US" dirty="0">
                <a:solidFill>
                  <a:srgbClr val="00B0F0"/>
                </a:solidFill>
              </a:rPr>
              <a:t>	double </a:t>
            </a:r>
            <a:r>
              <a:rPr lang="en-US" dirty="0" err="1">
                <a:solidFill>
                  <a:srgbClr val="00B0F0"/>
                </a:solidFill>
              </a:rPr>
              <a:t>servoPosition</a:t>
            </a:r>
            <a:r>
              <a:rPr lang="en-US" dirty="0">
                <a:solidFill>
                  <a:srgbClr val="00B0F0"/>
                </a:solidFill>
              </a:rPr>
              <a:t> = gamepad2.right_stick_y /2 + 1;</a:t>
            </a:r>
          </a:p>
          <a:p>
            <a:pPr marL="0" indent="0">
              <a:buNone/>
            </a:pPr>
            <a:r>
              <a:rPr lang="en-US" dirty="0">
                <a:solidFill>
                  <a:srgbClr val="00B0F0"/>
                </a:solidFill>
              </a:rPr>
              <a:t>	</a:t>
            </a:r>
            <a:r>
              <a:rPr lang="en-US" dirty="0" err="1">
                <a:solidFill>
                  <a:srgbClr val="00B0F0"/>
                </a:solidFill>
              </a:rPr>
              <a:t>servoPosition.setPosition</a:t>
            </a:r>
            <a:r>
              <a:rPr lang="en-US" dirty="0">
                <a:solidFill>
                  <a:srgbClr val="00B0F0"/>
                </a:solidFill>
              </a:rPr>
              <a:t>(</a:t>
            </a:r>
            <a:r>
              <a:rPr lang="en-US" dirty="0" err="1">
                <a:solidFill>
                  <a:srgbClr val="00B0F0"/>
                </a:solidFill>
              </a:rPr>
              <a:t>servoPosition</a:t>
            </a:r>
            <a:r>
              <a:rPr lang="en-US" dirty="0">
                <a:solidFill>
                  <a:srgbClr val="00B0F0"/>
                </a:solidFill>
              </a:rPr>
              <a:t>);</a:t>
            </a:r>
          </a:p>
          <a:p>
            <a:pPr marL="0" indent="0">
              <a:buNone/>
            </a:pPr>
            <a:r>
              <a:rPr lang="en-US" dirty="0"/>
              <a:t>}</a:t>
            </a:r>
          </a:p>
        </p:txBody>
      </p:sp>
    </p:spTree>
    <p:extLst>
      <p:ext uri="{BB962C8B-B14F-4D97-AF65-F5344CB8AC3E}">
        <p14:creationId xmlns:p14="http://schemas.microsoft.com/office/powerpoint/2010/main" val="401936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43EA-90C0-4FF0-8DB8-185C6E78BAA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Installing Android Studio</a:t>
            </a:r>
          </a:p>
        </p:txBody>
      </p:sp>
      <p:pic>
        <p:nvPicPr>
          <p:cNvPr id="4" name="Content Placeholder 3">
            <a:extLst>
              <a:ext uri="{FF2B5EF4-FFF2-40B4-BE49-F238E27FC236}">
                <a16:creationId xmlns:a16="http://schemas.microsoft.com/office/drawing/2014/main" id="{63E01903-0CFD-4DB8-9E3D-1C414739B9E9}"/>
              </a:ext>
            </a:extLst>
          </p:cNvPr>
          <p:cNvPicPr>
            <a:picLocks noGrp="1" noChangeAspect="1"/>
          </p:cNvPicPr>
          <p:nvPr>
            <p:ph idx="1"/>
          </p:nvPr>
        </p:nvPicPr>
        <p:blipFill>
          <a:blip r:embed="rId2"/>
          <a:stretch>
            <a:fillRect/>
          </a:stretch>
        </p:blipFill>
        <p:spPr>
          <a:xfrm>
            <a:off x="4038600" y="1109111"/>
            <a:ext cx="7188199" cy="4636388"/>
          </a:xfrm>
          <a:prstGeom prst="rect">
            <a:avLst/>
          </a:prstGeom>
        </p:spPr>
      </p:pic>
      <p:sp>
        <p:nvSpPr>
          <p:cNvPr id="5" name="Rectangle 4">
            <a:extLst>
              <a:ext uri="{FF2B5EF4-FFF2-40B4-BE49-F238E27FC236}">
                <a16:creationId xmlns:a16="http://schemas.microsoft.com/office/drawing/2014/main" id="{00C3E991-6E06-480E-B62B-0E361C25662A}"/>
              </a:ext>
            </a:extLst>
          </p:cNvPr>
          <p:cNvSpPr/>
          <p:nvPr/>
        </p:nvSpPr>
        <p:spPr>
          <a:xfrm>
            <a:off x="4978594" y="6036302"/>
            <a:ext cx="4831707" cy="369332"/>
          </a:xfrm>
          <a:prstGeom prst="rect">
            <a:avLst/>
          </a:prstGeom>
        </p:spPr>
        <p:txBody>
          <a:bodyPr wrap="none">
            <a:spAutoFit/>
          </a:bodyPr>
          <a:lstStyle/>
          <a:p>
            <a:r>
              <a:rPr lang="en-US" dirty="0"/>
              <a:t>https://developer.android.com/studio/index.html</a:t>
            </a:r>
          </a:p>
        </p:txBody>
      </p:sp>
    </p:spTree>
    <p:extLst>
      <p:ext uri="{BB962C8B-B14F-4D97-AF65-F5344CB8AC3E}">
        <p14:creationId xmlns:p14="http://schemas.microsoft.com/office/powerpoint/2010/main" val="323467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1AC581-D40F-47BD-BAE6-786DE0BC445B}"/>
              </a:ext>
            </a:extLst>
          </p:cNvPr>
          <p:cNvSpPr>
            <a:spLocks noGrp="1"/>
          </p:cNvSpPr>
          <p:nvPr>
            <p:ph type="title"/>
          </p:nvPr>
        </p:nvSpPr>
        <p:spPr>
          <a:xfrm>
            <a:off x="863029" y="1012004"/>
            <a:ext cx="3416158" cy="4795408"/>
          </a:xfrm>
        </p:spPr>
        <p:txBody>
          <a:bodyPr>
            <a:normAutofit/>
          </a:bodyPr>
          <a:lstStyle/>
          <a:p>
            <a:r>
              <a:rPr lang="en-US">
                <a:solidFill>
                  <a:srgbClr val="FFFFFF"/>
                </a:solidFill>
              </a:rPr>
              <a:t>Download the FTC SDK</a:t>
            </a:r>
          </a:p>
        </p:txBody>
      </p:sp>
      <p:graphicFrame>
        <p:nvGraphicFramePr>
          <p:cNvPr id="5" name="Content Placeholder 2">
            <a:extLst>
              <a:ext uri="{FF2B5EF4-FFF2-40B4-BE49-F238E27FC236}">
                <a16:creationId xmlns:a16="http://schemas.microsoft.com/office/drawing/2014/main" id="{BD1266E2-D6ED-4079-9EF2-580411BA772E}"/>
              </a:ext>
            </a:extLst>
          </p:cNvPr>
          <p:cNvGraphicFramePr>
            <a:graphicFrameLocks noGrp="1"/>
          </p:cNvGraphicFramePr>
          <p:nvPr>
            <p:ph idx="1"/>
            <p:extLst>
              <p:ext uri="{D42A27DB-BD31-4B8C-83A1-F6EECF244321}">
                <p14:modId xmlns:p14="http://schemas.microsoft.com/office/powerpoint/2010/main" val="15692691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71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684490-EDAE-40BD-BA8B-D494D9FF1254}"/>
              </a:ext>
            </a:extLst>
          </p:cNvPr>
          <p:cNvSpPr>
            <a:spLocks noGrp="1"/>
          </p:cNvSpPr>
          <p:nvPr>
            <p:ph type="title"/>
          </p:nvPr>
        </p:nvSpPr>
        <p:spPr>
          <a:xfrm>
            <a:off x="863029" y="1012004"/>
            <a:ext cx="3416158" cy="4795408"/>
          </a:xfrm>
        </p:spPr>
        <p:txBody>
          <a:bodyPr>
            <a:normAutofit/>
          </a:bodyPr>
          <a:lstStyle/>
          <a:p>
            <a:r>
              <a:rPr lang="en-US">
                <a:solidFill>
                  <a:srgbClr val="FFFFFF"/>
                </a:solidFill>
              </a:rPr>
              <a:t>Import SDK</a:t>
            </a:r>
          </a:p>
        </p:txBody>
      </p:sp>
      <p:graphicFrame>
        <p:nvGraphicFramePr>
          <p:cNvPr id="5" name="Content Placeholder 2">
            <a:extLst>
              <a:ext uri="{FF2B5EF4-FFF2-40B4-BE49-F238E27FC236}">
                <a16:creationId xmlns:a16="http://schemas.microsoft.com/office/drawing/2014/main" id="{3F476502-BAA2-4A21-8152-A139356A7DEA}"/>
              </a:ext>
            </a:extLst>
          </p:cNvPr>
          <p:cNvGraphicFramePr>
            <a:graphicFrameLocks noGrp="1"/>
          </p:cNvGraphicFramePr>
          <p:nvPr>
            <p:ph idx="1"/>
            <p:extLst>
              <p:ext uri="{D42A27DB-BD31-4B8C-83A1-F6EECF244321}">
                <p14:modId xmlns:p14="http://schemas.microsoft.com/office/powerpoint/2010/main" val="31994016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11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9941FC-D4D1-460E-9850-19B00A50DD6C}"/>
              </a:ext>
            </a:extLst>
          </p:cNvPr>
          <p:cNvSpPr>
            <a:spLocks noGrp="1"/>
          </p:cNvSpPr>
          <p:nvPr>
            <p:ph type="title"/>
          </p:nvPr>
        </p:nvSpPr>
        <p:spPr>
          <a:xfrm>
            <a:off x="640079" y="2053641"/>
            <a:ext cx="3669161" cy="2760098"/>
          </a:xfrm>
        </p:spPr>
        <p:txBody>
          <a:bodyPr>
            <a:normAutofit/>
          </a:bodyPr>
          <a:lstStyle/>
          <a:p>
            <a:r>
              <a:rPr lang="en-US">
                <a:solidFill>
                  <a:srgbClr val="FFFFFF"/>
                </a:solidFill>
              </a:rPr>
              <a:t>What is an Op Mode</a:t>
            </a:r>
          </a:p>
        </p:txBody>
      </p:sp>
      <p:sp>
        <p:nvSpPr>
          <p:cNvPr id="3" name="Content Placeholder 2">
            <a:extLst>
              <a:ext uri="{FF2B5EF4-FFF2-40B4-BE49-F238E27FC236}">
                <a16:creationId xmlns:a16="http://schemas.microsoft.com/office/drawing/2014/main" id="{18445811-CB44-402F-A053-6267D87E2E00}"/>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You write programs called “op modes” (which stands for “operational modes”) to specify the behavior for their robot. These op modes run on the Robot Controller phone after being selected on the Driver Station phone.</a:t>
            </a:r>
          </a:p>
          <a:p>
            <a:r>
              <a:rPr lang="en-US" sz="2400">
                <a:solidFill>
                  <a:srgbClr val="000000"/>
                </a:solidFill>
              </a:rPr>
              <a:t>The Robot Controller can </a:t>
            </a:r>
            <a:r>
              <a:rPr lang="en-US" sz="2400" i="1">
                <a:solidFill>
                  <a:srgbClr val="000000"/>
                </a:solidFill>
              </a:rPr>
              <a:t>execute</a:t>
            </a:r>
            <a:r>
              <a:rPr lang="en-US" sz="2400">
                <a:solidFill>
                  <a:srgbClr val="000000"/>
                </a:solidFill>
              </a:rPr>
              <a:t> a selected op mode to perform certain tasks during a matc</a:t>
            </a:r>
          </a:p>
        </p:txBody>
      </p:sp>
    </p:spTree>
    <p:extLst>
      <p:ext uri="{BB962C8B-B14F-4D97-AF65-F5344CB8AC3E}">
        <p14:creationId xmlns:p14="http://schemas.microsoft.com/office/powerpoint/2010/main" val="182756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0319CE-52B0-445C-83D0-5F151B00D9D5}"/>
              </a:ext>
            </a:extLst>
          </p:cNvPr>
          <p:cNvSpPr>
            <a:spLocks noGrp="1"/>
          </p:cNvSpPr>
          <p:nvPr>
            <p:ph type="title"/>
          </p:nvPr>
        </p:nvSpPr>
        <p:spPr>
          <a:xfrm>
            <a:off x="640079" y="2053641"/>
            <a:ext cx="3669161" cy="2760098"/>
          </a:xfrm>
        </p:spPr>
        <p:txBody>
          <a:bodyPr>
            <a:normAutofit/>
          </a:bodyPr>
          <a:lstStyle/>
          <a:p>
            <a:r>
              <a:rPr lang="en-US">
                <a:solidFill>
                  <a:srgbClr val="FFFFFF"/>
                </a:solidFill>
              </a:rPr>
              <a:t>FTC SDK OpMode</a:t>
            </a:r>
          </a:p>
        </p:txBody>
      </p:sp>
      <p:sp>
        <p:nvSpPr>
          <p:cNvPr id="3" name="Content Placeholder 2">
            <a:extLst>
              <a:ext uri="{FF2B5EF4-FFF2-40B4-BE49-F238E27FC236}">
                <a16:creationId xmlns:a16="http://schemas.microsoft.com/office/drawing/2014/main" id="{ABD8BD46-2AB4-4550-9106-008585CC5838}"/>
              </a:ext>
            </a:extLst>
          </p:cNvPr>
          <p:cNvSpPr>
            <a:spLocks noGrp="1"/>
          </p:cNvSpPr>
          <p:nvPr>
            <p:ph idx="1"/>
          </p:nvPr>
        </p:nvSpPr>
        <p:spPr>
          <a:xfrm>
            <a:off x="6090574" y="801866"/>
            <a:ext cx="5306084" cy="5230634"/>
          </a:xfrm>
        </p:spPr>
        <p:txBody>
          <a:bodyPr anchor="ctr">
            <a:normAutofit/>
          </a:bodyPr>
          <a:lstStyle/>
          <a:p>
            <a:r>
              <a:rPr lang="en-US" sz="2200">
                <a:solidFill>
                  <a:srgbClr val="000000"/>
                </a:solidFill>
              </a:rPr>
              <a:t>The OpMode class is one of your options to extend when creating a program</a:t>
            </a:r>
          </a:p>
          <a:p>
            <a:r>
              <a:rPr lang="en-US" sz="2200">
                <a:solidFill>
                  <a:srgbClr val="000000"/>
                </a:solidFill>
              </a:rPr>
              <a:t>OpMode requires you to create two methods</a:t>
            </a:r>
          </a:p>
          <a:p>
            <a:pPr lvl="1"/>
            <a:r>
              <a:rPr lang="en-US" sz="2200">
                <a:solidFill>
                  <a:srgbClr val="000000"/>
                </a:solidFill>
              </a:rPr>
              <a:t>init() runs once, when you press the init button on your driver station</a:t>
            </a:r>
          </a:p>
          <a:p>
            <a:pPr lvl="1"/>
            <a:r>
              <a:rPr lang="en-US" sz="2200">
                <a:solidFill>
                  <a:srgbClr val="000000"/>
                </a:solidFill>
              </a:rPr>
              <a:t>loop() runs repeatedly (more than once per millisecond, if it can) until the Op Mode is stopped on the driver station</a:t>
            </a:r>
          </a:p>
          <a:p>
            <a:r>
              <a:rPr lang="en-US" sz="2200">
                <a:solidFill>
                  <a:srgbClr val="000000"/>
                </a:solidFill>
              </a:rPr>
              <a:t>OpMode is generally used for Teleop Programs</a:t>
            </a:r>
          </a:p>
          <a:p>
            <a:r>
              <a:rPr lang="en-US" sz="2200">
                <a:solidFill>
                  <a:srgbClr val="000000"/>
                </a:solidFill>
              </a:rPr>
              <a:t>You should never do anything that will dramatically slow down execution of these methods</a:t>
            </a:r>
          </a:p>
        </p:txBody>
      </p:sp>
    </p:spTree>
    <p:extLst>
      <p:ext uri="{BB962C8B-B14F-4D97-AF65-F5344CB8AC3E}">
        <p14:creationId xmlns:p14="http://schemas.microsoft.com/office/powerpoint/2010/main" val="14042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2904</Words>
  <Application>Microsoft Office PowerPoint</Application>
  <PresentationFormat>Widescreen</PresentationFormat>
  <Paragraphs>471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Android Studio Programming Training</vt:lpstr>
      <vt:lpstr>Point to Point Control System</vt:lpstr>
      <vt:lpstr>REV Robotics Expansion Hub</vt:lpstr>
      <vt:lpstr>Get your Laptop Ready</vt:lpstr>
      <vt:lpstr>Installing Android Studio</vt:lpstr>
      <vt:lpstr>Download the FTC SDK</vt:lpstr>
      <vt:lpstr>Import SDK</vt:lpstr>
      <vt:lpstr>What is an Op Mode</vt:lpstr>
      <vt:lpstr>FTC SDK OpMode</vt:lpstr>
      <vt:lpstr>FTC SDK DcMotor</vt:lpstr>
      <vt:lpstr>Modes for the Motor</vt:lpstr>
      <vt:lpstr>Distance calculation</vt:lpstr>
      <vt:lpstr>FTC SDK Servo</vt:lpstr>
      <vt:lpstr>FTC SDK OpticalDistanceSensor</vt:lpstr>
      <vt:lpstr>FTC SDK Gamepad</vt:lpstr>
      <vt:lpstr>FTC SDK LinearOpMode</vt:lpstr>
      <vt:lpstr>OpModes</vt:lpstr>
      <vt:lpstr>FTC SDK @TeleOp/@Autonomous</vt:lpstr>
      <vt:lpstr>Regular OpModes</vt:lpstr>
      <vt:lpstr>Program Structure -1</vt:lpstr>
      <vt:lpstr>Program Structure -2 </vt:lpstr>
      <vt:lpstr>Program Structure - 3</vt:lpstr>
      <vt:lpstr>Program Structure - 4</vt:lpstr>
      <vt:lpstr>Methods you will use</vt:lpstr>
      <vt:lpstr>LinearOpMode</vt:lpstr>
      <vt:lpstr>Linear OpMode example</vt:lpstr>
      <vt:lpstr>Helpful Hints! Reuse Code</vt:lpstr>
      <vt:lpstr>Using the Hardware Class</vt:lpstr>
      <vt:lpstr>Autonomous Programming – Dead Reckoning</vt:lpstr>
      <vt:lpstr>Autonomous - Dead Reckoning </vt:lpstr>
      <vt:lpstr>Autonomous - Servos</vt:lpstr>
      <vt:lpstr>Reading Sensors</vt:lpstr>
      <vt:lpstr>Code for color sensing</vt:lpstr>
      <vt:lpstr>Forward until Sensor</vt:lpstr>
      <vt:lpstr>Forward using Encoders</vt:lpstr>
      <vt:lpstr>PowerPoint Presentation</vt:lpstr>
      <vt:lpstr>Turn to Gyro position</vt:lpstr>
      <vt:lpstr>PowerPoint Presentation</vt:lpstr>
      <vt:lpstr>Tank Drive</vt:lpstr>
      <vt:lpstr>Tank Drive</vt:lpstr>
      <vt:lpstr>Arcade Drive</vt:lpstr>
      <vt:lpstr>Arcade Drive Code</vt:lpstr>
      <vt:lpstr>Car Drive</vt:lpstr>
      <vt:lpstr>Car Drive Code</vt:lpstr>
      <vt:lpstr>Move DCMotor / Servo with if/else</vt:lpstr>
      <vt:lpstr>Digital Input Control</vt:lpstr>
      <vt:lpstr>Analog input - Joystick Control</vt:lpstr>
      <vt:lpstr>Servo Joystick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 Programming Training</dc:title>
  <dc:creator>Ashit Kumar</dc:creator>
  <cp:lastModifiedBy>Ashit Kumar</cp:lastModifiedBy>
  <cp:revision>6</cp:revision>
  <dcterms:created xsi:type="dcterms:W3CDTF">2019-07-10T19:54:31Z</dcterms:created>
  <dcterms:modified xsi:type="dcterms:W3CDTF">2019-07-11T13:30:38Z</dcterms:modified>
</cp:coreProperties>
</file>