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2.xml" ContentType="application/vnd.openxmlformats-officedocument.presentationml.comments+xml"/>
  <Override PartName="/ppt/notesSlides/notesSlide43.xml" ContentType="application/vnd.openxmlformats-officedocument.presentationml.notesSlide+xml"/>
  <Override PartName="/ppt/comments/comment3.xml" ContentType="application/vnd.openxmlformats-officedocument.presentationml.comments+xml"/>
  <Override PartName="/ppt/notesSlides/notesSlide44.xml" ContentType="application/vnd.openxmlformats-officedocument.presentationml.notesSlide+xml"/>
  <Override PartName="/ppt/comments/comment4.xml" ContentType="application/vnd.openxmlformats-officedocument.presentationml.comments+xml"/>
  <Override PartName="/ppt/notesSlides/notesSlide45.xml" ContentType="application/vnd.openxmlformats-officedocument.presentationml.notesSlide+xml"/>
  <Override PartName="/ppt/comments/comment5.xml" ContentType="application/vnd.openxmlformats-officedocument.presentationml.comments+xml"/>
  <Override PartName="/ppt/notesSlides/notesSlide46.xml" ContentType="application/vnd.openxmlformats-officedocument.presentationml.notesSlide+xml"/>
  <Override PartName="/ppt/comments/comment6.xml" ContentType="application/vnd.openxmlformats-officedocument.presentationml.comments+xml"/>
  <Override PartName="/ppt/notesSlides/notesSlide47.xml" ContentType="application/vnd.openxmlformats-officedocument.presentationml.notesSlide+xml"/>
  <Override PartName="/ppt/comments/comment7.xml" ContentType="application/vnd.openxmlformats-officedocument.presentationml.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1" r:id="rId5"/>
    <p:sldMasterId id="2147483661" r:id="rId6"/>
  </p:sldMasterIdLst>
  <p:notesMasterIdLst>
    <p:notesMasterId r:id="rId59"/>
  </p:notesMasterIdLst>
  <p:sldIdLst>
    <p:sldId id="256" r:id="rId7"/>
    <p:sldId id="257" r:id="rId8"/>
    <p:sldId id="258" r:id="rId9"/>
    <p:sldId id="310" r:id="rId10"/>
    <p:sldId id="259" r:id="rId11"/>
    <p:sldId id="260" r:id="rId12"/>
    <p:sldId id="261" r:id="rId13"/>
    <p:sldId id="262" r:id="rId14"/>
    <p:sldId id="263" r:id="rId15"/>
    <p:sldId id="264" r:id="rId16"/>
    <p:sldId id="265" r:id="rId17"/>
    <p:sldId id="273" r:id="rId18"/>
    <p:sldId id="274" r:id="rId19"/>
    <p:sldId id="275" r:id="rId20"/>
    <p:sldId id="276" r:id="rId21"/>
    <p:sldId id="277" r:id="rId22"/>
    <p:sldId id="278" r:id="rId23"/>
    <p:sldId id="266" r:id="rId24"/>
    <p:sldId id="300" r:id="rId25"/>
    <p:sldId id="301" r:id="rId26"/>
    <p:sldId id="302" r:id="rId27"/>
    <p:sldId id="303" r:id="rId28"/>
    <p:sldId id="271" r:id="rId29"/>
    <p:sldId id="311" r:id="rId30"/>
    <p:sldId id="279" r:id="rId31"/>
    <p:sldId id="280" r:id="rId32"/>
    <p:sldId id="307" r:id="rId33"/>
    <p:sldId id="308" r:id="rId34"/>
    <p:sldId id="309" r:id="rId35"/>
    <p:sldId id="284" r:id="rId36"/>
    <p:sldId id="285" r:id="rId37"/>
    <p:sldId id="286" r:id="rId38"/>
    <p:sldId id="287" r:id="rId39"/>
    <p:sldId id="314" r:id="rId40"/>
    <p:sldId id="315" r:id="rId41"/>
    <p:sldId id="316" r:id="rId42"/>
    <p:sldId id="312" r:id="rId43"/>
    <p:sldId id="290" r:id="rId44"/>
    <p:sldId id="291" r:id="rId45"/>
    <p:sldId id="292" r:id="rId46"/>
    <p:sldId id="288" r:id="rId47"/>
    <p:sldId id="289" r:id="rId48"/>
    <p:sldId id="293" r:id="rId49"/>
    <p:sldId id="294" r:id="rId50"/>
    <p:sldId id="304" r:id="rId51"/>
    <p:sldId id="295" r:id="rId52"/>
    <p:sldId id="305" r:id="rId53"/>
    <p:sldId id="296" r:id="rId54"/>
    <p:sldId id="306" r:id="rId55"/>
    <p:sldId id="297" r:id="rId56"/>
    <p:sldId id="298" r:id="rId57"/>
    <p:sldId id="299" r:id="rId58"/>
  </p:sldIdLst>
  <p:sldSz cx="9144000" cy="6858000" type="screen4x3"/>
  <p:notesSz cx="6950075" cy="9236075"/>
  <p:embeddedFontLst>
    <p:embeddedFont>
      <p:font typeface="Calibri" panose="020F0502020204030204" pitchFamily="34" charset="0"/>
      <p:regular r:id="rId60"/>
      <p:bold r:id="rId61"/>
      <p:italic r:id="rId62"/>
      <p:boldItalic r:id="rId63"/>
    </p:embeddedFont>
    <p:embeddedFont>
      <p:font typeface="Gill Sans" panose="020B0606020104020203" charset="0"/>
      <p:regular r:id="rId64"/>
      <p:bold r:id="rId65"/>
      <p:italic r:id="rId66"/>
      <p:boldItalic r:id="rId67"/>
    </p:embeddedFont>
    <p:embeddedFont>
      <p:font typeface="Gill Sans MT" panose="020B0502020104020203" pitchFamily="34" charset="0"/>
      <p:regular r:id="rId68"/>
      <p:bold r:id="rId69"/>
      <p:italic r:id="rId70"/>
      <p:boldItalic r:id="rId71"/>
    </p:embeddedFont>
    <p:embeddedFont>
      <p:font typeface="Noto Sans" panose="020B050204050402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g4uoISUCzIPV4YyOiJcTdcQU9Ug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AID/RFS" initials="" lastIdx="8" clrIdx="0"/>
  <p:cmAuthor id="1" name="Mousumi Sarkar" initials="" lastIdx="43" clrIdx="1"/>
  <p:cmAuthor id="2" name="de Jong, Julie" initials="dJJ" lastIdx="45" clrIdx="2">
    <p:extLst>
      <p:ext uri="{19B8F6BF-5375-455C-9EA6-DF929625EA0E}">
        <p15:presenceInfo xmlns:p15="http://schemas.microsoft.com/office/powerpoint/2012/main" userId="S::58988@icf.com::e78e35ec-e526-4dfc-b76e-48983e973d65" providerId="AD"/>
      </p:ext>
    </p:extLst>
  </p:cmAuthor>
  <p:cmAuthor id="3" name="Freitag, Patricia" initials="FP" lastIdx="1" clrIdx="3">
    <p:extLst>
      <p:ext uri="{19B8F6BF-5375-455C-9EA6-DF929625EA0E}">
        <p15:presenceInfo xmlns:p15="http://schemas.microsoft.com/office/powerpoint/2012/main" userId="S::60246@icf.com::d4f82644-6e81-4120-aa0d-e8bb1bfbe0b2" providerId="AD"/>
      </p:ext>
    </p:extLst>
  </p:cmAuthor>
  <p:cmAuthor id="4" name="Zalisk, Kirsten" initials="ZK" lastIdx="14" clrIdx="4">
    <p:extLst>
      <p:ext uri="{19B8F6BF-5375-455C-9EA6-DF929625EA0E}">
        <p15:presenceInfo xmlns:p15="http://schemas.microsoft.com/office/powerpoint/2012/main" userId="S::26167@Icf.com::504b20ee-7989-4069-b746-21b069973a53" providerId="AD"/>
      </p:ext>
    </p:extLst>
  </p:cmAuthor>
  <p:cmAuthor id="5" name="USAID/RFS" initials="USAID/RFS" lastIdx="1" clrIdx="5">
    <p:extLst>
      <p:ext uri="{19B8F6BF-5375-455C-9EA6-DF929625EA0E}">
        <p15:presenceInfo xmlns:p15="http://schemas.microsoft.com/office/powerpoint/2012/main" userId="USAID/RFS" providerId="None"/>
      </p:ext>
    </p:extLst>
  </p:cmAuthor>
  <p:cmAuthor id="6" name="Cindy" initials="C" lastIdx="3" clrIdx="6">
    <p:extLst>
      <p:ext uri="{19B8F6BF-5375-455C-9EA6-DF929625EA0E}">
        <p15:presenceInfo xmlns:p15="http://schemas.microsoft.com/office/powerpoint/2012/main" userId="S::21990@icf.com::c16b9d50-a275-4a29-b3ff-cd1d589d2e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3A6EE5-9745-422B-BAA5-DB068E1269FE}">
  <a:tblStyle styleId="{8A3A6EE5-9745-422B-BAA5-DB068E1269F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4A6DDD-3547-4B12-826E-09A7672B7940}"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EF"/>
          </a:solidFill>
        </a:fill>
      </a:tcStyle>
    </a:wholeTbl>
    <a:band1H>
      <a:tcTxStyle b="off" i="off"/>
      <a:tcStyle>
        <a:tcBdr/>
        <a:fill>
          <a:solidFill>
            <a:srgbClr val="CBD6DD"/>
          </a:solidFill>
        </a:fill>
      </a:tcStyle>
    </a:band1H>
    <a:band2H>
      <a:tcTxStyle b="off" i="off"/>
      <a:tcStyle>
        <a:tcBdr/>
      </a:tcStyle>
    </a:band2H>
    <a:band1V>
      <a:tcTxStyle b="off" i="off"/>
      <a:tcStyle>
        <a:tcBdr/>
        <a:fill>
          <a:solidFill>
            <a:srgbClr val="CBD6DD"/>
          </a:solidFill>
        </a:fill>
      </a:tcStyle>
    </a:band1V>
    <a:band2V>
      <a:tcTxStyle b="off" i="off"/>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07" autoAdjust="0"/>
  </p:normalViewPr>
  <p:slideViewPr>
    <p:cSldViewPr snapToGrid="0">
      <p:cViewPr varScale="1">
        <p:scale>
          <a:sx n="84" d="100"/>
          <a:sy n="84" d="100"/>
        </p:scale>
        <p:origin x="17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font" Target="fonts/font15.fntdata"/><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font" Target="fonts/font2.fntdata"/><Relationship Id="rId82" Type="http://schemas.microsoft.com/office/2016/11/relationships/changesInfo" Target="changesInfos/changesInfo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13.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customschemas.google.com/relationships/presentationmetadata" Target="metadata"/><Relationship Id="rId7" Type="http://schemas.openxmlformats.org/officeDocument/2006/relationships/slide" Target="slides/slide1.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lisk, Kirsten" userId="504b20ee-7989-4069-b746-21b069973a53" providerId="ADAL" clId="{963F2153-FE58-424F-B303-0F5EB07F520E}"/>
    <pc:docChg chg="undo custSel">
      <pc:chgData name="Zalisk, Kirsten" userId="504b20ee-7989-4069-b746-21b069973a53" providerId="ADAL" clId="{963F2153-FE58-424F-B303-0F5EB07F520E}" dt="2023-06-08T14:54:47.891" v="22" actId="1592"/>
      <pc:docMkLst>
        <pc:docMk/>
      </pc:docMkLst>
      <pc:sldChg chg="delCm">
        <pc:chgData name="Zalisk, Kirsten" userId="504b20ee-7989-4069-b746-21b069973a53" providerId="ADAL" clId="{963F2153-FE58-424F-B303-0F5EB07F520E}" dt="2023-06-08T14:54:03.227" v="0" actId="1592"/>
        <pc:sldMkLst>
          <pc:docMk/>
          <pc:sldMk cId="0" sldId="263"/>
        </pc:sldMkLst>
      </pc:sldChg>
      <pc:sldChg chg="delCm">
        <pc:chgData name="Zalisk, Kirsten" userId="504b20ee-7989-4069-b746-21b069973a53" providerId="ADAL" clId="{963F2153-FE58-424F-B303-0F5EB07F520E}" dt="2023-06-08T14:54:13.580" v="6" actId="1592"/>
        <pc:sldMkLst>
          <pc:docMk/>
          <pc:sldMk cId="3654821606" sldId="266"/>
        </pc:sldMkLst>
      </pc:sldChg>
      <pc:sldChg chg="delCm">
        <pc:chgData name="Zalisk, Kirsten" userId="504b20ee-7989-4069-b746-21b069973a53" providerId="ADAL" clId="{963F2153-FE58-424F-B303-0F5EB07F520E}" dt="2023-06-08T14:54:07.259" v="3" actId="1592"/>
        <pc:sldMkLst>
          <pc:docMk/>
          <pc:sldMk cId="0" sldId="273"/>
        </pc:sldMkLst>
      </pc:sldChg>
      <pc:sldChg chg="delCm">
        <pc:chgData name="Zalisk, Kirsten" userId="504b20ee-7989-4069-b746-21b069973a53" providerId="ADAL" clId="{963F2153-FE58-424F-B303-0F5EB07F520E}" dt="2023-06-08T14:54:08.283" v="4" actId="1592"/>
        <pc:sldMkLst>
          <pc:docMk/>
          <pc:sldMk cId="0" sldId="274"/>
        </pc:sldMkLst>
      </pc:sldChg>
      <pc:sldChg chg="delCm">
        <pc:chgData name="Zalisk, Kirsten" userId="504b20ee-7989-4069-b746-21b069973a53" providerId="ADAL" clId="{963F2153-FE58-424F-B303-0F5EB07F520E}" dt="2023-06-08T14:54:10.719" v="5" actId="1592"/>
        <pc:sldMkLst>
          <pc:docMk/>
          <pc:sldMk cId="0" sldId="276"/>
        </pc:sldMkLst>
      </pc:sldChg>
      <pc:sldChg chg="delCm">
        <pc:chgData name="Zalisk, Kirsten" userId="504b20ee-7989-4069-b746-21b069973a53" providerId="ADAL" clId="{963F2153-FE58-424F-B303-0F5EB07F520E}" dt="2023-06-08T14:54:17.618" v="7" actId="1592"/>
        <pc:sldMkLst>
          <pc:docMk/>
          <pc:sldMk cId="0" sldId="279"/>
        </pc:sldMkLst>
      </pc:sldChg>
      <pc:sldChg chg="delCm">
        <pc:chgData name="Zalisk, Kirsten" userId="504b20ee-7989-4069-b746-21b069973a53" providerId="ADAL" clId="{963F2153-FE58-424F-B303-0F5EB07F520E}" dt="2023-06-08T14:54:18.715" v="8" actId="1592"/>
        <pc:sldMkLst>
          <pc:docMk/>
          <pc:sldMk cId="0" sldId="280"/>
        </pc:sldMkLst>
      </pc:sldChg>
      <pc:sldChg chg="delCm">
        <pc:chgData name="Zalisk, Kirsten" userId="504b20ee-7989-4069-b746-21b069973a53" providerId="ADAL" clId="{963F2153-FE58-424F-B303-0F5EB07F520E}" dt="2023-06-08T14:54:21.716" v="9" actId="1592"/>
        <pc:sldMkLst>
          <pc:docMk/>
          <pc:sldMk cId="0" sldId="285"/>
        </pc:sldMkLst>
      </pc:sldChg>
      <pc:sldChg chg="delCm">
        <pc:chgData name="Zalisk, Kirsten" userId="504b20ee-7989-4069-b746-21b069973a53" providerId="ADAL" clId="{963F2153-FE58-424F-B303-0F5EB07F520E}" dt="2023-06-08T14:54:22.897" v="10" actId="1592"/>
        <pc:sldMkLst>
          <pc:docMk/>
          <pc:sldMk cId="0" sldId="286"/>
        </pc:sldMkLst>
      </pc:sldChg>
      <pc:sldChg chg="delCm">
        <pc:chgData name="Zalisk, Kirsten" userId="504b20ee-7989-4069-b746-21b069973a53" providerId="ADAL" clId="{963F2153-FE58-424F-B303-0F5EB07F520E}" dt="2023-06-08T14:54:24.459" v="12" actId="1592"/>
        <pc:sldMkLst>
          <pc:docMk/>
          <pc:sldMk cId="0" sldId="287"/>
        </pc:sldMkLst>
      </pc:sldChg>
      <pc:sldChg chg="delCm">
        <pc:chgData name="Zalisk, Kirsten" userId="504b20ee-7989-4069-b746-21b069973a53" providerId="ADAL" clId="{963F2153-FE58-424F-B303-0F5EB07F520E}" dt="2023-06-08T14:54:29.810" v="14" actId="1592"/>
        <pc:sldMkLst>
          <pc:docMk/>
          <pc:sldMk cId="0" sldId="288"/>
        </pc:sldMkLst>
      </pc:sldChg>
      <pc:sldChg chg="addCm delCm">
        <pc:chgData name="Zalisk, Kirsten" userId="504b20ee-7989-4069-b746-21b069973a53" providerId="ADAL" clId="{963F2153-FE58-424F-B303-0F5EB07F520E}" dt="2023-06-08T14:54:32.492" v="16" actId="1592"/>
        <pc:sldMkLst>
          <pc:docMk/>
          <pc:sldMk cId="0" sldId="289"/>
        </pc:sldMkLst>
      </pc:sldChg>
      <pc:sldChg chg="delCm">
        <pc:chgData name="Zalisk, Kirsten" userId="504b20ee-7989-4069-b746-21b069973a53" providerId="ADAL" clId="{963F2153-FE58-424F-B303-0F5EB07F520E}" dt="2023-06-08T14:54:27.786" v="13" actId="1592"/>
        <pc:sldMkLst>
          <pc:docMk/>
          <pc:sldMk cId="0" sldId="290"/>
        </pc:sldMkLst>
      </pc:sldChg>
      <pc:sldChg chg="delCm">
        <pc:chgData name="Zalisk, Kirsten" userId="504b20ee-7989-4069-b746-21b069973a53" providerId="ADAL" clId="{963F2153-FE58-424F-B303-0F5EB07F520E}" dt="2023-06-08T14:54:42.394" v="18" actId="1592"/>
        <pc:sldMkLst>
          <pc:docMk/>
          <pc:sldMk cId="0" sldId="294"/>
        </pc:sldMkLst>
      </pc:sldChg>
      <pc:sldChg chg="delCm">
        <pc:chgData name="Zalisk, Kirsten" userId="504b20ee-7989-4069-b746-21b069973a53" providerId="ADAL" clId="{963F2153-FE58-424F-B303-0F5EB07F520E}" dt="2023-06-08T14:54:45.625" v="21" actId="1592"/>
        <pc:sldMkLst>
          <pc:docMk/>
          <pc:sldMk cId="0" sldId="295"/>
        </pc:sldMkLst>
      </pc:sldChg>
      <pc:sldChg chg="delCm">
        <pc:chgData name="Zalisk, Kirsten" userId="504b20ee-7989-4069-b746-21b069973a53" providerId="ADAL" clId="{963F2153-FE58-424F-B303-0F5EB07F520E}" dt="2023-06-08T14:54:47.891" v="22" actId="1592"/>
        <pc:sldMkLst>
          <pc:docMk/>
          <pc:sldMk cId="0" sldId="296"/>
        </pc:sldMkLst>
      </pc:sldChg>
    </pc:docChg>
  </pc:docChgLst>
  <pc:docChgLst>
    <pc:chgData name="Cindy" userId="c16b9d50-a275-4a29-b3ff-cd1d589d2ec7" providerId="ADAL" clId="{FA94FEDB-8C1A-4708-8AAA-9D1A3F58AB76}"/>
    <pc:docChg chg="undo redo custSel modSld">
      <pc:chgData name="Cindy" userId="c16b9d50-a275-4a29-b3ff-cd1d589d2ec7" providerId="ADAL" clId="{FA94FEDB-8C1A-4708-8AAA-9D1A3F58AB76}" dt="2023-06-06T17:34:14.923" v="305" actId="20577"/>
      <pc:docMkLst>
        <pc:docMk/>
      </pc:docMkLst>
      <pc:sldChg chg="modSp mod">
        <pc:chgData name="Cindy" userId="c16b9d50-a275-4a29-b3ff-cd1d589d2ec7" providerId="ADAL" clId="{FA94FEDB-8C1A-4708-8AAA-9D1A3F58AB76}" dt="2023-06-06T17:26:37.976" v="250" actId="20577"/>
        <pc:sldMkLst>
          <pc:docMk/>
          <pc:sldMk cId="0" sldId="263"/>
        </pc:sldMkLst>
        <pc:spChg chg="mod">
          <ac:chgData name="Cindy" userId="c16b9d50-a275-4a29-b3ff-cd1d589d2ec7" providerId="ADAL" clId="{FA94FEDB-8C1A-4708-8AAA-9D1A3F58AB76}" dt="2023-06-06T17:26:37.976" v="250" actId="20577"/>
          <ac:spMkLst>
            <pc:docMk/>
            <pc:sldMk cId="0" sldId="263"/>
            <ac:spMk id="154" creationId="{00000000-0000-0000-0000-000000000000}"/>
          </ac:spMkLst>
        </pc:spChg>
      </pc:sldChg>
      <pc:sldChg chg="modSp mod">
        <pc:chgData name="Cindy" userId="c16b9d50-a275-4a29-b3ff-cd1d589d2ec7" providerId="ADAL" clId="{FA94FEDB-8C1A-4708-8AAA-9D1A3F58AB76}" dt="2023-06-06T17:27:24.633" v="255" actId="20577"/>
        <pc:sldMkLst>
          <pc:docMk/>
          <pc:sldMk cId="0" sldId="276"/>
        </pc:sldMkLst>
        <pc:graphicFrameChg chg="modGraphic">
          <ac:chgData name="Cindy" userId="c16b9d50-a275-4a29-b3ff-cd1d589d2ec7" providerId="ADAL" clId="{FA94FEDB-8C1A-4708-8AAA-9D1A3F58AB76}" dt="2023-06-06T17:27:24.633" v="255" actId="20577"/>
          <ac:graphicFrameMkLst>
            <pc:docMk/>
            <pc:sldMk cId="0" sldId="276"/>
            <ac:graphicFrameMk id="317" creationId="{00000000-0000-0000-0000-000000000000}"/>
          </ac:graphicFrameMkLst>
        </pc:graphicFrameChg>
      </pc:sldChg>
      <pc:sldChg chg="modSp mod">
        <pc:chgData name="Cindy" userId="c16b9d50-a275-4a29-b3ff-cd1d589d2ec7" providerId="ADAL" clId="{FA94FEDB-8C1A-4708-8AAA-9D1A3F58AB76}" dt="2023-06-06T15:15:32.256" v="3" actId="20577"/>
        <pc:sldMkLst>
          <pc:docMk/>
          <pc:sldMk cId="0" sldId="279"/>
        </pc:sldMkLst>
        <pc:spChg chg="mod">
          <ac:chgData name="Cindy" userId="c16b9d50-a275-4a29-b3ff-cd1d589d2ec7" providerId="ADAL" clId="{FA94FEDB-8C1A-4708-8AAA-9D1A3F58AB76}" dt="2023-06-06T15:14:35.080" v="1" actId="2711"/>
          <ac:spMkLst>
            <pc:docMk/>
            <pc:sldMk cId="0" sldId="279"/>
            <ac:spMk id="401" creationId="{00000000-0000-0000-0000-000000000000}"/>
          </ac:spMkLst>
        </pc:spChg>
        <pc:spChg chg="mod">
          <ac:chgData name="Cindy" userId="c16b9d50-a275-4a29-b3ff-cd1d589d2ec7" providerId="ADAL" clId="{FA94FEDB-8C1A-4708-8AAA-9D1A3F58AB76}" dt="2023-06-06T15:14:35.080" v="1" actId="2711"/>
          <ac:spMkLst>
            <pc:docMk/>
            <pc:sldMk cId="0" sldId="279"/>
            <ac:spMk id="402" creationId="{00000000-0000-0000-0000-000000000000}"/>
          </ac:spMkLst>
        </pc:spChg>
        <pc:spChg chg="mod">
          <ac:chgData name="Cindy" userId="c16b9d50-a275-4a29-b3ff-cd1d589d2ec7" providerId="ADAL" clId="{FA94FEDB-8C1A-4708-8AAA-9D1A3F58AB76}" dt="2023-06-06T15:14:35.080" v="1" actId="2711"/>
          <ac:spMkLst>
            <pc:docMk/>
            <pc:sldMk cId="0" sldId="279"/>
            <ac:spMk id="404" creationId="{00000000-0000-0000-0000-000000000000}"/>
          </ac:spMkLst>
        </pc:spChg>
        <pc:spChg chg="mod">
          <ac:chgData name="Cindy" userId="c16b9d50-a275-4a29-b3ff-cd1d589d2ec7" providerId="ADAL" clId="{FA94FEDB-8C1A-4708-8AAA-9D1A3F58AB76}" dt="2023-06-06T15:15:25.043" v="2" actId="20577"/>
          <ac:spMkLst>
            <pc:docMk/>
            <pc:sldMk cId="0" sldId="279"/>
            <ac:spMk id="405" creationId="{00000000-0000-0000-0000-000000000000}"/>
          </ac:spMkLst>
        </pc:spChg>
        <pc:spChg chg="mod">
          <ac:chgData name="Cindy" userId="c16b9d50-a275-4a29-b3ff-cd1d589d2ec7" providerId="ADAL" clId="{FA94FEDB-8C1A-4708-8AAA-9D1A3F58AB76}" dt="2023-06-06T15:14:35.080" v="1" actId="2711"/>
          <ac:spMkLst>
            <pc:docMk/>
            <pc:sldMk cId="0" sldId="279"/>
            <ac:spMk id="407" creationId="{00000000-0000-0000-0000-000000000000}"/>
          </ac:spMkLst>
        </pc:spChg>
        <pc:spChg chg="mod">
          <ac:chgData name="Cindy" userId="c16b9d50-a275-4a29-b3ff-cd1d589d2ec7" providerId="ADAL" clId="{FA94FEDB-8C1A-4708-8AAA-9D1A3F58AB76}" dt="2023-06-06T15:15:32.256" v="3" actId="20577"/>
          <ac:spMkLst>
            <pc:docMk/>
            <pc:sldMk cId="0" sldId="279"/>
            <ac:spMk id="408" creationId="{00000000-0000-0000-0000-000000000000}"/>
          </ac:spMkLst>
        </pc:spChg>
      </pc:sldChg>
      <pc:sldChg chg="modSp mod">
        <pc:chgData name="Cindy" userId="c16b9d50-a275-4a29-b3ff-cd1d589d2ec7" providerId="ADAL" clId="{FA94FEDB-8C1A-4708-8AAA-9D1A3F58AB76}" dt="2023-06-06T15:17:17.809" v="24" actId="20577"/>
        <pc:sldMkLst>
          <pc:docMk/>
          <pc:sldMk cId="0" sldId="280"/>
        </pc:sldMkLst>
        <pc:spChg chg="mod">
          <ac:chgData name="Cindy" userId="c16b9d50-a275-4a29-b3ff-cd1d589d2ec7" providerId="ADAL" clId="{FA94FEDB-8C1A-4708-8AAA-9D1A3F58AB76}" dt="2023-06-06T15:15:44.067" v="4" actId="2711"/>
          <ac:spMkLst>
            <pc:docMk/>
            <pc:sldMk cId="0" sldId="280"/>
            <ac:spMk id="9" creationId="{04E0E327-4EAF-B7E9-453E-E613C43C8FA1}"/>
          </ac:spMkLst>
        </pc:spChg>
        <pc:spChg chg="mod">
          <ac:chgData name="Cindy" userId="c16b9d50-a275-4a29-b3ff-cd1d589d2ec7" providerId="ADAL" clId="{FA94FEDB-8C1A-4708-8AAA-9D1A3F58AB76}" dt="2023-06-06T15:17:10.945" v="22" actId="20577"/>
          <ac:spMkLst>
            <pc:docMk/>
            <pc:sldMk cId="0" sldId="280"/>
            <ac:spMk id="10" creationId="{A445D4D0-F4CB-6434-7513-C5257B58CA75}"/>
          </ac:spMkLst>
        </pc:spChg>
        <pc:spChg chg="mod">
          <ac:chgData name="Cindy" userId="c16b9d50-a275-4a29-b3ff-cd1d589d2ec7" providerId="ADAL" clId="{FA94FEDB-8C1A-4708-8AAA-9D1A3F58AB76}" dt="2023-06-06T15:15:44.067" v="4" actId="2711"/>
          <ac:spMkLst>
            <pc:docMk/>
            <pc:sldMk cId="0" sldId="280"/>
            <ac:spMk id="12" creationId="{7AF5DA07-175F-E62B-5D2D-86F49037A7A4}"/>
          </ac:spMkLst>
        </pc:spChg>
        <pc:spChg chg="mod">
          <ac:chgData name="Cindy" userId="c16b9d50-a275-4a29-b3ff-cd1d589d2ec7" providerId="ADAL" clId="{FA94FEDB-8C1A-4708-8AAA-9D1A3F58AB76}" dt="2023-06-06T15:17:17.809" v="24" actId="20577"/>
          <ac:spMkLst>
            <pc:docMk/>
            <pc:sldMk cId="0" sldId="280"/>
            <ac:spMk id="13" creationId="{D2A0A483-D717-9B7F-574C-8E26D26EF0AD}"/>
          </ac:spMkLst>
        </pc:spChg>
        <pc:spChg chg="mod">
          <ac:chgData name="Cindy" userId="c16b9d50-a275-4a29-b3ff-cd1d589d2ec7" providerId="ADAL" clId="{FA94FEDB-8C1A-4708-8AAA-9D1A3F58AB76}" dt="2023-06-06T15:15:44.067" v="4" actId="2711"/>
          <ac:spMkLst>
            <pc:docMk/>
            <pc:sldMk cId="0" sldId="280"/>
            <ac:spMk id="414" creationId="{00000000-0000-0000-0000-000000000000}"/>
          </ac:spMkLst>
        </pc:spChg>
        <pc:spChg chg="mod">
          <ac:chgData name="Cindy" userId="c16b9d50-a275-4a29-b3ff-cd1d589d2ec7" providerId="ADAL" clId="{FA94FEDB-8C1A-4708-8AAA-9D1A3F58AB76}" dt="2023-06-06T15:15:44.067" v="4" actId="2711"/>
          <ac:spMkLst>
            <pc:docMk/>
            <pc:sldMk cId="0" sldId="280"/>
            <ac:spMk id="415" creationId="{00000000-0000-0000-0000-000000000000}"/>
          </ac:spMkLst>
        </pc:spChg>
        <pc:spChg chg="mod">
          <ac:chgData name="Cindy" userId="c16b9d50-a275-4a29-b3ff-cd1d589d2ec7" providerId="ADAL" clId="{FA94FEDB-8C1A-4708-8AAA-9D1A3F58AB76}" dt="2023-06-06T15:15:44.067" v="4" actId="2711"/>
          <ac:spMkLst>
            <pc:docMk/>
            <pc:sldMk cId="0" sldId="280"/>
            <ac:spMk id="417" creationId="{00000000-0000-0000-0000-000000000000}"/>
          </ac:spMkLst>
        </pc:spChg>
        <pc:spChg chg="mod">
          <ac:chgData name="Cindy" userId="c16b9d50-a275-4a29-b3ff-cd1d589d2ec7" providerId="ADAL" clId="{FA94FEDB-8C1A-4708-8AAA-9D1A3F58AB76}" dt="2023-06-06T15:17:06.707" v="20" actId="20577"/>
          <ac:spMkLst>
            <pc:docMk/>
            <pc:sldMk cId="0" sldId="280"/>
            <ac:spMk id="418" creationId="{00000000-0000-0000-0000-000000000000}"/>
          </ac:spMkLst>
        </pc:spChg>
      </pc:sldChg>
      <pc:sldChg chg="modSp mod">
        <pc:chgData name="Cindy" userId="c16b9d50-a275-4a29-b3ff-cd1d589d2ec7" providerId="ADAL" clId="{FA94FEDB-8C1A-4708-8AAA-9D1A3F58AB76}" dt="2023-06-06T15:22:22.758" v="74" actId="20577"/>
        <pc:sldMkLst>
          <pc:docMk/>
          <pc:sldMk cId="0" sldId="284"/>
        </pc:sldMkLst>
        <pc:spChg chg="mod">
          <ac:chgData name="Cindy" userId="c16b9d50-a275-4a29-b3ff-cd1d589d2ec7" providerId="ADAL" clId="{FA94FEDB-8C1A-4708-8AAA-9D1A3F58AB76}" dt="2023-06-06T15:21:48.471" v="63" actId="2711"/>
          <ac:spMkLst>
            <pc:docMk/>
            <pc:sldMk cId="0" sldId="284"/>
            <ac:spMk id="453" creationId="{00000000-0000-0000-0000-000000000000}"/>
          </ac:spMkLst>
        </pc:spChg>
        <pc:spChg chg="mod">
          <ac:chgData name="Cindy" userId="c16b9d50-a275-4a29-b3ff-cd1d589d2ec7" providerId="ADAL" clId="{FA94FEDB-8C1A-4708-8AAA-9D1A3F58AB76}" dt="2023-06-06T15:21:48.471" v="63" actId="2711"/>
          <ac:spMkLst>
            <pc:docMk/>
            <pc:sldMk cId="0" sldId="284"/>
            <ac:spMk id="454" creationId="{00000000-0000-0000-0000-000000000000}"/>
          </ac:spMkLst>
        </pc:spChg>
        <pc:spChg chg="mod">
          <ac:chgData name="Cindy" userId="c16b9d50-a275-4a29-b3ff-cd1d589d2ec7" providerId="ADAL" clId="{FA94FEDB-8C1A-4708-8AAA-9D1A3F58AB76}" dt="2023-06-06T15:22:22.758" v="74" actId="20577"/>
          <ac:spMkLst>
            <pc:docMk/>
            <pc:sldMk cId="0" sldId="284"/>
            <ac:spMk id="455" creationId="{00000000-0000-0000-0000-000000000000}"/>
          </ac:spMkLst>
        </pc:spChg>
      </pc:sldChg>
      <pc:sldChg chg="modSp mod">
        <pc:chgData name="Cindy" userId="c16b9d50-a275-4a29-b3ff-cd1d589d2ec7" providerId="ADAL" clId="{FA94FEDB-8C1A-4708-8AAA-9D1A3F58AB76}" dt="2023-06-06T15:22:54.501" v="81" actId="20577"/>
        <pc:sldMkLst>
          <pc:docMk/>
          <pc:sldMk cId="0" sldId="285"/>
        </pc:sldMkLst>
        <pc:spChg chg="mod">
          <ac:chgData name="Cindy" userId="c16b9d50-a275-4a29-b3ff-cd1d589d2ec7" providerId="ADAL" clId="{FA94FEDB-8C1A-4708-8AAA-9D1A3F58AB76}" dt="2023-06-06T15:22:33.480" v="75" actId="2711"/>
          <ac:spMkLst>
            <pc:docMk/>
            <pc:sldMk cId="0" sldId="285"/>
            <ac:spMk id="2" creationId="{39C7BFD2-031A-897D-7867-2DFD36F253A0}"/>
          </ac:spMkLst>
        </pc:spChg>
        <pc:spChg chg="mod">
          <ac:chgData name="Cindy" userId="c16b9d50-a275-4a29-b3ff-cd1d589d2ec7" providerId="ADAL" clId="{FA94FEDB-8C1A-4708-8AAA-9D1A3F58AB76}" dt="2023-06-06T15:22:33.480" v="75" actId="2711"/>
          <ac:spMkLst>
            <pc:docMk/>
            <pc:sldMk cId="0" sldId="285"/>
            <ac:spMk id="461" creationId="{00000000-0000-0000-0000-000000000000}"/>
          </ac:spMkLst>
        </pc:spChg>
        <pc:spChg chg="mod">
          <ac:chgData name="Cindy" userId="c16b9d50-a275-4a29-b3ff-cd1d589d2ec7" providerId="ADAL" clId="{FA94FEDB-8C1A-4708-8AAA-9D1A3F58AB76}" dt="2023-06-06T15:22:54.501" v="81" actId="20577"/>
          <ac:spMkLst>
            <pc:docMk/>
            <pc:sldMk cId="0" sldId="285"/>
            <ac:spMk id="462" creationId="{00000000-0000-0000-0000-000000000000}"/>
          </ac:spMkLst>
        </pc:spChg>
        <pc:spChg chg="mod">
          <ac:chgData name="Cindy" userId="c16b9d50-a275-4a29-b3ff-cd1d589d2ec7" providerId="ADAL" clId="{FA94FEDB-8C1A-4708-8AAA-9D1A3F58AB76}" dt="2023-06-06T15:22:33.480" v="75" actId="2711"/>
          <ac:spMkLst>
            <pc:docMk/>
            <pc:sldMk cId="0" sldId="285"/>
            <ac:spMk id="463" creationId="{00000000-0000-0000-0000-000000000000}"/>
          </ac:spMkLst>
        </pc:spChg>
      </pc:sldChg>
      <pc:sldChg chg="modSp mod">
        <pc:chgData name="Cindy" userId="c16b9d50-a275-4a29-b3ff-cd1d589d2ec7" providerId="ADAL" clId="{FA94FEDB-8C1A-4708-8AAA-9D1A3F58AB76}" dt="2023-06-06T15:23:14.973" v="83" actId="20577"/>
        <pc:sldMkLst>
          <pc:docMk/>
          <pc:sldMk cId="0" sldId="286"/>
        </pc:sldMkLst>
        <pc:spChg chg="mod">
          <ac:chgData name="Cindy" userId="c16b9d50-a275-4a29-b3ff-cd1d589d2ec7" providerId="ADAL" clId="{FA94FEDB-8C1A-4708-8AAA-9D1A3F58AB76}" dt="2023-06-06T15:23:06.360" v="82" actId="2711"/>
          <ac:spMkLst>
            <pc:docMk/>
            <pc:sldMk cId="0" sldId="286"/>
            <ac:spMk id="469" creationId="{00000000-0000-0000-0000-000000000000}"/>
          </ac:spMkLst>
        </pc:spChg>
        <pc:spChg chg="mod">
          <ac:chgData name="Cindy" userId="c16b9d50-a275-4a29-b3ff-cd1d589d2ec7" providerId="ADAL" clId="{FA94FEDB-8C1A-4708-8AAA-9D1A3F58AB76}" dt="2023-06-06T15:23:06.360" v="82" actId="2711"/>
          <ac:spMkLst>
            <pc:docMk/>
            <pc:sldMk cId="0" sldId="286"/>
            <ac:spMk id="470" creationId="{00000000-0000-0000-0000-000000000000}"/>
          </ac:spMkLst>
        </pc:spChg>
        <pc:spChg chg="mod">
          <ac:chgData name="Cindy" userId="c16b9d50-a275-4a29-b3ff-cd1d589d2ec7" providerId="ADAL" clId="{FA94FEDB-8C1A-4708-8AAA-9D1A3F58AB76}" dt="2023-06-06T15:23:06.360" v="82" actId="2711"/>
          <ac:spMkLst>
            <pc:docMk/>
            <pc:sldMk cId="0" sldId="286"/>
            <ac:spMk id="471" creationId="{00000000-0000-0000-0000-000000000000}"/>
          </ac:spMkLst>
        </pc:spChg>
        <pc:spChg chg="mod">
          <ac:chgData name="Cindy" userId="c16b9d50-a275-4a29-b3ff-cd1d589d2ec7" providerId="ADAL" clId="{FA94FEDB-8C1A-4708-8AAA-9D1A3F58AB76}" dt="2023-06-06T15:23:06.360" v="82" actId="2711"/>
          <ac:spMkLst>
            <pc:docMk/>
            <pc:sldMk cId="0" sldId="286"/>
            <ac:spMk id="473" creationId="{00000000-0000-0000-0000-000000000000}"/>
          </ac:spMkLst>
        </pc:spChg>
        <pc:spChg chg="mod">
          <ac:chgData name="Cindy" userId="c16b9d50-a275-4a29-b3ff-cd1d589d2ec7" providerId="ADAL" clId="{FA94FEDB-8C1A-4708-8AAA-9D1A3F58AB76}" dt="2023-06-06T15:23:06.360" v="82" actId="2711"/>
          <ac:spMkLst>
            <pc:docMk/>
            <pc:sldMk cId="0" sldId="286"/>
            <ac:spMk id="474" creationId="{00000000-0000-0000-0000-000000000000}"/>
          </ac:spMkLst>
        </pc:spChg>
        <pc:spChg chg="mod">
          <ac:chgData name="Cindy" userId="c16b9d50-a275-4a29-b3ff-cd1d589d2ec7" providerId="ADAL" clId="{FA94FEDB-8C1A-4708-8AAA-9D1A3F58AB76}" dt="2023-06-06T15:23:06.360" v="82" actId="2711"/>
          <ac:spMkLst>
            <pc:docMk/>
            <pc:sldMk cId="0" sldId="286"/>
            <ac:spMk id="475" creationId="{00000000-0000-0000-0000-000000000000}"/>
          </ac:spMkLst>
        </pc:spChg>
        <pc:spChg chg="mod">
          <ac:chgData name="Cindy" userId="c16b9d50-a275-4a29-b3ff-cd1d589d2ec7" providerId="ADAL" clId="{FA94FEDB-8C1A-4708-8AAA-9D1A3F58AB76}" dt="2023-06-06T15:23:06.360" v="82" actId="2711"/>
          <ac:spMkLst>
            <pc:docMk/>
            <pc:sldMk cId="0" sldId="286"/>
            <ac:spMk id="476" creationId="{00000000-0000-0000-0000-000000000000}"/>
          </ac:spMkLst>
        </pc:spChg>
        <pc:spChg chg="mod">
          <ac:chgData name="Cindy" userId="c16b9d50-a275-4a29-b3ff-cd1d589d2ec7" providerId="ADAL" clId="{FA94FEDB-8C1A-4708-8AAA-9D1A3F58AB76}" dt="2023-06-06T15:23:06.360" v="82" actId="2711"/>
          <ac:spMkLst>
            <pc:docMk/>
            <pc:sldMk cId="0" sldId="286"/>
            <ac:spMk id="477" creationId="{00000000-0000-0000-0000-000000000000}"/>
          </ac:spMkLst>
        </pc:spChg>
        <pc:spChg chg="mod">
          <ac:chgData name="Cindy" userId="c16b9d50-a275-4a29-b3ff-cd1d589d2ec7" providerId="ADAL" clId="{FA94FEDB-8C1A-4708-8AAA-9D1A3F58AB76}" dt="2023-06-06T15:23:06.360" v="82" actId="2711"/>
          <ac:spMkLst>
            <pc:docMk/>
            <pc:sldMk cId="0" sldId="286"/>
            <ac:spMk id="478" creationId="{00000000-0000-0000-0000-000000000000}"/>
          </ac:spMkLst>
        </pc:spChg>
        <pc:spChg chg="mod">
          <ac:chgData name="Cindy" userId="c16b9d50-a275-4a29-b3ff-cd1d589d2ec7" providerId="ADAL" clId="{FA94FEDB-8C1A-4708-8AAA-9D1A3F58AB76}" dt="2023-06-06T15:23:06.360" v="82" actId="2711"/>
          <ac:spMkLst>
            <pc:docMk/>
            <pc:sldMk cId="0" sldId="286"/>
            <ac:spMk id="479" creationId="{00000000-0000-0000-0000-000000000000}"/>
          </ac:spMkLst>
        </pc:spChg>
        <pc:spChg chg="mod">
          <ac:chgData name="Cindy" userId="c16b9d50-a275-4a29-b3ff-cd1d589d2ec7" providerId="ADAL" clId="{FA94FEDB-8C1A-4708-8AAA-9D1A3F58AB76}" dt="2023-06-06T15:23:06.360" v="82" actId="2711"/>
          <ac:spMkLst>
            <pc:docMk/>
            <pc:sldMk cId="0" sldId="286"/>
            <ac:spMk id="480" creationId="{00000000-0000-0000-0000-000000000000}"/>
          </ac:spMkLst>
        </pc:spChg>
        <pc:spChg chg="mod">
          <ac:chgData name="Cindy" userId="c16b9d50-a275-4a29-b3ff-cd1d589d2ec7" providerId="ADAL" clId="{FA94FEDB-8C1A-4708-8AAA-9D1A3F58AB76}" dt="2023-06-06T15:23:06.360" v="82" actId="2711"/>
          <ac:spMkLst>
            <pc:docMk/>
            <pc:sldMk cId="0" sldId="286"/>
            <ac:spMk id="481" creationId="{00000000-0000-0000-0000-000000000000}"/>
          </ac:spMkLst>
        </pc:spChg>
        <pc:spChg chg="mod">
          <ac:chgData name="Cindy" userId="c16b9d50-a275-4a29-b3ff-cd1d589d2ec7" providerId="ADAL" clId="{FA94FEDB-8C1A-4708-8AAA-9D1A3F58AB76}" dt="2023-06-06T15:23:06.360" v="82" actId="2711"/>
          <ac:spMkLst>
            <pc:docMk/>
            <pc:sldMk cId="0" sldId="286"/>
            <ac:spMk id="482" creationId="{00000000-0000-0000-0000-000000000000}"/>
          </ac:spMkLst>
        </pc:spChg>
        <pc:spChg chg="mod">
          <ac:chgData name="Cindy" userId="c16b9d50-a275-4a29-b3ff-cd1d589d2ec7" providerId="ADAL" clId="{FA94FEDB-8C1A-4708-8AAA-9D1A3F58AB76}" dt="2023-06-06T15:23:14.973" v="83" actId="20577"/>
          <ac:spMkLst>
            <pc:docMk/>
            <pc:sldMk cId="0" sldId="286"/>
            <ac:spMk id="483" creationId="{00000000-0000-0000-0000-000000000000}"/>
          </ac:spMkLst>
        </pc:spChg>
      </pc:sldChg>
      <pc:sldChg chg="modSp mod">
        <pc:chgData name="Cindy" userId="c16b9d50-a275-4a29-b3ff-cd1d589d2ec7" providerId="ADAL" clId="{FA94FEDB-8C1A-4708-8AAA-9D1A3F58AB76}" dt="2023-06-06T17:30:26.151" v="256" actId="948"/>
        <pc:sldMkLst>
          <pc:docMk/>
          <pc:sldMk cId="0" sldId="287"/>
        </pc:sldMkLst>
        <pc:spChg chg="mod">
          <ac:chgData name="Cindy" userId="c16b9d50-a275-4a29-b3ff-cd1d589d2ec7" providerId="ADAL" clId="{FA94FEDB-8C1A-4708-8AAA-9D1A3F58AB76}" dt="2023-06-06T15:23:32.052" v="84" actId="2711"/>
          <ac:spMkLst>
            <pc:docMk/>
            <pc:sldMk cId="0" sldId="287"/>
            <ac:spMk id="489" creationId="{00000000-0000-0000-0000-000000000000}"/>
          </ac:spMkLst>
        </pc:spChg>
        <pc:spChg chg="mod">
          <ac:chgData name="Cindy" userId="c16b9d50-a275-4a29-b3ff-cd1d589d2ec7" providerId="ADAL" clId="{FA94FEDB-8C1A-4708-8AAA-9D1A3F58AB76}" dt="2023-06-06T15:23:32.052" v="84" actId="2711"/>
          <ac:spMkLst>
            <pc:docMk/>
            <pc:sldMk cId="0" sldId="287"/>
            <ac:spMk id="490" creationId="{00000000-0000-0000-0000-000000000000}"/>
          </ac:spMkLst>
        </pc:spChg>
        <pc:spChg chg="mod">
          <ac:chgData name="Cindy" userId="c16b9d50-a275-4a29-b3ff-cd1d589d2ec7" providerId="ADAL" clId="{FA94FEDB-8C1A-4708-8AAA-9D1A3F58AB76}" dt="2023-06-06T15:23:32.052" v="84" actId="2711"/>
          <ac:spMkLst>
            <pc:docMk/>
            <pc:sldMk cId="0" sldId="287"/>
            <ac:spMk id="491" creationId="{00000000-0000-0000-0000-000000000000}"/>
          </ac:spMkLst>
        </pc:spChg>
        <pc:spChg chg="mod">
          <ac:chgData name="Cindy" userId="c16b9d50-a275-4a29-b3ff-cd1d589d2ec7" providerId="ADAL" clId="{FA94FEDB-8C1A-4708-8AAA-9D1A3F58AB76}" dt="2023-06-06T17:30:26.151" v="256" actId="948"/>
          <ac:spMkLst>
            <pc:docMk/>
            <pc:sldMk cId="0" sldId="287"/>
            <ac:spMk id="493" creationId="{00000000-0000-0000-0000-000000000000}"/>
          </ac:spMkLst>
        </pc:spChg>
        <pc:spChg chg="mod">
          <ac:chgData name="Cindy" userId="c16b9d50-a275-4a29-b3ff-cd1d589d2ec7" providerId="ADAL" clId="{FA94FEDB-8C1A-4708-8AAA-9D1A3F58AB76}" dt="2023-06-06T15:24:16.709" v="92" actId="20577"/>
          <ac:spMkLst>
            <pc:docMk/>
            <pc:sldMk cId="0" sldId="287"/>
            <ac:spMk id="494" creationId="{00000000-0000-0000-0000-000000000000}"/>
          </ac:spMkLst>
        </pc:spChg>
      </pc:sldChg>
      <pc:sldChg chg="modSp mod">
        <pc:chgData name="Cindy" userId="c16b9d50-a275-4a29-b3ff-cd1d589d2ec7" providerId="ADAL" clId="{FA94FEDB-8C1A-4708-8AAA-9D1A3F58AB76}" dt="2023-06-06T16:00:20.685" v="149" actId="20577"/>
        <pc:sldMkLst>
          <pc:docMk/>
          <pc:sldMk cId="0" sldId="288"/>
        </pc:sldMkLst>
        <pc:spChg chg="mod">
          <ac:chgData name="Cindy" userId="c16b9d50-a275-4a29-b3ff-cd1d589d2ec7" providerId="ADAL" clId="{FA94FEDB-8C1A-4708-8AAA-9D1A3F58AB76}" dt="2023-06-06T16:00:14.097" v="141" actId="20577"/>
          <ac:spMkLst>
            <pc:docMk/>
            <pc:sldMk cId="0" sldId="288"/>
            <ac:spMk id="2" creationId="{F789DC0F-FDF6-6050-60EA-2BBB351933CF}"/>
          </ac:spMkLst>
        </pc:spChg>
        <pc:spChg chg="mod">
          <ac:chgData name="Cindy" userId="c16b9d50-a275-4a29-b3ff-cd1d589d2ec7" providerId="ADAL" clId="{FA94FEDB-8C1A-4708-8AAA-9D1A3F58AB76}" dt="2023-06-06T16:00:20.685" v="149" actId="20577"/>
          <ac:spMkLst>
            <pc:docMk/>
            <pc:sldMk cId="0" sldId="288"/>
            <ac:spMk id="3" creationId="{9EB20F84-24B7-ADDF-78C5-78066227315E}"/>
          </ac:spMkLst>
        </pc:spChg>
        <pc:spChg chg="mod">
          <ac:chgData name="Cindy" userId="c16b9d50-a275-4a29-b3ff-cd1d589d2ec7" providerId="ADAL" clId="{FA94FEDB-8C1A-4708-8AAA-9D1A3F58AB76}" dt="2023-06-06T15:59:57.427" v="137" actId="2711"/>
          <ac:spMkLst>
            <pc:docMk/>
            <pc:sldMk cId="0" sldId="288"/>
            <ac:spMk id="503" creationId="{00000000-0000-0000-0000-000000000000}"/>
          </ac:spMkLst>
        </pc:spChg>
        <pc:spChg chg="mod">
          <ac:chgData name="Cindy" userId="c16b9d50-a275-4a29-b3ff-cd1d589d2ec7" providerId="ADAL" clId="{FA94FEDB-8C1A-4708-8AAA-9D1A3F58AB76}" dt="2023-06-06T15:59:57.427" v="137" actId="2711"/>
          <ac:spMkLst>
            <pc:docMk/>
            <pc:sldMk cId="0" sldId="288"/>
            <ac:spMk id="504" creationId="{00000000-0000-0000-0000-000000000000}"/>
          </ac:spMkLst>
        </pc:spChg>
        <pc:spChg chg="mod">
          <ac:chgData name="Cindy" userId="c16b9d50-a275-4a29-b3ff-cd1d589d2ec7" providerId="ADAL" clId="{FA94FEDB-8C1A-4708-8AAA-9D1A3F58AB76}" dt="2023-06-06T16:00:07.240" v="139" actId="20577"/>
          <ac:spMkLst>
            <pc:docMk/>
            <pc:sldMk cId="0" sldId="288"/>
            <ac:spMk id="505" creationId="{00000000-0000-0000-0000-000000000000}"/>
          </ac:spMkLst>
        </pc:spChg>
        <pc:spChg chg="mod">
          <ac:chgData name="Cindy" userId="c16b9d50-a275-4a29-b3ff-cd1d589d2ec7" providerId="ADAL" clId="{FA94FEDB-8C1A-4708-8AAA-9D1A3F58AB76}" dt="2023-06-06T16:00:04.108" v="138" actId="20577"/>
          <ac:spMkLst>
            <pc:docMk/>
            <pc:sldMk cId="0" sldId="288"/>
            <ac:spMk id="506" creationId="{00000000-0000-0000-0000-000000000000}"/>
          </ac:spMkLst>
        </pc:spChg>
        <pc:spChg chg="mod">
          <ac:chgData name="Cindy" userId="c16b9d50-a275-4a29-b3ff-cd1d589d2ec7" providerId="ADAL" clId="{FA94FEDB-8C1A-4708-8AAA-9D1A3F58AB76}" dt="2023-06-06T16:00:10.820" v="140" actId="20577"/>
          <ac:spMkLst>
            <pc:docMk/>
            <pc:sldMk cId="0" sldId="288"/>
            <ac:spMk id="507" creationId="{00000000-0000-0000-0000-000000000000}"/>
          </ac:spMkLst>
        </pc:spChg>
      </pc:sldChg>
      <pc:sldChg chg="modSp mod">
        <pc:chgData name="Cindy" userId="c16b9d50-a275-4a29-b3ff-cd1d589d2ec7" providerId="ADAL" clId="{FA94FEDB-8C1A-4708-8AAA-9D1A3F58AB76}" dt="2023-06-06T16:00:32.366" v="150" actId="2711"/>
        <pc:sldMkLst>
          <pc:docMk/>
          <pc:sldMk cId="0" sldId="289"/>
        </pc:sldMkLst>
        <pc:spChg chg="mod">
          <ac:chgData name="Cindy" userId="c16b9d50-a275-4a29-b3ff-cd1d589d2ec7" providerId="ADAL" clId="{FA94FEDB-8C1A-4708-8AAA-9D1A3F58AB76}" dt="2023-06-06T16:00:32.366" v="150" actId="2711"/>
          <ac:spMkLst>
            <pc:docMk/>
            <pc:sldMk cId="0" sldId="289"/>
            <ac:spMk id="513" creationId="{00000000-0000-0000-0000-000000000000}"/>
          </ac:spMkLst>
        </pc:spChg>
        <pc:spChg chg="mod">
          <ac:chgData name="Cindy" userId="c16b9d50-a275-4a29-b3ff-cd1d589d2ec7" providerId="ADAL" clId="{FA94FEDB-8C1A-4708-8AAA-9D1A3F58AB76}" dt="2023-06-06T16:00:32.366" v="150" actId="2711"/>
          <ac:spMkLst>
            <pc:docMk/>
            <pc:sldMk cId="0" sldId="289"/>
            <ac:spMk id="514" creationId="{00000000-0000-0000-0000-000000000000}"/>
          </ac:spMkLst>
        </pc:spChg>
        <pc:spChg chg="mod">
          <ac:chgData name="Cindy" userId="c16b9d50-a275-4a29-b3ff-cd1d589d2ec7" providerId="ADAL" clId="{FA94FEDB-8C1A-4708-8AAA-9D1A3F58AB76}" dt="2023-06-06T16:00:32.366" v="150" actId="2711"/>
          <ac:spMkLst>
            <pc:docMk/>
            <pc:sldMk cId="0" sldId="289"/>
            <ac:spMk id="516" creationId="{00000000-0000-0000-0000-000000000000}"/>
          </ac:spMkLst>
        </pc:spChg>
      </pc:sldChg>
      <pc:sldChg chg="modSp mod">
        <pc:chgData name="Cindy" userId="c16b9d50-a275-4a29-b3ff-cd1d589d2ec7" providerId="ADAL" clId="{FA94FEDB-8C1A-4708-8AAA-9D1A3F58AB76}" dt="2023-06-06T17:32:10.970" v="277" actId="20577"/>
        <pc:sldMkLst>
          <pc:docMk/>
          <pc:sldMk cId="0" sldId="290"/>
        </pc:sldMkLst>
        <pc:spChg chg="mod">
          <ac:chgData name="Cindy" userId="c16b9d50-a275-4a29-b3ff-cd1d589d2ec7" providerId="ADAL" clId="{FA94FEDB-8C1A-4708-8AAA-9D1A3F58AB76}" dt="2023-06-06T15:58:46.996" v="124" actId="2711"/>
          <ac:spMkLst>
            <pc:docMk/>
            <pc:sldMk cId="0" sldId="290"/>
            <ac:spMk id="522" creationId="{00000000-0000-0000-0000-000000000000}"/>
          </ac:spMkLst>
        </pc:spChg>
        <pc:spChg chg="mod">
          <ac:chgData name="Cindy" userId="c16b9d50-a275-4a29-b3ff-cd1d589d2ec7" providerId="ADAL" clId="{FA94FEDB-8C1A-4708-8AAA-9D1A3F58AB76}" dt="2023-06-06T17:31:55.853" v="271" actId="20577"/>
          <ac:spMkLst>
            <pc:docMk/>
            <pc:sldMk cId="0" sldId="290"/>
            <ac:spMk id="524" creationId="{00000000-0000-0000-0000-000000000000}"/>
          </ac:spMkLst>
        </pc:spChg>
        <pc:spChg chg="mod">
          <ac:chgData name="Cindy" userId="c16b9d50-a275-4a29-b3ff-cd1d589d2ec7" providerId="ADAL" clId="{FA94FEDB-8C1A-4708-8AAA-9D1A3F58AB76}" dt="2023-06-06T17:32:08.898" v="276" actId="20577"/>
          <ac:spMkLst>
            <pc:docMk/>
            <pc:sldMk cId="0" sldId="290"/>
            <ac:spMk id="525" creationId="{00000000-0000-0000-0000-000000000000}"/>
          </ac:spMkLst>
        </pc:spChg>
        <pc:spChg chg="mod">
          <ac:chgData name="Cindy" userId="c16b9d50-a275-4a29-b3ff-cd1d589d2ec7" providerId="ADAL" clId="{FA94FEDB-8C1A-4708-8AAA-9D1A3F58AB76}" dt="2023-06-06T17:32:01.693" v="273" actId="20577"/>
          <ac:spMkLst>
            <pc:docMk/>
            <pc:sldMk cId="0" sldId="290"/>
            <ac:spMk id="526" creationId="{00000000-0000-0000-0000-000000000000}"/>
          </ac:spMkLst>
        </pc:spChg>
        <pc:spChg chg="mod">
          <ac:chgData name="Cindy" userId="c16b9d50-a275-4a29-b3ff-cd1d589d2ec7" providerId="ADAL" clId="{FA94FEDB-8C1A-4708-8AAA-9D1A3F58AB76}" dt="2023-06-06T17:31:58.460" v="272" actId="20577"/>
          <ac:spMkLst>
            <pc:docMk/>
            <pc:sldMk cId="0" sldId="290"/>
            <ac:spMk id="527" creationId="{00000000-0000-0000-0000-000000000000}"/>
          </ac:spMkLst>
        </pc:spChg>
        <pc:spChg chg="mod">
          <ac:chgData name="Cindy" userId="c16b9d50-a275-4a29-b3ff-cd1d589d2ec7" providerId="ADAL" clId="{FA94FEDB-8C1A-4708-8AAA-9D1A3F58AB76}" dt="2023-06-06T15:58:46.996" v="124" actId="2711"/>
          <ac:spMkLst>
            <pc:docMk/>
            <pc:sldMk cId="0" sldId="290"/>
            <ac:spMk id="528" creationId="{00000000-0000-0000-0000-000000000000}"/>
          </ac:spMkLst>
        </pc:spChg>
        <pc:spChg chg="mod">
          <ac:chgData name="Cindy" userId="c16b9d50-a275-4a29-b3ff-cd1d589d2ec7" providerId="ADAL" clId="{FA94FEDB-8C1A-4708-8AAA-9D1A3F58AB76}" dt="2023-06-06T17:32:10.970" v="277" actId="20577"/>
          <ac:spMkLst>
            <pc:docMk/>
            <pc:sldMk cId="0" sldId="290"/>
            <ac:spMk id="529" creationId="{00000000-0000-0000-0000-000000000000}"/>
          </ac:spMkLst>
        </pc:spChg>
        <pc:spChg chg="mod">
          <ac:chgData name="Cindy" userId="c16b9d50-a275-4a29-b3ff-cd1d589d2ec7" providerId="ADAL" clId="{FA94FEDB-8C1A-4708-8AAA-9D1A3F58AB76}" dt="2023-06-06T17:32:03.159" v="274" actId="20577"/>
          <ac:spMkLst>
            <pc:docMk/>
            <pc:sldMk cId="0" sldId="290"/>
            <ac:spMk id="530" creationId="{00000000-0000-0000-0000-000000000000}"/>
          </ac:spMkLst>
        </pc:spChg>
        <pc:spChg chg="mod">
          <ac:chgData name="Cindy" userId="c16b9d50-a275-4a29-b3ff-cd1d589d2ec7" providerId="ADAL" clId="{FA94FEDB-8C1A-4708-8AAA-9D1A3F58AB76}" dt="2023-06-06T17:32:06.264" v="275" actId="20577"/>
          <ac:spMkLst>
            <pc:docMk/>
            <pc:sldMk cId="0" sldId="290"/>
            <ac:spMk id="531" creationId="{00000000-0000-0000-0000-000000000000}"/>
          </ac:spMkLst>
        </pc:spChg>
      </pc:sldChg>
      <pc:sldChg chg="modSp mod">
        <pc:chgData name="Cindy" userId="c16b9d50-a275-4a29-b3ff-cd1d589d2ec7" providerId="ADAL" clId="{FA94FEDB-8C1A-4708-8AAA-9D1A3F58AB76}" dt="2023-06-06T17:32:36.834" v="294" actId="20577"/>
        <pc:sldMkLst>
          <pc:docMk/>
          <pc:sldMk cId="0" sldId="291"/>
        </pc:sldMkLst>
        <pc:spChg chg="mod">
          <ac:chgData name="Cindy" userId="c16b9d50-a275-4a29-b3ff-cd1d589d2ec7" providerId="ADAL" clId="{FA94FEDB-8C1A-4708-8AAA-9D1A3F58AB76}" dt="2023-06-06T15:59:04.957" v="125" actId="2711"/>
          <ac:spMkLst>
            <pc:docMk/>
            <pc:sldMk cId="0" sldId="291"/>
            <ac:spMk id="537" creationId="{00000000-0000-0000-0000-000000000000}"/>
          </ac:spMkLst>
        </pc:spChg>
        <pc:spChg chg="mod">
          <ac:chgData name="Cindy" userId="c16b9d50-a275-4a29-b3ff-cd1d589d2ec7" providerId="ADAL" clId="{FA94FEDB-8C1A-4708-8AAA-9D1A3F58AB76}" dt="2023-06-06T17:32:27.696" v="291" actId="20577"/>
          <ac:spMkLst>
            <pc:docMk/>
            <pc:sldMk cId="0" sldId="291"/>
            <ac:spMk id="539" creationId="{00000000-0000-0000-0000-000000000000}"/>
          </ac:spMkLst>
        </pc:spChg>
        <pc:spChg chg="mod">
          <ac:chgData name="Cindy" userId="c16b9d50-a275-4a29-b3ff-cd1d589d2ec7" providerId="ADAL" clId="{FA94FEDB-8C1A-4708-8AAA-9D1A3F58AB76}" dt="2023-06-06T17:32:31.038" v="292" actId="20577"/>
          <ac:spMkLst>
            <pc:docMk/>
            <pc:sldMk cId="0" sldId="291"/>
            <ac:spMk id="540" creationId="{00000000-0000-0000-0000-000000000000}"/>
          </ac:spMkLst>
        </pc:spChg>
        <pc:spChg chg="mod">
          <ac:chgData name="Cindy" userId="c16b9d50-a275-4a29-b3ff-cd1d589d2ec7" providerId="ADAL" clId="{FA94FEDB-8C1A-4708-8AAA-9D1A3F58AB76}" dt="2023-06-06T17:32:36.834" v="294" actId="20577"/>
          <ac:spMkLst>
            <pc:docMk/>
            <pc:sldMk cId="0" sldId="291"/>
            <ac:spMk id="541" creationId="{00000000-0000-0000-0000-000000000000}"/>
          </ac:spMkLst>
        </pc:spChg>
        <pc:spChg chg="mod">
          <ac:chgData name="Cindy" userId="c16b9d50-a275-4a29-b3ff-cd1d589d2ec7" providerId="ADAL" clId="{FA94FEDB-8C1A-4708-8AAA-9D1A3F58AB76}" dt="2023-06-06T15:59:04.957" v="125" actId="2711"/>
          <ac:spMkLst>
            <pc:docMk/>
            <pc:sldMk cId="0" sldId="291"/>
            <ac:spMk id="542" creationId="{00000000-0000-0000-0000-000000000000}"/>
          </ac:spMkLst>
        </pc:spChg>
        <pc:spChg chg="mod">
          <ac:chgData name="Cindy" userId="c16b9d50-a275-4a29-b3ff-cd1d589d2ec7" providerId="ADAL" clId="{FA94FEDB-8C1A-4708-8AAA-9D1A3F58AB76}" dt="2023-06-06T17:32:24.874" v="290" actId="20577"/>
          <ac:spMkLst>
            <pc:docMk/>
            <pc:sldMk cId="0" sldId="291"/>
            <ac:spMk id="543" creationId="{00000000-0000-0000-0000-000000000000}"/>
          </ac:spMkLst>
        </pc:spChg>
        <pc:spChg chg="mod">
          <ac:chgData name="Cindy" userId="c16b9d50-a275-4a29-b3ff-cd1d589d2ec7" providerId="ADAL" clId="{FA94FEDB-8C1A-4708-8AAA-9D1A3F58AB76}" dt="2023-06-06T17:32:33.742" v="293" actId="20577"/>
          <ac:spMkLst>
            <pc:docMk/>
            <pc:sldMk cId="0" sldId="291"/>
            <ac:spMk id="544" creationId="{00000000-0000-0000-0000-000000000000}"/>
          </ac:spMkLst>
        </pc:spChg>
      </pc:sldChg>
      <pc:sldChg chg="modSp mod">
        <pc:chgData name="Cindy" userId="c16b9d50-a275-4a29-b3ff-cd1d589d2ec7" providerId="ADAL" clId="{FA94FEDB-8C1A-4708-8AAA-9D1A3F58AB76}" dt="2023-06-06T15:59:40.715" v="136" actId="20577"/>
        <pc:sldMkLst>
          <pc:docMk/>
          <pc:sldMk cId="0" sldId="292"/>
        </pc:sldMkLst>
        <pc:spChg chg="mod">
          <ac:chgData name="Cindy" userId="c16b9d50-a275-4a29-b3ff-cd1d589d2ec7" providerId="ADAL" clId="{FA94FEDB-8C1A-4708-8AAA-9D1A3F58AB76}" dt="2023-06-06T15:59:20.837" v="126" actId="2711"/>
          <ac:spMkLst>
            <pc:docMk/>
            <pc:sldMk cId="0" sldId="292"/>
            <ac:spMk id="550" creationId="{00000000-0000-0000-0000-000000000000}"/>
          </ac:spMkLst>
        </pc:spChg>
        <pc:spChg chg="mod">
          <ac:chgData name="Cindy" userId="c16b9d50-a275-4a29-b3ff-cd1d589d2ec7" providerId="ADAL" clId="{FA94FEDB-8C1A-4708-8AAA-9D1A3F58AB76}" dt="2023-06-06T15:59:40.715" v="136" actId="20577"/>
          <ac:spMkLst>
            <pc:docMk/>
            <pc:sldMk cId="0" sldId="292"/>
            <ac:spMk id="551" creationId="{00000000-0000-0000-0000-000000000000}"/>
          </ac:spMkLst>
        </pc:spChg>
        <pc:spChg chg="mod">
          <ac:chgData name="Cindy" userId="c16b9d50-a275-4a29-b3ff-cd1d589d2ec7" providerId="ADAL" clId="{FA94FEDB-8C1A-4708-8AAA-9D1A3F58AB76}" dt="2023-06-06T15:59:20.837" v="126" actId="2711"/>
          <ac:spMkLst>
            <pc:docMk/>
            <pc:sldMk cId="0" sldId="292"/>
            <ac:spMk id="552" creationId="{00000000-0000-0000-0000-000000000000}"/>
          </ac:spMkLst>
        </pc:spChg>
      </pc:sldChg>
      <pc:sldChg chg="modSp mod">
        <pc:chgData name="Cindy" userId="c16b9d50-a275-4a29-b3ff-cd1d589d2ec7" providerId="ADAL" clId="{FA94FEDB-8C1A-4708-8AAA-9D1A3F58AB76}" dt="2023-06-06T17:33:11.976" v="302" actId="20577"/>
        <pc:sldMkLst>
          <pc:docMk/>
          <pc:sldMk cId="0" sldId="293"/>
        </pc:sldMkLst>
        <pc:spChg chg="mod">
          <ac:chgData name="Cindy" userId="c16b9d50-a275-4a29-b3ff-cd1d589d2ec7" providerId="ADAL" clId="{FA94FEDB-8C1A-4708-8AAA-9D1A3F58AB76}" dt="2023-06-06T16:00:46.099" v="151" actId="2711"/>
          <ac:spMkLst>
            <pc:docMk/>
            <pc:sldMk cId="0" sldId="293"/>
            <ac:spMk id="558" creationId="{00000000-0000-0000-0000-000000000000}"/>
          </ac:spMkLst>
        </pc:spChg>
        <pc:spChg chg="mod">
          <ac:chgData name="Cindy" userId="c16b9d50-a275-4a29-b3ff-cd1d589d2ec7" providerId="ADAL" clId="{FA94FEDB-8C1A-4708-8AAA-9D1A3F58AB76}" dt="2023-06-06T16:00:46.099" v="151" actId="2711"/>
          <ac:spMkLst>
            <pc:docMk/>
            <pc:sldMk cId="0" sldId="293"/>
            <ac:spMk id="559" creationId="{00000000-0000-0000-0000-000000000000}"/>
          </ac:spMkLst>
        </pc:spChg>
        <pc:spChg chg="mod">
          <ac:chgData name="Cindy" userId="c16b9d50-a275-4a29-b3ff-cd1d589d2ec7" providerId="ADAL" clId="{FA94FEDB-8C1A-4708-8AAA-9D1A3F58AB76}" dt="2023-06-06T17:33:11.976" v="302" actId="20577"/>
          <ac:spMkLst>
            <pc:docMk/>
            <pc:sldMk cId="0" sldId="293"/>
            <ac:spMk id="560" creationId="{00000000-0000-0000-0000-000000000000}"/>
          </ac:spMkLst>
        </pc:spChg>
        <pc:spChg chg="mod">
          <ac:chgData name="Cindy" userId="c16b9d50-a275-4a29-b3ff-cd1d589d2ec7" providerId="ADAL" clId="{FA94FEDB-8C1A-4708-8AAA-9D1A3F58AB76}" dt="2023-06-06T16:01:01.265" v="156" actId="20577"/>
          <ac:spMkLst>
            <pc:docMk/>
            <pc:sldMk cId="0" sldId="293"/>
            <ac:spMk id="561" creationId="{00000000-0000-0000-0000-000000000000}"/>
          </ac:spMkLst>
        </pc:spChg>
      </pc:sldChg>
      <pc:sldChg chg="modSp mod">
        <pc:chgData name="Cindy" userId="c16b9d50-a275-4a29-b3ff-cd1d589d2ec7" providerId="ADAL" clId="{FA94FEDB-8C1A-4708-8AAA-9D1A3F58AB76}" dt="2023-06-06T17:33:40.857" v="304" actId="20577"/>
        <pc:sldMkLst>
          <pc:docMk/>
          <pc:sldMk cId="0" sldId="294"/>
        </pc:sldMkLst>
        <pc:spChg chg="mod">
          <ac:chgData name="Cindy" userId="c16b9d50-a275-4a29-b3ff-cd1d589d2ec7" providerId="ADAL" clId="{FA94FEDB-8C1A-4708-8AAA-9D1A3F58AB76}" dt="2023-06-06T16:01:12.076" v="157" actId="2711"/>
          <ac:spMkLst>
            <pc:docMk/>
            <pc:sldMk cId="0" sldId="294"/>
            <ac:spMk id="567" creationId="{00000000-0000-0000-0000-000000000000}"/>
          </ac:spMkLst>
        </pc:spChg>
        <pc:spChg chg="mod">
          <ac:chgData name="Cindy" userId="c16b9d50-a275-4a29-b3ff-cd1d589d2ec7" providerId="ADAL" clId="{FA94FEDB-8C1A-4708-8AAA-9D1A3F58AB76}" dt="2023-06-06T16:01:12.076" v="157" actId="2711"/>
          <ac:spMkLst>
            <pc:docMk/>
            <pc:sldMk cId="0" sldId="294"/>
            <ac:spMk id="568" creationId="{00000000-0000-0000-0000-000000000000}"/>
          </ac:spMkLst>
        </pc:spChg>
        <pc:spChg chg="mod">
          <ac:chgData name="Cindy" userId="c16b9d50-a275-4a29-b3ff-cd1d589d2ec7" providerId="ADAL" clId="{FA94FEDB-8C1A-4708-8AAA-9D1A3F58AB76}" dt="2023-06-06T16:01:12.076" v="157" actId="2711"/>
          <ac:spMkLst>
            <pc:docMk/>
            <pc:sldMk cId="0" sldId="294"/>
            <ac:spMk id="569" creationId="{00000000-0000-0000-0000-000000000000}"/>
          </ac:spMkLst>
        </pc:spChg>
        <pc:spChg chg="mod">
          <ac:chgData name="Cindy" userId="c16b9d50-a275-4a29-b3ff-cd1d589d2ec7" providerId="ADAL" clId="{FA94FEDB-8C1A-4708-8AAA-9D1A3F58AB76}" dt="2023-06-06T17:33:40.857" v="304" actId="20577"/>
          <ac:spMkLst>
            <pc:docMk/>
            <pc:sldMk cId="0" sldId="294"/>
            <ac:spMk id="570" creationId="{00000000-0000-0000-0000-000000000000}"/>
          </ac:spMkLst>
        </pc:spChg>
      </pc:sldChg>
      <pc:sldChg chg="modSp mod addCm modCm">
        <pc:chgData name="Cindy" userId="c16b9d50-a275-4a29-b3ff-cd1d589d2ec7" providerId="ADAL" clId="{FA94FEDB-8C1A-4708-8AAA-9D1A3F58AB76}" dt="2023-06-06T16:04:25.955" v="210"/>
        <pc:sldMkLst>
          <pc:docMk/>
          <pc:sldMk cId="0" sldId="295"/>
        </pc:sldMkLst>
        <pc:spChg chg="mod">
          <ac:chgData name="Cindy" userId="c16b9d50-a275-4a29-b3ff-cd1d589d2ec7" providerId="ADAL" clId="{FA94FEDB-8C1A-4708-8AAA-9D1A3F58AB76}" dt="2023-06-06T16:02:52.208" v="190" actId="2711"/>
          <ac:spMkLst>
            <pc:docMk/>
            <pc:sldMk cId="0" sldId="295"/>
            <ac:spMk id="576" creationId="{00000000-0000-0000-0000-000000000000}"/>
          </ac:spMkLst>
        </pc:spChg>
        <pc:spChg chg="mod">
          <ac:chgData name="Cindy" userId="c16b9d50-a275-4a29-b3ff-cd1d589d2ec7" providerId="ADAL" clId="{FA94FEDB-8C1A-4708-8AAA-9D1A3F58AB76}" dt="2023-06-06T16:03:55.016" v="208" actId="20577"/>
          <ac:spMkLst>
            <pc:docMk/>
            <pc:sldMk cId="0" sldId="295"/>
            <ac:spMk id="577" creationId="{00000000-0000-0000-0000-000000000000}"/>
          </ac:spMkLst>
        </pc:spChg>
        <pc:spChg chg="mod">
          <ac:chgData name="Cindy" userId="c16b9d50-a275-4a29-b3ff-cd1d589d2ec7" providerId="ADAL" clId="{FA94FEDB-8C1A-4708-8AAA-9D1A3F58AB76}" dt="2023-06-06T16:02:52.208" v="190" actId="2711"/>
          <ac:spMkLst>
            <pc:docMk/>
            <pc:sldMk cId="0" sldId="295"/>
            <ac:spMk id="578" creationId="{00000000-0000-0000-0000-000000000000}"/>
          </ac:spMkLst>
        </pc:spChg>
      </pc:sldChg>
      <pc:sldChg chg="modSp mod">
        <pc:chgData name="Cindy" userId="c16b9d50-a275-4a29-b3ff-cd1d589d2ec7" providerId="ADAL" clId="{FA94FEDB-8C1A-4708-8AAA-9D1A3F58AB76}" dt="2023-06-06T16:05:25.746" v="217" actId="2711"/>
        <pc:sldMkLst>
          <pc:docMk/>
          <pc:sldMk cId="0" sldId="296"/>
        </pc:sldMkLst>
        <pc:spChg chg="mod">
          <ac:chgData name="Cindy" userId="c16b9d50-a275-4a29-b3ff-cd1d589d2ec7" providerId="ADAL" clId="{FA94FEDB-8C1A-4708-8AAA-9D1A3F58AB76}" dt="2023-06-06T16:04:55.300" v="212" actId="2711"/>
          <ac:spMkLst>
            <pc:docMk/>
            <pc:sldMk cId="0" sldId="296"/>
            <ac:spMk id="584" creationId="{00000000-0000-0000-0000-000000000000}"/>
          </ac:spMkLst>
        </pc:spChg>
        <pc:spChg chg="mod">
          <ac:chgData name="Cindy" userId="c16b9d50-a275-4a29-b3ff-cd1d589d2ec7" providerId="ADAL" clId="{FA94FEDB-8C1A-4708-8AAA-9D1A3F58AB76}" dt="2023-06-06T16:05:25.746" v="217" actId="2711"/>
          <ac:spMkLst>
            <pc:docMk/>
            <pc:sldMk cId="0" sldId="296"/>
            <ac:spMk id="585" creationId="{00000000-0000-0000-0000-000000000000}"/>
          </ac:spMkLst>
        </pc:spChg>
        <pc:spChg chg="mod">
          <ac:chgData name="Cindy" userId="c16b9d50-a275-4a29-b3ff-cd1d589d2ec7" providerId="ADAL" clId="{FA94FEDB-8C1A-4708-8AAA-9D1A3F58AB76}" dt="2023-06-06T16:04:55.300" v="212" actId="2711"/>
          <ac:spMkLst>
            <pc:docMk/>
            <pc:sldMk cId="0" sldId="296"/>
            <ac:spMk id="586" creationId="{00000000-0000-0000-0000-000000000000}"/>
          </ac:spMkLst>
        </pc:spChg>
      </pc:sldChg>
      <pc:sldChg chg="modSp mod">
        <pc:chgData name="Cindy" userId="c16b9d50-a275-4a29-b3ff-cd1d589d2ec7" providerId="ADAL" clId="{FA94FEDB-8C1A-4708-8AAA-9D1A3F58AB76}" dt="2023-06-06T16:06:20.781" v="226" actId="2711"/>
        <pc:sldMkLst>
          <pc:docMk/>
          <pc:sldMk cId="0" sldId="297"/>
        </pc:sldMkLst>
        <pc:spChg chg="mod">
          <ac:chgData name="Cindy" userId="c16b9d50-a275-4a29-b3ff-cd1d589d2ec7" providerId="ADAL" clId="{FA94FEDB-8C1A-4708-8AAA-9D1A3F58AB76}" dt="2023-06-06T16:06:20.781" v="226" actId="2711"/>
          <ac:spMkLst>
            <pc:docMk/>
            <pc:sldMk cId="0" sldId="297"/>
            <ac:spMk id="591" creationId="{00000000-0000-0000-0000-000000000000}"/>
          </ac:spMkLst>
        </pc:spChg>
      </pc:sldChg>
      <pc:sldChg chg="modSp mod">
        <pc:chgData name="Cindy" userId="c16b9d50-a275-4a29-b3ff-cd1d589d2ec7" providerId="ADAL" clId="{FA94FEDB-8C1A-4708-8AAA-9D1A3F58AB76}" dt="2023-06-06T16:15:37.764" v="248" actId="12789"/>
        <pc:sldMkLst>
          <pc:docMk/>
          <pc:sldMk cId="0" sldId="298"/>
        </pc:sldMkLst>
        <pc:spChg chg="mod">
          <ac:chgData name="Cindy" userId="c16b9d50-a275-4a29-b3ff-cd1d589d2ec7" providerId="ADAL" clId="{FA94FEDB-8C1A-4708-8AAA-9D1A3F58AB76}" dt="2023-06-06T16:14:58.580" v="227" actId="2711"/>
          <ac:spMkLst>
            <pc:docMk/>
            <pc:sldMk cId="0" sldId="298"/>
            <ac:spMk id="608" creationId="{00000000-0000-0000-0000-000000000000}"/>
          </ac:spMkLst>
        </pc:spChg>
        <pc:picChg chg="mod">
          <ac:chgData name="Cindy" userId="c16b9d50-a275-4a29-b3ff-cd1d589d2ec7" providerId="ADAL" clId="{FA94FEDB-8C1A-4708-8AAA-9D1A3F58AB76}" dt="2023-06-06T16:15:37.764" v="248" actId="12789"/>
          <ac:picMkLst>
            <pc:docMk/>
            <pc:sldMk cId="0" sldId="298"/>
            <ac:picMk id="597" creationId="{00000000-0000-0000-0000-000000000000}"/>
          </ac:picMkLst>
        </pc:picChg>
        <pc:picChg chg="mod">
          <ac:chgData name="Cindy" userId="c16b9d50-a275-4a29-b3ff-cd1d589d2ec7" providerId="ADAL" clId="{FA94FEDB-8C1A-4708-8AAA-9D1A3F58AB76}" dt="2023-06-06T16:15:37.764" v="248" actId="12789"/>
          <ac:picMkLst>
            <pc:docMk/>
            <pc:sldMk cId="0" sldId="298"/>
            <ac:picMk id="598" creationId="{00000000-0000-0000-0000-000000000000}"/>
          </ac:picMkLst>
        </pc:picChg>
        <pc:picChg chg="mod">
          <ac:chgData name="Cindy" userId="c16b9d50-a275-4a29-b3ff-cd1d589d2ec7" providerId="ADAL" clId="{FA94FEDB-8C1A-4708-8AAA-9D1A3F58AB76}" dt="2023-06-06T16:15:37.764" v="248" actId="12789"/>
          <ac:picMkLst>
            <pc:docMk/>
            <pc:sldMk cId="0" sldId="298"/>
            <ac:picMk id="599" creationId="{00000000-0000-0000-0000-000000000000}"/>
          </ac:picMkLst>
        </pc:picChg>
        <pc:picChg chg="mod">
          <ac:chgData name="Cindy" userId="c16b9d50-a275-4a29-b3ff-cd1d589d2ec7" providerId="ADAL" clId="{FA94FEDB-8C1A-4708-8AAA-9D1A3F58AB76}" dt="2023-06-06T16:15:37.764" v="248" actId="12789"/>
          <ac:picMkLst>
            <pc:docMk/>
            <pc:sldMk cId="0" sldId="298"/>
            <ac:picMk id="600"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1"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2"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3"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4"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5"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6"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7" creationId="{00000000-0000-0000-0000-000000000000}"/>
          </ac:picMkLst>
        </pc:picChg>
      </pc:sldChg>
      <pc:sldChg chg="modSp mod">
        <pc:chgData name="Cindy" userId="c16b9d50-a275-4a29-b3ff-cd1d589d2ec7" providerId="ADAL" clId="{FA94FEDB-8C1A-4708-8AAA-9D1A3F58AB76}" dt="2023-06-06T15:32:54.003" v="94" actId="20577"/>
        <pc:sldMkLst>
          <pc:docMk/>
          <pc:sldMk cId="2383328250" sldId="300"/>
        </pc:sldMkLst>
        <pc:spChg chg="mod">
          <ac:chgData name="Cindy" userId="c16b9d50-a275-4a29-b3ff-cd1d589d2ec7" providerId="ADAL" clId="{FA94FEDB-8C1A-4708-8AAA-9D1A3F58AB76}" dt="2023-06-06T15:32:54.003" v="94" actId="20577"/>
          <ac:spMkLst>
            <pc:docMk/>
            <pc:sldMk cId="2383328250" sldId="300"/>
            <ac:spMk id="205" creationId="{00000000-0000-0000-0000-000000000000}"/>
          </ac:spMkLst>
        </pc:spChg>
      </pc:sldChg>
      <pc:sldChg chg="modSp mod">
        <pc:chgData name="Cindy" userId="c16b9d50-a275-4a29-b3ff-cd1d589d2ec7" providerId="ADAL" clId="{FA94FEDB-8C1A-4708-8AAA-9D1A3F58AB76}" dt="2023-06-06T15:32:59.127" v="96" actId="20577"/>
        <pc:sldMkLst>
          <pc:docMk/>
          <pc:sldMk cId="618714415" sldId="301"/>
        </pc:sldMkLst>
        <pc:spChg chg="mod">
          <ac:chgData name="Cindy" userId="c16b9d50-a275-4a29-b3ff-cd1d589d2ec7" providerId="ADAL" clId="{FA94FEDB-8C1A-4708-8AAA-9D1A3F58AB76}" dt="2023-06-06T15:32:59.127" v="96" actId="20577"/>
          <ac:spMkLst>
            <pc:docMk/>
            <pc:sldMk cId="618714415" sldId="301"/>
            <ac:spMk id="205" creationId="{00000000-0000-0000-0000-000000000000}"/>
          </ac:spMkLst>
        </pc:spChg>
      </pc:sldChg>
      <pc:sldChg chg="modSp mod">
        <pc:chgData name="Cindy" userId="c16b9d50-a275-4a29-b3ff-cd1d589d2ec7" providerId="ADAL" clId="{FA94FEDB-8C1A-4708-8AAA-9D1A3F58AB76}" dt="2023-06-06T15:33:04.226" v="98" actId="20577"/>
        <pc:sldMkLst>
          <pc:docMk/>
          <pc:sldMk cId="667088386" sldId="302"/>
        </pc:sldMkLst>
        <pc:spChg chg="mod">
          <ac:chgData name="Cindy" userId="c16b9d50-a275-4a29-b3ff-cd1d589d2ec7" providerId="ADAL" clId="{FA94FEDB-8C1A-4708-8AAA-9D1A3F58AB76}" dt="2023-06-06T15:33:04.226" v="98" actId="20577"/>
          <ac:spMkLst>
            <pc:docMk/>
            <pc:sldMk cId="667088386" sldId="302"/>
            <ac:spMk id="205" creationId="{00000000-0000-0000-0000-000000000000}"/>
          </ac:spMkLst>
        </pc:spChg>
      </pc:sldChg>
      <pc:sldChg chg="modSp mod">
        <pc:chgData name="Cindy" userId="c16b9d50-a275-4a29-b3ff-cd1d589d2ec7" providerId="ADAL" clId="{FA94FEDB-8C1A-4708-8AAA-9D1A3F58AB76}" dt="2023-06-06T15:33:09.188" v="100" actId="20577"/>
        <pc:sldMkLst>
          <pc:docMk/>
          <pc:sldMk cId="441583460" sldId="303"/>
        </pc:sldMkLst>
        <pc:spChg chg="mod">
          <ac:chgData name="Cindy" userId="c16b9d50-a275-4a29-b3ff-cd1d589d2ec7" providerId="ADAL" clId="{FA94FEDB-8C1A-4708-8AAA-9D1A3F58AB76}" dt="2023-06-06T15:33:09.188" v="100" actId="20577"/>
          <ac:spMkLst>
            <pc:docMk/>
            <pc:sldMk cId="441583460" sldId="303"/>
            <ac:spMk id="205" creationId="{00000000-0000-0000-0000-000000000000}"/>
          </ac:spMkLst>
        </pc:spChg>
      </pc:sldChg>
      <pc:sldChg chg="modSp mod">
        <pc:chgData name="Cindy" userId="c16b9d50-a275-4a29-b3ff-cd1d589d2ec7" providerId="ADAL" clId="{FA94FEDB-8C1A-4708-8AAA-9D1A3F58AB76}" dt="2023-06-06T16:02:42.079" v="189" actId="20577"/>
        <pc:sldMkLst>
          <pc:docMk/>
          <pc:sldMk cId="660989311" sldId="304"/>
        </pc:sldMkLst>
        <pc:spChg chg="mod">
          <ac:chgData name="Cindy" userId="c16b9d50-a275-4a29-b3ff-cd1d589d2ec7" providerId="ADAL" clId="{FA94FEDB-8C1A-4708-8AAA-9D1A3F58AB76}" dt="2023-06-06T16:02:18.567" v="182" actId="2711"/>
          <ac:spMkLst>
            <pc:docMk/>
            <pc:sldMk cId="660989311" sldId="304"/>
            <ac:spMk id="567" creationId="{00000000-0000-0000-0000-000000000000}"/>
          </ac:spMkLst>
        </pc:spChg>
        <pc:spChg chg="mod">
          <ac:chgData name="Cindy" userId="c16b9d50-a275-4a29-b3ff-cd1d589d2ec7" providerId="ADAL" clId="{FA94FEDB-8C1A-4708-8AAA-9D1A3F58AB76}" dt="2023-06-06T16:02:18.567" v="182" actId="2711"/>
          <ac:spMkLst>
            <pc:docMk/>
            <pc:sldMk cId="660989311" sldId="304"/>
            <ac:spMk id="568" creationId="{00000000-0000-0000-0000-000000000000}"/>
          </ac:spMkLst>
        </pc:spChg>
        <pc:spChg chg="mod">
          <ac:chgData name="Cindy" userId="c16b9d50-a275-4a29-b3ff-cd1d589d2ec7" providerId="ADAL" clId="{FA94FEDB-8C1A-4708-8AAA-9D1A3F58AB76}" dt="2023-06-06T16:02:18.567" v="182" actId="2711"/>
          <ac:spMkLst>
            <pc:docMk/>
            <pc:sldMk cId="660989311" sldId="304"/>
            <ac:spMk id="569" creationId="{00000000-0000-0000-0000-000000000000}"/>
          </ac:spMkLst>
        </pc:spChg>
        <pc:spChg chg="mod">
          <ac:chgData name="Cindy" userId="c16b9d50-a275-4a29-b3ff-cd1d589d2ec7" providerId="ADAL" clId="{FA94FEDB-8C1A-4708-8AAA-9D1A3F58AB76}" dt="2023-06-06T16:02:42.079" v="189" actId="20577"/>
          <ac:spMkLst>
            <pc:docMk/>
            <pc:sldMk cId="660989311" sldId="304"/>
            <ac:spMk id="570" creationId="{00000000-0000-0000-0000-000000000000}"/>
          </ac:spMkLst>
        </pc:spChg>
      </pc:sldChg>
      <pc:sldChg chg="modSp mod">
        <pc:chgData name="Cindy" userId="c16b9d50-a275-4a29-b3ff-cd1d589d2ec7" providerId="ADAL" clId="{FA94FEDB-8C1A-4708-8AAA-9D1A3F58AB76}" dt="2023-06-06T16:04:47.211" v="211" actId="2711"/>
        <pc:sldMkLst>
          <pc:docMk/>
          <pc:sldMk cId="4050244456" sldId="305"/>
        </pc:sldMkLst>
        <pc:spChg chg="mod">
          <ac:chgData name="Cindy" userId="c16b9d50-a275-4a29-b3ff-cd1d589d2ec7" providerId="ADAL" clId="{FA94FEDB-8C1A-4708-8AAA-9D1A3F58AB76}" dt="2023-06-06T16:04:47.211" v="211" actId="2711"/>
          <ac:spMkLst>
            <pc:docMk/>
            <pc:sldMk cId="4050244456" sldId="305"/>
            <ac:spMk id="584" creationId="{00000000-0000-0000-0000-000000000000}"/>
          </ac:spMkLst>
        </pc:spChg>
        <pc:spChg chg="mod">
          <ac:chgData name="Cindy" userId="c16b9d50-a275-4a29-b3ff-cd1d589d2ec7" providerId="ADAL" clId="{FA94FEDB-8C1A-4708-8AAA-9D1A3F58AB76}" dt="2023-06-06T16:04:47.211" v="211" actId="2711"/>
          <ac:spMkLst>
            <pc:docMk/>
            <pc:sldMk cId="4050244456" sldId="305"/>
            <ac:spMk id="586" creationId="{00000000-0000-0000-0000-000000000000}"/>
          </ac:spMkLst>
        </pc:spChg>
      </pc:sldChg>
      <pc:sldChg chg="modSp mod">
        <pc:chgData name="Cindy" userId="c16b9d50-a275-4a29-b3ff-cd1d589d2ec7" providerId="ADAL" clId="{FA94FEDB-8C1A-4708-8AAA-9D1A3F58AB76}" dt="2023-06-06T16:06:10.908" v="225" actId="20577"/>
        <pc:sldMkLst>
          <pc:docMk/>
          <pc:sldMk cId="151858052" sldId="306"/>
        </pc:sldMkLst>
        <pc:spChg chg="mod">
          <ac:chgData name="Cindy" userId="c16b9d50-a275-4a29-b3ff-cd1d589d2ec7" providerId="ADAL" clId="{FA94FEDB-8C1A-4708-8AAA-9D1A3F58AB76}" dt="2023-06-06T16:05:36.724" v="218" actId="2711"/>
          <ac:spMkLst>
            <pc:docMk/>
            <pc:sldMk cId="151858052" sldId="306"/>
            <ac:spMk id="584" creationId="{00000000-0000-0000-0000-000000000000}"/>
          </ac:spMkLst>
        </pc:spChg>
        <pc:spChg chg="mod">
          <ac:chgData name="Cindy" userId="c16b9d50-a275-4a29-b3ff-cd1d589d2ec7" providerId="ADAL" clId="{FA94FEDB-8C1A-4708-8AAA-9D1A3F58AB76}" dt="2023-06-06T16:06:10.908" v="225" actId="20577"/>
          <ac:spMkLst>
            <pc:docMk/>
            <pc:sldMk cId="151858052" sldId="306"/>
            <ac:spMk id="585" creationId="{00000000-0000-0000-0000-000000000000}"/>
          </ac:spMkLst>
        </pc:spChg>
        <pc:spChg chg="mod">
          <ac:chgData name="Cindy" userId="c16b9d50-a275-4a29-b3ff-cd1d589d2ec7" providerId="ADAL" clId="{FA94FEDB-8C1A-4708-8AAA-9D1A3F58AB76}" dt="2023-06-06T16:05:36.724" v="218" actId="2711"/>
          <ac:spMkLst>
            <pc:docMk/>
            <pc:sldMk cId="151858052" sldId="306"/>
            <ac:spMk id="586" creationId="{00000000-0000-0000-0000-000000000000}"/>
          </ac:spMkLst>
        </pc:spChg>
      </pc:sldChg>
      <pc:sldChg chg="modSp mod">
        <pc:chgData name="Cindy" userId="c16b9d50-a275-4a29-b3ff-cd1d589d2ec7" providerId="ADAL" clId="{FA94FEDB-8C1A-4708-8AAA-9D1A3F58AB76}" dt="2023-06-06T15:18:33.847" v="42" actId="14100"/>
        <pc:sldMkLst>
          <pc:docMk/>
          <pc:sldMk cId="1875557253" sldId="307"/>
        </pc:sldMkLst>
        <pc:spChg chg="mod">
          <ac:chgData name="Cindy" userId="c16b9d50-a275-4a29-b3ff-cd1d589d2ec7" providerId="ADAL" clId="{FA94FEDB-8C1A-4708-8AAA-9D1A3F58AB76}" dt="2023-06-06T15:17:35.219" v="25" actId="2711"/>
          <ac:spMkLst>
            <pc:docMk/>
            <pc:sldMk cId="1875557253" sldId="307"/>
            <ac:spMk id="9" creationId="{04E0E327-4EAF-B7E9-453E-E613C43C8FA1}"/>
          </ac:spMkLst>
        </pc:spChg>
        <pc:spChg chg="mod">
          <ac:chgData name="Cindy" userId="c16b9d50-a275-4a29-b3ff-cd1d589d2ec7" providerId="ADAL" clId="{FA94FEDB-8C1A-4708-8AAA-9D1A3F58AB76}" dt="2023-06-06T15:17:52.404" v="33" actId="20577"/>
          <ac:spMkLst>
            <pc:docMk/>
            <pc:sldMk cId="1875557253" sldId="307"/>
            <ac:spMk id="10" creationId="{A445D4D0-F4CB-6434-7513-C5257B58CA75}"/>
          </ac:spMkLst>
        </pc:spChg>
        <pc:spChg chg="mod">
          <ac:chgData name="Cindy" userId="c16b9d50-a275-4a29-b3ff-cd1d589d2ec7" providerId="ADAL" clId="{FA94FEDB-8C1A-4708-8AAA-9D1A3F58AB76}" dt="2023-06-06T15:17:35.219" v="25" actId="2711"/>
          <ac:spMkLst>
            <pc:docMk/>
            <pc:sldMk cId="1875557253" sldId="307"/>
            <ac:spMk id="12" creationId="{7AF5DA07-175F-E62B-5D2D-86F49037A7A4}"/>
          </ac:spMkLst>
        </pc:spChg>
        <pc:spChg chg="mod">
          <ac:chgData name="Cindy" userId="c16b9d50-a275-4a29-b3ff-cd1d589d2ec7" providerId="ADAL" clId="{FA94FEDB-8C1A-4708-8AAA-9D1A3F58AB76}" dt="2023-06-06T15:18:33.847" v="42" actId="14100"/>
          <ac:spMkLst>
            <pc:docMk/>
            <pc:sldMk cId="1875557253" sldId="307"/>
            <ac:spMk id="13" creationId="{D2A0A483-D717-9B7F-574C-8E26D26EF0AD}"/>
          </ac:spMkLst>
        </pc:spChg>
        <pc:spChg chg="mod">
          <ac:chgData name="Cindy" userId="c16b9d50-a275-4a29-b3ff-cd1d589d2ec7" providerId="ADAL" clId="{FA94FEDB-8C1A-4708-8AAA-9D1A3F58AB76}" dt="2023-06-06T15:17:42.954" v="27" actId="20577"/>
          <ac:spMkLst>
            <pc:docMk/>
            <pc:sldMk cId="1875557253" sldId="307"/>
            <ac:spMk id="414" creationId="{00000000-0000-0000-0000-000000000000}"/>
          </ac:spMkLst>
        </pc:spChg>
        <pc:spChg chg="mod">
          <ac:chgData name="Cindy" userId="c16b9d50-a275-4a29-b3ff-cd1d589d2ec7" providerId="ADAL" clId="{FA94FEDB-8C1A-4708-8AAA-9D1A3F58AB76}" dt="2023-06-06T15:17:35.219" v="25" actId="2711"/>
          <ac:spMkLst>
            <pc:docMk/>
            <pc:sldMk cId="1875557253" sldId="307"/>
            <ac:spMk id="415" creationId="{00000000-0000-0000-0000-000000000000}"/>
          </ac:spMkLst>
        </pc:spChg>
        <pc:spChg chg="mod">
          <ac:chgData name="Cindy" userId="c16b9d50-a275-4a29-b3ff-cd1d589d2ec7" providerId="ADAL" clId="{FA94FEDB-8C1A-4708-8AAA-9D1A3F58AB76}" dt="2023-06-06T15:17:35.219" v="25" actId="2711"/>
          <ac:spMkLst>
            <pc:docMk/>
            <pc:sldMk cId="1875557253" sldId="307"/>
            <ac:spMk id="417" creationId="{00000000-0000-0000-0000-000000000000}"/>
          </ac:spMkLst>
        </pc:spChg>
        <pc:spChg chg="mod">
          <ac:chgData name="Cindy" userId="c16b9d50-a275-4a29-b3ff-cd1d589d2ec7" providerId="ADAL" clId="{FA94FEDB-8C1A-4708-8AAA-9D1A3F58AB76}" dt="2023-06-06T15:17:46.083" v="29" actId="20577"/>
          <ac:spMkLst>
            <pc:docMk/>
            <pc:sldMk cId="1875557253" sldId="307"/>
            <ac:spMk id="418" creationId="{00000000-0000-0000-0000-000000000000}"/>
          </ac:spMkLst>
        </pc:spChg>
      </pc:sldChg>
      <pc:sldChg chg="modSp mod">
        <pc:chgData name="Cindy" userId="c16b9d50-a275-4a29-b3ff-cd1d589d2ec7" providerId="ADAL" clId="{FA94FEDB-8C1A-4708-8AAA-9D1A3F58AB76}" dt="2023-06-06T15:21:16.619" v="62" actId="948"/>
        <pc:sldMkLst>
          <pc:docMk/>
          <pc:sldMk cId="3178638610" sldId="308"/>
        </pc:sldMkLst>
        <pc:spChg chg="mod">
          <ac:chgData name="Cindy" userId="c16b9d50-a275-4a29-b3ff-cd1d589d2ec7" providerId="ADAL" clId="{FA94FEDB-8C1A-4708-8AAA-9D1A3F58AB76}" dt="2023-06-06T15:18:45.097" v="43" actId="2711"/>
          <ac:spMkLst>
            <pc:docMk/>
            <pc:sldMk cId="3178638610" sldId="308"/>
            <ac:spMk id="9" creationId="{04E0E327-4EAF-B7E9-453E-E613C43C8FA1}"/>
          </ac:spMkLst>
        </pc:spChg>
        <pc:spChg chg="mod">
          <ac:chgData name="Cindy" userId="c16b9d50-a275-4a29-b3ff-cd1d589d2ec7" providerId="ADAL" clId="{FA94FEDB-8C1A-4708-8AAA-9D1A3F58AB76}" dt="2023-06-06T15:18:51.792" v="47" actId="20577"/>
          <ac:spMkLst>
            <pc:docMk/>
            <pc:sldMk cId="3178638610" sldId="308"/>
            <ac:spMk id="10" creationId="{A445D4D0-F4CB-6434-7513-C5257B58CA75}"/>
          </ac:spMkLst>
        </pc:spChg>
        <pc:spChg chg="mod">
          <ac:chgData name="Cindy" userId="c16b9d50-a275-4a29-b3ff-cd1d589d2ec7" providerId="ADAL" clId="{FA94FEDB-8C1A-4708-8AAA-9D1A3F58AB76}" dt="2023-06-06T15:18:45.097" v="43" actId="2711"/>
          <ac:spMkLst>
            <pc:docMk/>
            <pc:sldMk cId="3178638610" sldId="308"/>
            <ac:spMk id="12" creationId="{7AF5DA07-175F-E62B-5D2D-86F49037A7A4}"/>
          </ac:spMkLst>
        </pc:spChg>
        <pc:spChg chg="mod">
          <ac:chgData name="Cindy" userId="c16b9d50-a275-4a29-b3ff-cd1d589d2ec7" providerId="ADAL" clId="{FA94FEDB-8C1A-4708-8AAA-9D1A3F58AB76}" dt="2023-06-06T15:18:55.466" v="49" actId="20577"/>
          <ac:spMkLst>
            <pc:docMk/>
            <pc:sldMk cId="3178638610" sldId="308"/>
            <ac:spMk id="13" creationId="{D2A0A483-D717-9B7F-574C-8E26D26EF0AD}"/>
          </ac:spMkLst>
        </pc:spChg>
        <pc:spChg chg="mod">
          <ac:chgData name="Cindy" userId="c16b9d50-a275-4a29-b3ff-cd1d589d2ec7" providerId="ADAL" clId="{FA94FEDB-8C1A-4708-8AAA-9D1A3F58AB76}" dt="2023-06-06T15:18:45.097" v="43" actId="2711"/>
          <ac:spMkLst>
            <pc:docMk/>
            <pc:sldMk cId="3178638610" sldId="308"/>
            <ac:spMk id="414" creationId="{00000000-0000-0000-0000-000000000000}"/>
          </ac:spMkLst>
        </pc:spChg>
        <pc:spChg chg="mod">
          <ac:chgData name="Cindy" userId="c16b9d50-a275-4a29-b3ff-cd1d589d2ec7" providerId="ADAL" clId="{FA94FEDB-8C1A-4708-8AAA-9D1A3F58AB76}" dt="2023-06-06T15:18:45.097" v="43" actId="2711"/>
          <ac:spMkLst>
            <pc:docMk/>
            <pc:sldMk cId="3178638610" sldId="308"/>
            <ac:spMk id="415" creationId="{00000000-0000-0000-0000-000000000000}"/>
          </ac:spMkLst>
        </pc:spChg>
        <pc:spChg chg="mod">
          <ac:chgData name="Cindy" userId="c16b9d50-a275-4a29-b3ff-cd1d589d2ec7" providerId="ADAL" clId="{FA94FEDB-8C1A-4708-8AAA-9D1A3F58AB76}" dt="2023-06-06T15:18:45.097" v="43" actId="2711"/>
          <ac:spMkLst>
            <pc:docMk/>
            <pc:sldMk cId="3178638610" sldId="308"/>
            <ac:spMk id="417" creationId="{00000000-0000-0000-0000-000000000000}"/>
          </ac:spMkLst>
        </pc:spChg>
        <pc:spChg chg="mod">
          <ac:chgData name="Cindy" userId="c16b9d50-a275-4a29-b3ff-cd1d589d2ec7" providerId="ADAL" clId="{FA94FEDB-8C1A-4708-8AAA-9D1A3F58AB76}" dt="2023-06-06T15:21:16.619" v="62" actId="948"/>
          <ac:spMkLst>
            <pc:docMk/>
            <pc:sldMk cId="3178638610" sldId="308"/>
            <ac:spMk id="418" creationId="{00000000-0000-0000-0000-000000000000}"/>
          </ac:spMkLst>
        </pc:spChg>
      </pc:sldChg>
      <pc:sldChg chg="modSp mod">
        <pc:chgData name="Cindy" userId="c16b9d50-a275-4a29-b3ff-cd1d589d2ec7" providerId="ADAL" clId="{FA94FEDB-8C1A-4708-8AAA-9D1A3F58AB76}" dt="2023-06-06T15:20:32.227" v="61" actId="179"/>
        <pc:sldMkLst>
          <pc:docMk/>
          <pc:sldMk cId="2978069032" sldId="309"/>
        </pc:sldMkLst>
        <pc:spChg chg="mod">
          <ac:chgData name="Cindy" userId="c16b9d50-a275-4a29-b3ff-cd1d589d2ec7" providerId="ADAL" clId="{FA94FEDB-8C1A-4708-8AAA-9D1A3F58AB76}" dt="2023-06-06T15:19:31.307" v="54" actId="2711"/>
          <ac:spMkLst>
            <pc:docMk/>
            <pc:sldMk cId="2978069032" sldId="309"/>
            <ac:spMk id="9" creationId="{04E0E327-4EAF-B7E9-453E-E613C43C8FA1}"/>
          </ac:spMkLst>
        </pc:spChg>
        <pc:spChg chg="mod">
          <ac:chgData name="Cindy" userId="c16b9d50-a275-4a29-b3ff-cd1d589d2ec7" providerId="ADAL" clId="{FA94FEDB-8C1A-4708-8AAA-9D1A3F58AB76}" dt="2023-06-06T15:19:37.199" v="58" actId="20577"/>
          <ac:spMkLst>
            <pc:docMk/>
            <pc:sldMk cId="2978069032" sldId="309"/>
            <ac:spMk id="10" creationId="{A445D4D0-F4CB-6434-7513-C5257B58CA75}"/>
          </ac:spMkLst>
        </pc:spChg>
        <pc:spChg chg="mod">
          <ac:chgData name="Cindy" userId="c16b9d50-a275-4a29-b3ff-cd1d589d2ec7" providerId="ADAL" clId="{FA94FEDB-8C1A-4708-8AAA-9D1A3F58AB76}" dt="2023-06-06T15:19:31.307" v="54" actId="2711"/>
          <ac:spMkLst>
            <pc:docMk/>
            <pc:sldMk cId="2978069032" sldId="309"/>
            <ac:spMk id="12" creationId="{7AF5DA07-175F-E62B-5D2D-86F49037A7A4}"/>
          </ac:spMkLst>
        </pc:spChg>
        <pc:spChg chg="mod">
          <ac:chgData name="Cindy" userId="c16b9d50-a275-4a29-b3ff-cd1d589d2ec7" providerId="ADAL" clId="{FA94FEDB-8C1A-4708-8AAA-9D1A3F58AB76}" dt="2023-06-06T15:19:39.667" v="60" actId="20577"/>
          <ac:spMkLst>
            <pc:docMk/>
            <pc:sldMk cId="2978069032" sldId="309"/>
            <ac:spMk id="13" creationId="{D2A0A483-D717-9B7F-574C-8E26D26EF0AD}"/>
          </ac:spMkLst>
        </pc:spChg>
        <pc:spChg chg="mod">
          <ac:chgData name="Cindy" userId="c16b9d50-a275-4a29-b3ff-cd1d589d2ec7" providerId="ADAL" clId="{FA94FEDB-8C1A-4708-8AAA-9D1A3F58AB76}" dt="2023-06-06T15:19:31.307" v="54" actId="2711"/>
          <ac:spMkLst>
            <pc:docMk/>
            <pc:sldMk cId="2978069032" sldId="309"/>
            <ac:spMk id="414" creationId="{00000000-0000-0000-0000-000000000000}"/>
          </ac:spMkLst>
        </pc:spChg>
        <pc:spChg chg="mod">
          <ac:chgData name="Cindy" userId="c16b9d50-a275-4a29-b3ff-cd1d589d2ec7" providerId="ADAL" clId="{FA94FEDB-8C1A-4708-8AAA-9D1A3F58AB76}" dt="2023-06-06T15:19:31.307" v="54" actId="2711"/>
          <ac:spMkLst>
            <pc:docMk/>
            <pc:sldMk cId="2978069032" sldId="309"/>
            <ac:spMk id="415" creationId="{00000000-0000-0000-0000-000000000000}"/>
          </ac:spMkLst>
        </pc:spChg>
        <pc:spChg chg="mod">
          <ac:chgData name="Cindy" userId="c16b9d50-a275-4a29-b3ff-cd1d589d2ec7" providerId="ADAL" clId="{FA94FEDB-8C1A-4708-8AAA-9D1A3F58AB76}" dt="2023-06-06T15:19:31.307" v="54" actId="2711"/>
          <ac:spMkLst>
            <pc:docMk/>
            <pc:sldMk cId="2978069032" sldId="309"/>
            <ac:spMk id="417" creationId="{00000000-0000-0000-0000-000000000000}"/>
          </ac:spMkLst>
        </pc:spChg>
        <pc:spChg chg="mod">
          <ac:chgData name="Cindy" userId="c16b9d50-a275-4a29-b3ff-cd1d589d2ec7" providerId="ADAL" clId="{FA94FEDB-8C1A-4708-8AAA-9D1A3F58AB76}" dt="2023-06-06T15:20:32.227" v="61" actId="179"/>
          <ac:spMkLst>
            <pc:docMk/>
            <pc:sldMk cId="2978069032" sldId="309"/>
            <ac:spMk id="418" creationId="{00000000-0000-0000-0000-000000000000}"/>
          </ac:spMkLst>
        </pc:spChg>
      </pc:sldChg>
      <pc:sldChg chg="modSp mod">
        <pc:chgData name="Cindy" userId="c16b9d50-a275-4a29-b3ff-cd1d589d2ec7" providerId="ADAL" clId="{FA94FEDB-8C1A-4708-8AAA-9D1A3F58AB76}" dt="2023-06-06T15:14:26.005" v="0" actId="2711"/>
        <pc:sldMkLst>
          <pc:docMk/>
          <pc:sldMk cId="2521218695" sldId="311"/>
        </pc:sldMkLst>
        <pc:spChg chg="mod">
          <ac:chgData name="Cindy" userId="c16b9d50-a275-4a29-b3ff-cd1d589d2ec7" providerId="ADAL" clId="{FA94FEDB-8C1A-4708-8AAA-9D1A3F58AB76}" dt="2023-06-06T15:14:26.005" v="0" actId="2711"/>
          <ac:spMkLst>
            <pc:docMk/>
            <pc:sldMk cId="2521218695" sldId="311"/>
            <ac:spMk id="584" creationId="{00000000-0000-0000-0000-000000000000}"/>
          </ac:spMkLst>
        </pc:spChg>
        <pc:spChg chg="mod">
          <ac:chgData name="Cindy" userId="c16b9d50-a275-4a29-b3ff-cd1d589d2ec7" providerId="ADAL" clId="{FA94FEDB-8C1A-4708-8AAA-9D1A3F58AB76}" dt="2023-06-06T15:14:26.005" v="0" actId="2711"/>
          <ac:spMkLst>
            <pc:docMk/>
            <pc:sldMk cId="2521218695" sldId="311"/>
            <ac:spMk id="586" creationId="{00000000-0000-0000-0000-000000000000}"/>
          </ac:spMkLst>
        </pc:spChg>
      </pc:sldChg>
      <pc:sldChg chg="modSp mod">
        <pc:chgData name="Cindy" userId="c16b9d50-a275-4a29-b3ff-cd1d589d2ec7" providerId="ADAL" clId="{FA94FEDB-8C1A-4708-8AAA-9D1A3F58AB76}" dt="2023-06-06T15:58:38.893" v="123" actId="2711"/>
        <pc:sldMkLst>
          <pc:docMk/>
          <pc:sldMk cId="1663025296" sldId="312"/>
        </pc:sldMkLst>
        <pc:spChg chg="mod">
          <ac:chgData name="Cindy" userId="c16b9d50-a275-4a29-b3ff-cd1d589d2ec7" providerId="ADAL" clId="{FA94FEDB-8C1A-4708-8AAA-9D1A3F58AB76}" dt="2023-06-06T15:58:38.893" v="123" actId="2711"/>
          <ac:spMkLst>
            <pc:docMk/>
            <pc:sldMk cId="1663025296" sldId="312"/>
            <ac:spMk id="584" creationId="{00000000-0000-0000-0000-000000000000}"/>
          </ac:spMkLst>
        </pc:spChg>
        <pc:spChg chg="mod">
          <ac:chgData name="Cindy" userId="c16b9d50-a275-4a29-b3ff-cd1d589d2ec7" providerId="ADAL" clId="{FA94FEDB-8C1A-4708-8AAA-9D1A3F58AB76}" dt="2023-06-06T15:58:38.893" v="123" actId="2711"/>
          <ac:spMkLst>
            <pc:docMk/>
            <pc:sldMk cId="1663025296" sldId="312"/>
            <ac:spMk id="586" creationId="{00000000-0000-0000-0000-000000000000}"/>
          </ac:spMkLst>
        </pc:spChg>
      </pc:sldChg>
      <pc:sldChg chg="modSp mod">
        <pc:chgData name="Cindy" userId="c16b9d50-a275-4a29-b3ff-cd1d589d2ec7" providerId="ADAL" clId="{FA94FEDB-8C1A-4708-8AAA-9D1A3F58AB76}" dt="2023-06-06T15:34:27.610" v="111" actId="20577"/>
        <pc:sldMkLst>
          <pc:docMk/>
          <pc:sldMk cId="3183061707" sldId="314"/>
        </pc:sldMkLst>
        <pc:spChg chg="mod">
          <ac:chgData name="Cindy" userId="c16b9d50-a275-4a29-b3ff-cd1d589d2ec7" providerId="ADAL" clId="{FA94FEDB-8C1A-4708-8AAA-9D1A3F58AB76}" dt="2023-06-06T15:33:55.240" v="106" actId="2711"/>
          <ac:spMkLst>
            <pc:docMk/>
            <pc:sldMk cId="3183061707" sldId="314"/>
            <ac:spMk id="489" creationId="{00000000-0000-0000-0000-000000000000}"/>
          </ac:spMkLst>
        </pc:spChg>
        <pc:spChg chg="mod">
          <ac:chgData name="Cindy" userId="c16b9d50-a275-4a29-b3ff-cd1d589d2ec7" providerId="ADAL" clId="{FA94FEDB-8C1A-4708-8AAA-9D1A3F58AB76}" dt="2023-06-06T15:33:55.240" v="106" actId="2711"/>
          <ac:spMkLst>
            <pc:docMk/>
            <pc:sldMk cId="3183061707" sldId="314"/>
            <ac:spMk id="490" creationId="{00000000-0000-0000-0000-000000000000}"/>
          </ac:spMkLst>
        </pc:spChg>
        <pc:spChg chg="mod">
          <ac:chgData name="Cindy" userId="c16b9d50-a275-4a29-b3ff-cd1d589d2ec7" providerId="ADAL" clId="{FA94FEDB-8C1A-4708-8AAA-9D1A3F58AB76}" dt="2023-06-06T15:33:55.301" v="107" actId="27636"/>
          <ac:spMkLst>
            <pc:docMk/>
            <pc:sldMk cId="3183061707" sldId="314"/>
            <ac:spMk id="491" creationId="{00000000-0000-0000-0000-000000000000}"/>
          </ac:spMkLst>
        </pc:spChg>
        <pc:spChg chg="mod">
          <ac:chgData name="Cindy" userId="c16b9d50-a275-4a29-b3ff-cd1d589d2ec7" providerId="ADAL" clId="{FA94FEDB-8C1A-4708-8AAA-9D1A3F58AB76}" dt="2023-06-06T15:34:27.610" v="111" actId="20577"/>
          <ac:spMkLst>
            <pc:docMk/>
            <pc:sldMk cId="3183061707" sldId="314"/>
            <ac:spMk id="493" creationId="{00000000-0000-0000-0000-000000000000}"/>
          </ac:spMkLst>
        </pc:spChg>
      </pc:sldChg>
      <pc:sldChg chg="modSp mod">
        <pc:chgData name="Cindy" userId="c16b9d50-a275-4a29-b3ff-cd1d589d2ec7" providerId="ADAL" clId="{FA94FEDB-8C1A-4708-8AAA-9D1A3F58AB76}" dt="2023-06-06T17:34:14.923" v="305" actId="20577"/>
        <pc:sldMkLst>
          <pc:docMk/>
          <pc:sldMk cId="742106456" sldId="315"/>
        </pc:sldMkLst>
        <pc:spChg chg="mod">
          <ac:chgData name="Cindy" userId="c16b9d50-a275-4a29-b3ff-cd1d589d2ec7" providerId="ADAL" clId="{FA94FEDB-8C1A-4708-8AAA-9D1A3F58AB76}" dt="2023-06-06T15:34:55.389" v="118" actId="2711"/>
          <ac:spMkLst>
            <pc:docMk/>
            <pc:sldMk cId="742106456" sldId="315"/>
            <ac:spMk id="489" creationId="{00000000-0000-0000-0000-000000000000}"/>
          </ac:spMkLst>
        </pc:spChg>
        <pc:spChg chg="mod">
          <ac:chgData name="Cindy" userId="c16b9d50-a275-4a29-b3ff-cd1d589d2ec7" providerId="ADAL" clId="{FA94FEDB-8C1A-4708-8AAA-9D1A3F58AB76}" dt="2023-06-06T15:34:55.389" v="118" actId="2711"/>
          <ac:spMkLst>
            <pc:docMk/>
            <pc:sldMk cId="742106456" sldId="315"/>
            <ac:spMk id="490" creationId="{00000000-0000-0000-0000-000000000000}"/>
          </ac:spMkLst>
        </pc:spChg>
        <pc:spChg chg="mod">
          <ac:chgData name="Cindy" userId="c16b9d50-a275-4a29-b3ff-cd1d589d2ec7" providerId="ADAL" clId="{FA94FEDB-8C1A-4708-8AAA-9D1A3F58AB76}" dt="2023-06-06T17:34:14.923" v="305" actId="20577"/>
          <ac:spMkLst>
            <pc:docMk/>
            <pc:sldMk cId="742106456" sldId="315"/>
            <ac:spMk id="491" creationId="{00000000-0000-0000-0000-000000000000}"/>
          </ac:spMkLst>
        </pc:spChg>
        <pc:spChg chg="mod">
          <ac:chgData name="Cindy" userId="c16b9d50-a275-4a29-b3ff-cd1d589d2ec7" providerId="ADAL" clId="{FA94FEDB-8C1A-4708-8AAA-9D1A3F58AB76}" dt="2023-06-06T17:31:13.908" v="260" actId="20577"/>
          <ac:spMkLst>
            <pc:docMk/>
            <pc:sldMk cId="742106456" sldId="315"/>
            <ac:spMk id="493" creationId="{00000000-0000-0000-0000-000000000000}"/>
          </ac:spMkLst>
        </pc:spChg>
        <pc:spChg chg="mod">
          <ac:chgData name="Cindy" userId="c16b9d50-a275-4a29-b3ff-cd1d589d2ec7" providerId="ADAL" clId="{FA94FEDB-8C1A-4708-8AAA-9D1A3F58AB76}" dt="2023-06-06T17:31:34.130" v="270" actId="20577"/>
          <ac:spMkLst>
            <pc:docMk/>
            <pc:sldMk cId="742106456" sldId="315"/>
            <ac:spMk id="494" creationId="{00000000-0000-0000-0000-000000000000}"/>
          </ac:spMkLst>
        </pc:spChg>
      </pc:sldChg>
      <pc:sldChg chg="modSp mod">
        <pc:chgData name="Cindy" userId="c16b9d50-a275-4a29-b3ff-cd1d589d2ec7" providerId="ADAL" clId="{FA94FEDB-8C1A-4708-8AAA-9D1A3F58AB76}" dt="2023-06-06T15:35:31.211" v="122" actId="2711"/>
        <pc:sldMkLst>
          <pc:docMk/>
          <pc:sldMk cId="250234726" sldId="316"/>
        </pc:sldMkLst>
        <pc:spChg chg="mod">
          <ac:chgData name="Cindy" userId="c16b9d50-a275-4a29-b3ff-cd1d589d2ec7" providerId="ADAL" clId="{FA94FEDB-8C1A-4708-8AAA-9D1A3F58AB76}" dt="2023-06-06T15:35:31.211" v="122" actId="2711"/>
          <ac:spMkLst>
            <pc:docMk/>
            <pc:sldMk cId="250234726" sldId="316"/>
            <ac:spMk id="489"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0"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1"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3" creationId="{00000000-0000-0000-0000-000000000000}"/>
          </ac:spMkLst>
        </pc:spChg>
      </pc:sldChg>
    </pc:docChg>
  </pc:docChgLst>
  <pc:docChgLst>
    <pc:chgData name="Zalisk, Kirsten" userId="504b20ee-7989-4069-b746-21b069973a53" providerId="ADAL" clId="{C9C6AE84-A625-4975-A305-2737D7F628B9}"/>
    <pc:docChg chg="undo custSel modSld">
      <pc:chgData name="Zalisk, Kirsten" userId="504b20ee-7989-4069-b746-21b069973a53" providerId="ADAL" clId="{C9C6AE84-A625-4975-A305-2737D7F628B9}" dt="2023-06-08T14:52:40.711" v="172" actId="1592"/>
      <pc:docMkLst>
        <pc:docMk/>
      </pc:docMkLst>
      <pc:sldChg chg="modSp mod">
        <pc:chgData name="Zalisk, Kirsten" userId="504b20ee-7989-4069-b746-21b069973a53" providerId="ADAL" clId="{C9C6AE84-A625-4975-A305-2737D7F628B9}" dt="2023-06-08T00:05:56.660" v="166" actId="20577"/>
        <pc:sldMkLst>
          <pc:docMk/>
          <pc:sldMk cId="0" sldId="256"/>
        </pc:sldMkLst>
        <pc:spChg chg="mod">
          <ac:chgData name="Zalisk, Kirsten" userId="504b20ee-7989-4069-b746-21b069973a53" providerId="ADAL" clId="{C9C6AE84-A625-4975-A305-2737D7F628B9}" dt="2023-06-08T00:05:56.660" v="166" actId="20577"/>
          <ac:spMkLst>
            <pc:docMk/>
            <pc:sldMk cId="0" sldId="256"/>
            <ac:spMk id="65" creationId="{00000000-0000-0000-0000-000000000000}"/>
          </ac:spMkLst>
        </pc:spChg>
      </pc:sldChg>
      <pc:sldChg chg="modSp mod">
        <pc:chgData name="Zalisk, Kirsten" userId="504b20ee-7989-4069-b746-21b069973a53" providerId="ADAL" clId="{C9C6AE84-A625-4975-A305-2737D7F628B9}" dt="2023-06-02T16:55:28.199" v="1" actId="20577"/>
        <pc:sldMkLst>
          <pc:docMk/>
          <pc:sldMk cId="0" sldId="258"/>
        </pc:sldMkLst>
        <pc:spChg chg="mod">
          <ac:chgData name="Zalisk, Kirsten" userId="504b20ee-7989-4069-b746-21b069973a53" providerId="ADAL" clId="{C9C6AE84-A625-4975-A305-2737D7F628B9}" dt="2023-06-02T16:55:28.199" v="1" actId="20577"/>
          <ac:spMkLst>
            <pc:docMk/>
            <pc:sldMk cId="0" sldId="258"/>
            <ac:spMk id="77" creationId="{00000000-0000-0000-0000-000000000000}"/>
          </ac:spMkLst>
        </pc:spChg>
      </pc:sldChg>
      <pc:sldChg chg="addCm delCm modCm">
        <pc:chgData name="Zalisk, Kirsten" userId="504b20ee-7989-4069-b746-21b069973a53" providerId="ADAL" clId="{C9C6AE84-A625-4975-A305-2737D7F628B9}" dt="2023-06-05T13:08:07.997" v="92" actId="1592"/>
        <pc:sldMkLst>
          <pc:docMk/>
          <pc:sldMk cId="0" sldId="259"/>
        </pc:sldMkLst>
      </pc:sldChg>
      <pc:sldChg chg="addCm delCm modCm">
        <pc:chgData name="Zalisk, Kirsten" userId="504b20ee-7989-4069-b746-21b069973a53" providerId="ADAL" clId="{C9C6AE84-A625-4975-A305-2737D7F628B9}" dt="2023-06-05T13:08:57.629" v="93" actId="1592"/>
        <pc:sldMkLst>
          <pc:docMk/>
          <pc:sldMk cId="0" sldId="265"/>
        </pc:sldMkLst>
      </pc:sldChg>
      <pc:sldChg chg="addCm delCm modCm">
        <pc:chgData name="Zalisk, Kirsten" userId="504b20ee-7989-4069-b746-21b069973a53" providerId="ADAL" clId="{C9C6AE84-A625-4975-A305-2737D7F628B9}" dt="2023-06-08T14:51:54.534" v="171" actId="1592"/>
        <pc:sldMkLst>
          <pc:docMk/>
          <pc:sldMk cId="0" sldId="276"/>
        </pc:sldMkLst>
      </pc:sldChg>
      <pc:sldChg chg="modSp mod addCm delCm modCm">
        <pc:chgData name="Zalisk, Kirsten" userId="504b20ee-7989-4069-b746-21b069973a53" providerId="ADAL" clId="{C9C6AE84-A625-4975-A305-2737D7F628B9}" dt="2023-06-05T13:16:31.734" v="106" actId="1076"/>
        <pc:sldMkLst>
          <pc:docMk/>
          <pc:sldMk cId="0" sldId="279"/>
        </pc:sldMkLst>
        <pc:spChg chg="mod">
          <ac:chgData name="Zalisk, Kirsten" userId="504b20ee-7989-4069-b746-21b069973a53" providerId="ADAL" clId="{C9C6AE84-A625-4975-A305-2737D7F628B9}" dt="2023-06-05T13:16:11.148" v="101" actId="255"/>
          <ac:spMkLst>
            <pc:docMk/>
            <pc:sldMk cId="0" sldId="279"/>
            <ac:spMk id="405" creationId="{00000000-0000-0000-0000-000000000000}"/>
          </ac:spMkLst>
        </pc:spChg>
        <pc:spChg chg="mod">
          <ac:chgData name="Zalisk, Kirsten" userId="504b20ee-7989-4069-b746-21b069973a53" providerId="ADAL" clId="{C9C6AE84-A625-4975-A305-2737D7F628B9}" dt="2023-06-05T13:16:31.734" v="106" actId="1076"/>
          <ac:spMkLst>
            <pc:docMk/>
            <pc:sldMk cId="0" sldId="279"/>
            <ac:spMk id="408" creationId="{00000000-0000-0000-0000-000000000000}"/>
          </ac:spMkLst>
        </pc:spChg>
      </pc:sldChg>
      <pc:sldChg chg="addCm delCm modCm">
        <pc:chgData name="Zalisk, Kirsten" userId="504b20ee-7989-4069-b746-21b069973a53" providerId="ADAL" clId="{C9C6AE84-A625-4975-A305-2737D7F628B9}" dt="2023-06-05T13:24:35.764" v="130" actId="1592"/>
        <pc:sldMkLst>
          <pc:docMk/>
          <pc:sldMk cId="0" sldId="287"/>
        </pc:sldMkLst>
      </pc:sldChg>
      <pc:sldChg chg="modSp mod addCm delCm modCm">
        <pc:chgData name="Zalisk, Kirsten" userId="504b20ee-7989-4069-b746-21b069973a53" providerId="ADAL" clId="{C9C6AE84-A625-4975-A305-2737D7F628B9}" dt="2023-06-05T13:31:07.569" v="145" actId="6549"/>
        <pc:sldMkLst>
          <pc:docMk/>
          <pc:sldMk cId="0" sldId="288"/>
        </pc:sldMkLst>
        <pc:spChg chg="mod">
          <ac:chgData name="Zalisk, Kirsten" userId="504b20ee-7989-4069-b746-21b069973a53" providerId="ADAL" clId="{C9C6AE84-A625-4975-A305-2737D7F628B9}" dt="2023-06-05T13:31:07.569" v="145" actId="6549"/>
          <ac:spMkLst>
            <pc:docMk/>
            <pc:sldMk cId="0" sldId="288"/>
            <ac:spMk id="3" creationId="{9EB20F84-24B7-ADDF-78C5-78066227315E}"/>
          </ac:spMkLst>
        </pc:spChg>
        <pc:spChg chg="mod">
          <ac:chgData name="Zalisk, Kirsten" userId="504b20ee-7989-4069-b746-21b069973a53" providerId="ADAL" clId="{C9C6AE84-A625-4975-A305-2737D7F628B9}" dt="2023-06-05T13:29:00.103" v="140" actId="20577"/>
          <ac:spMkLst>
            <pc:docMk/>
            <pc:sldMk cId="0" sldId="288"/>
            <ac:spMk id="507" creationId="{00000000-0000-0000-0000-000000000000}"/>
          </ac:spMkLst>
        </pc:spChg>
      </pc:sldChg>
      <pc:sldChg chg="addCm modCm">
        <pc:chgData name="Zalisk, Kirsten" userId="504b20ee-7989-4069-b746-21b069973a53" providerId="ADAL" clId="{C9C6AE84-A625-4975-A305-2737D7F628B9}" dt="2023-06-05T13:27:54.481" v="134"/>
        <pc:sldMkLst>
          <pc:docMk/>
          <pc:sldMk cId="0" sldId="290"/>
        </pc:sldMkLst>
      </pc:sldChg>
      <pc:sldChg chg="modSp mod addCm delCm modCm">
        <pc:chgData name="Zalisk, Kirsten" userId="504b20ee-7989-4069-b746-21b069973a53" providerId="ADAL" clId="{C9C6AE84-A625-4975-A305-2737D7F628B9}" dt="2023-06-08T00:16:00.317" v="169" actId="1592"/>
        <pc:sldMkLst>
          <pc:docMk/>
          <pc:sldMk cId="0" sldId="294"/>
        </pc:sldMkLst>
        <pc:spChg chg="mod">
          <ac:chgData name="Zalisk, Kirsten" userId="504b20ee-7989-4069-b746-21b069973a53" providerId="ADAL" clId="{C9C6AE84-A625-4975-A305-2737D7F628B9}" dt="2023-06-05T13:37:16.129" v="157" actId="20577"/>
          <ac:spMkLst>
            <pc:docMk/>
            <pc:sldMk cId="0" sldId="294"/>
            <ac:spMk id="570" creationId="{00000000-0000-0000-0000-000000000000}"/>
          </ac:spMkLst>
        </pc:spChg>
      </pc:sldChg>
      <pc:sldChg chg="addCm delCm modCm">
        <pc:chgData name="Zalisk, Kirsten" userId="504b20ee-7989-4069-b746-21b069973a53" providerId="ADAL" clId="{C9C6AE84-A625-4975-A305-2737D7F628B9}" dt="2023-06-08T14:52:40.711" v="172" actId="1592"/>
        <pc:sldMkLst>
          <pc:docMk/>
          <pc:sldMk cId="0" sldId="295"/>
        </pc:sldMkLst>
      </pc:sldChg>
      <pc:sldChg chg="modSp mod addCm delCm modCm">
        <pc:chgData name="Zalisk, Kirsten" userId="504b20ee-7989-4069-b746-21b069973a53" providerId="ADAL" clId="{C9C6AE84-A625-4975-A305-2737D7F628B9}" dt="2023-06-05T13:40:52.940" v="161" actId="1592"/>
        <pc:sldMkLst>
          <pc:docMk/>
          <pc:sldMk cId="0" sldId="296"/>
        </pc:sldMkLst>
        <pc:spChg chg="mod">
          <ac:chgData name="Zalisk, Kirsten" userId="504b20ee-7989-4069-b746-21b069973a53" providerId="ADAL" clId="{C9C6AE84-A625-4975-A305-2737D7F628B9}" dt="2023-06-02T17:12:43.619" v="89" actId="20577"/>
          <ac:spMkLst>
            <pc:docMk/>
            <pc:sldMk cId="0" sldId="296"/>
            <ac:spMk id="585" creationId="{00000000-0000-0000-0000-000000000000}"/>
          </ac:spMkLst>
        </pc:spChg>
      </pc:sldChg>
      <pc:sldChg chg="modSp">
        <pc:chgData name="Zalisk, Kirsten" userId="504b20ee-7989-4069-b746-21b069973a53" providerId="ADAL" clId="{C9C6AE84-A625-4975-A305-2737D7F628B9}" dt="2023-06-05T13:13:11.728" v="96" actId="20577"/>
        <pc:sldMkLst>
          <pc:docMk/>
          <pc:sldMk cId="441583460" sldId="303"/>
        </pc:sldMkLst>
        <pc:spChg chg="mod">
          <ac:chgData name="Zalisk, Kirsten" userId="504b20ee-7989-4069-b746-21b069973a53" providerId="ADAL" clId="{C9C6AE84-A625-4975-A305-2737D7F628B9}" dt="2023-06-05T13:13:11.728" v="96" actId="20577"/>
          <ac:spMkLst>
            <pc:docMk/>
            <pc:sldMk cId="441583460" sldId="303"/>
            <ac:spMk id="209" creationId="{00000000-0000-0000-0000-000000000000}"/>
          </ac:spMkLst>
        </pc:spChg>
      </pc:sldChg>
      <pc:sldChg chg="addCm modCm">
        <pc:chgData name="Zalisk, Kirsten" userId="504b20ee-7989-4069-b746-21b069973a53" providerId="ADAL" clId="{C9C6AE84-A625-4975-A305-2737D7F628B9}" dt="2023-06-05T13:35:39.574" v="150"/>
        <pc:sldMkLst>
          <pc:docMk/>
          <pc:sldMk cId="660989311" sldId="304"/>
        </pc:sldMkLst>
      </pc:sldChg>
      <pc:sldChg chg="modSp mod addCm delCm modCm">
        <pc:chgData name="Zalisk, Kirsten" userId="504b20ee-7989-4069-b746-21b069973a53" providerId="ADAL" clId="{C9C6AE84-A625-4975-A305-2737D7F628B9}" dt="2023-06-05T13:41:08.548" v="162" actId="1592"/>
        <pc:sldMkLst>
          <pc:docMk/>
          <pc:sldMk cId="151858052" sldId="306"/>
        </pc:sldMkLst>
        <pc:spChg chg="mod">
          <ac:chgData name="Zalisk, Kirsten" userId="504b20ee-7989-4069-b746-21b069973a53" providerId="ADAL" clId="{C9C6AE84-A625-4975-A305-2737D7F628B9}" dt="2023-06-02T17:11:42.246" v="26"/>
          <ac:spMkLst>
            <pc:docMk/>
            <pc:sldMk cId="151858052" sldId="306"/>
            <ac:spMk id="585" creationId="{00000000-0000-0000-0000-000000000000}"/>
          </ac:spMkLst>
        </pc:spChg>
      </pc:sldChg>
      <pc:sldChg chg="modSp mod">
        <pc:chgData name="Zalisk, Kirsten" userId="504b20ee-7989-4069-b746-21b069973a53" providerId="ADAL" clId="{C9C6AE84-A625-4975-A305-2737D7F628B9}" dt="2023-06-05T13:17:05.654" v="108" actId="20577"/>
        <pc:sldMkLst>
          <pc:docMk/>
          <pc:sldMk cId="3178638610" sldId="308"/>
        </pc:sldMkLst>
        <pc:spChg chg="mod">
          <ac:chgData name="Zalisk, Kirsten" userId="504b20ee-7989-4069-b746-21b069973a53" providerId="ADAL" clId="{C9C6AE84-A625-4975-A305-2737D7F628B9}" dt="2023-06-05T13:17:05.654" v="108" actId="20577"/>
          <ac:spMkLst>
            <pc:docMk/>
            <pc:sldMk cId="3178638610" sldId="308"/>
            <ac:spMk id="10" creationId="{A445D4D0-F4CB-6434-7513-C5257B58CA75}"/>
          </ac:spMkLst>
        </pc:spChg>
      </pc:sldChg>
      <pc:sldChg chg="modSp mod">
        <pc:chgData name="Zalisk, Kirsten" userId="504b20ee-7989-4069-b746-21b069973a53" providerId="ADAL" clId="{C9C6AE84-A625-4975-A305-2737D7F628B9}" dt="2023-06-05T13:17:37.519" v="114" actId="6549"/>
        <pc:sldMkLst>
          <pc:docMk/>
          <pc:sldMk cId="2978069032" sldId="309"/>
        </pc:sldMkLst>
        <pc:spChg chg="mod">
          <ac:chgData name="Zalisk, Kirsten" userId="504b20ee-7989-4069-b746-21b069973a53" providerId="ADAL" clId="{C9C6AE84-A625-4975-A305-2737D7F628B9}" dt="2023-06-05T13:17:28.641" v="112" actId="313"/>
          <ac:spMkLst>
            <pc:docMk/>
            <pc:sldMk cId="2978069032" sldId="309"/>
            <ac:spMk id="10" creationId="{A445D4D0-F4CB-6434-7513-C5257B58CA75}"/>
          </ac:spMkLst>
        </pc:spChg>
        <pc:spChg chg="mod">
          <ac:chgData name="Zalisk, Kirsten" userId="504b20ee-7989-4069-b746-21b069973a53" providerId="ADAL" clId="{C9C6AE84-A625-4975-A305-2737D7F628B9}" dt="2023-06-05T13:17:37.519" v="114" actId="6549"/>
          <ac:spMkLst>
            <pc:docMk/>
            <pc:sldMk cId="2978069032" sldId="309"/>
            <ac:spMk id="13" creationId="{D2A0A483-D717-9B7F-574C-8E26D26EF0AD}"/>
          </ac:spMkLst>
        </pc:spChg>
      </pc:sldChg>
      <pc:sldChg chg="modSp mod">
        <pc:chgData name="Zalisk, Kirsten" userId="504b20ee-7989-4069-b746-21b069973a53" providerId="ADAL" clId="{C9C6AE84-A625-4975-A305-2737D7F628B9}" dt="2023-06-05T13:21:05.311" v="117" actId="6549"/>
        <pc:sldMkLst>
          <pc:docMk/>
          <pc:sldMk cId="3183061707" sldId="314"/>
        </pc:sldMkLst>
        <pc:spChg chg="mod">
          <ac:chgData name="Zalisk, Kirsten" userId="504b20ee-7989-4069-b746-21b069973a53" providerId="ADAL" clId="{C9C6AE84-A625-4975-A305-2737D7F628B9}" dt="2023-06-05T13:21:05.311" v="117" actId="6549"/>
          <ac:spMkLst>
            <pc:docMk/>
            <pc:sldMk cId="3183061707" sldId="314"/>
            <ac:spMk id="493" creationId="{00000000-0000-0000-0000-000000000000}"/>
          </ac:spMkLst>
        </pc:spChg>
      </pc:sldChg>
      <pc:sldChg chg="modSp mod addCm modCm">
        <pc:chgData name="Zalisk, Kirsten" userId="504b20ee-7989-4069-b746-21b069973a53" providerId="ADAL" clId="{C9C6AE84-A625-4975-A305-2737D7F628B9}" dt="2023-06-05T13:25:25.989" v="132"/>
        <pc:sldMkLst>
          <pc:docMk/>
          <pc:sldMk cId="742106456" sldId="315"/>
        </pc:sldMkLst>
        <pc:spChg chg="mod">
          <ac:chgData name="Zalisk, Kirsten" userId="504b20ee-7989-4069-b746-21b069973a53" providerId="ADAL" clId="{C9C6AE84-A625-4975-A305-2737D7F628B9}" dt="2023-06-05T13:22:59.011" v="121" actId="6549"/>
          <ac:spMkLst>
            <pc:docMk/>
            <pc:sldMk cId="742106456" sldId="315"/>
            <ac:spMk id="494" creationId="{00000000-0000-0000-0000-000000000000}"/>
          </ac:spMkLst>
        </pc:spChg>
      </pc:sldChg>
      <pc:sldChg chg="modSp mod">
        <pc:chgData name="Zalisk, Kirsten" userId="504b20ee-7989-4069-b746-21b069973a53" providerId="ADAL" clId="{C9C6AE84-A625-4975-A305-2737D7F628B9}" dt="2023-06-05T13:23:41.342" v="129" actId="313"/>
        <pc:sldMkLst>
          <pc:docMk/>
          <pc:sldMk cId="250234726" sldId="316"/>
        </pc:sldMkLst>
        <pc:spChg chg="mod">
          <ac:chgData name="Zalisk, Kirsten" userId="504b20ee-7989-4069-b746-21b069973a53" providerId="ADAL" clId="{C9C6AE84-A625-4975-A305-2737D7F628B9}" dt="2023-06-05T13:23:41.342" v="129" actId="313"/>
          <ac:spMkLst>
            <pc:docMk/>
            <pc:sldMk cId="250234726" sldId="316"/>
            <ac:spMk id="493" creationId="{00000000-0000-0000-0000-000000000000}"/>
          </ac:spMkLst>
        </pc:spChg>
      </pc:sldChg>
    </pc:docChg>
  </pc:docChgLst>
  <pc:docChgLst>
    <pc:chgData name="Young-Turner, Cindy" userId="S::21990@icf.com::c16b9d50-a275-4a29-b3ff-cd1d589d2ec7" providerId="AD" clId="Web-{F1BAF422-13F1-1828-A2AE-1E41AFA67637}"/>
    <pc:docChg chg="">
      <pc:chgData name="Young-Turner, Cindy" userId="S::21990@icf.com::c16b9d50-a275-4a29-b3ff-cd1d589d2ec7" providerId="AD" clId="Web-{F1BAF422-13F1-1828-A2AE-1E41AFA67637}" dt="2023-06-08T13:28:26.783" v="0"/>
      <pc:docMkLst>
        <pc:docMk/>
      </pc:docMkLst>
      <pc:sldChg chg="addCm">
        <pc:chgData name="Young-Turner, Cindy" userId="S::21990@icf.com::c16b9d50-a275-4a29-b3ff-cd1d589d2ec7" providerId="AD" clId="Web-{F1BAF422-13F1-1828-A2AE-1E41AFA67637}" dt="2023-06-08T13:28:26.783" v="0"/>
        <pc:sldMkLst>
          <pc:docMk/>
          <pc:sldMk cId="0" sldId="276"/>
        </pc:sldMkLst>
      </pc:sldChg>
    </pc:docChg>
  </pc:docChgLst>
  <pc:docChgLst>
    <pc:chgData name="Zalisk, Kirsten" userId="S::26167@icf.com::504b20ee-7989-4069-b746-21b069973a53" providerId="AD" clId="Web-{283F8AEF-98B4-1160-5297-9F66AC77D877}"/>
    <pc:docChg chg="">
      <pc:chgData name="Zalisk, Kirsten" userId="S::26167@icf.com::504b20ee-7989-4069-b746-21b069973a53" providerId="AD" clId="Web-{283F8AEF-98B4-1160-5297-9F66AC77D877}" dt="2023-06-05T15:05:45.922" v="1"/>
      <pc:docMkLst>
        <pc:docMk/>
      </pc:docMkLst>
      <pc:sldChg chg="delCm">
        <pc:chgData name="Zalisk, Kirsten" userId="S::26167@icf.com::504b20ee-7989-4069-b746-21b069973a53" providerId="AD" clId="Web-{283F8AEF-98B4-1160-5297-9F66AC77D877}" dt="2023-06-05T15:05:45.922" v="1"/>
        <pc:sldMkLst>
          <pc:docMk/>
          <pc:sldMk cId="0" sldId="290"/>
        </pc:sldMkLst>
      </pc:sldChg>
      <pc:sldChg chg="delCm">
        <pc:chgData name="Zalisk, Kirsten" userId="S::26167@icf.com::504b20ee-7989-4069-b746-21b069973a53" providerId="AD" clId="Web-{283F8AEF-98B4-1160-5297-9F66AC77D877}" dt="2023-06-05T15:03:46.013" v="0"/>
        <pc:sldMkLst>
          <pc:docMk/>
          <pc:sldMk cId="742106456" sldId="315"/>
        </pc:sldMkLst>
      </pc:sldChg>
    </pc:docChg>
  </pc:docChgLst>
  <pc:docChgLst>
    <pc:chgData name="Freitag, Patricia" userId="S::60246@icf.com::d4f82644-6e81-4120-aa0d-e8bb1bfbe0b2" providerId="AD" clId="Web-{79C12D1E-BB41-6BDF-4F59-BCDD9D4E8071}"/>
    <pc:docChg chg="modSld">
      <pc:chgData name="Freitag, Patricia" userId="S::60246@icf.com::d4f82644-6e81-4120-aa0d-e8bb1bfbe0b2" providerId="AD" clId="Web-{79C12D1E-BB41-6BDF-4F59-BCDD9D4E8071}" dt="2023-06-02T16:15:58.789" v="308" actId="20577"/>
      <pc:docMkLst>
        <pc:docMk/>
      </pc:docMkLst>
      <pc:sldChg chg="modSp">
        <pc:chgData name="Freitag, Patricia" userId="S::60246@icf.com::d4f82644-6e81-4120-aa0d-e8bb1bfbe0b2" providerId="AD" clId="Web-{79C12D1E-BB41-6BDF-4F59-BCDD9D4E8071}" dt="2023-06-02T15:43:12.341" v="4" actId="20577"/>
        <pc:sldMkLst>
          <pc:docMk/>
          <pc:sldMk cId="0" sldId="256"/>
        </pc:sldMkLst>
        <pc:spChg chg="mod">
          <ac:chgData name="Freitag, Patricia" userId="S::60246@icf.com::d4f82644-6e81-4120-aa0d-e8bb1bfbe0b2" providerId="AD" clId="Web-{79C12D1E-BB41-6BDF-4F59-BCDD9D4E8071}" dt="2023-06-02T15:43:12.341" v="4" actId="20577"/>
          <ac:spMkLst>
            <pc:docMk/>
            <pc:sldMk cId="0" sldId="256"/>
            <ac:spMk id="65" creationId="{00000000-0000-0000-0000-000000000000}"/>
          </ac:spMkLst>
        </pc:spChg>
      </pc:sldChg>
      <pc:sldChg chg="modSp">
        <pc:chgData name="Freitag, Patricia" userId="S::60246@icf.com::d4f82644-6e81-4120-aa0d-e8bb1bfbe0b2" providerId="AD" clId="Web-{79C12D1E-BB41-6BDF-4F59-BCDD9D4E8071}" dt="2023-06-02T15:45:30.862" v="16" actId="20577"/>
        <pc:sldMkLst>
          <pc:docMk/>
          <pc:sldMk cId="0" sldId="258"/>
        </pc:sldMkLst>
        <pc:spChg chg="mod">
          <ac:chgData name="Freitag, Patricia" userId="S::60246@icf.com::d4f82644-6e81-4120-aa0d-e8bb1bfbe0b2" providerId="AD" clId="Web-{79C12D1E-BB41-6BDF-4F59-BCDD9D4E8071}" dt="2023-06-02T15:45:14.205" v="11" actId="20577"/>
          <ac:spMkLst>
            <pc:docMk/>
            <pc:sldMk cId="0" sldId="258"/>
            <ac:spMk id="77" creationId="{00000000-0000-0000-0000-000000000000}"/>
          </ac:spMkLst>
        </pc:spChg>
        <pc:spChg chg="mod">
          <ac:chgData name="Freitag, Patricia" userId="S::60246@icf.com::d4f82644-6e81-4120-aa0d-e8bb1bfbe0b2" providerId="AD" clId="Web-{79C12D1E-BB41-6BDF-4F59-BCDD9D4E8071}" dt="2023-06-02T15:45:30.862" v="16" actId="20577"/>
          <ac:spMkLst>
            <pc:docMk/>
            <pc:sldMk cId="0" sldId="258"/>
            <ac:spMk id="78" creationId="{00000000-0000-0000-0000-000000000000}"/>
          </ac:spMkLst>
        </pc:spChg>
      </pc:sldChg>
      <pc:sldChg chg="addSp delSp modSp">
        <pc:chgData name="Freitag, Patricia" userId="S::60246@icf.com::d4f82644-6e81-4120-aa0d-e8bb1bfbe0b2" providerId="AD" clId="Web-{79C12D1E-BB41-6BDF-4F59-BCDD9D4E8071}" dt="2023-06-02T15:46:27.896" v="33" actId="20577"/>
        <pc:sldMkLst>
          <pc:docMk/>
          <pc:sldMk cId="0" sldId="259"/>
        </pc:sldMkLst>
        <pc:spChg chg="mod">
          <ac:chgData name="Freitag, Patricia" userId="S::60246@icf.com::d4f82644-6e81-4120-aa0d-e8bb1bfbe0b2" providerId="AD" clId="Web-{79C12D1E-BB41-6BDF-4F59-BCDD9D4E8071}" dt="2023-06-02T15:46:27.896" v="33" actId="20577"/>
          <ac:spMkLst>
            <pc:docMk/>
            <pc:sldMk cId="0" sldId="259"/>
            <ac:spMk id="85" creationId="{00000000-0000-0000-0000-000000000000}"/>
          </ac:spMkLst>
        </pc:spChg>
        <pc:spChg chg="mod topLvl">
          <ac:chgData name="Freitag, Patricia" userId="S::60246@icf.com::d4f82644-6e81-4120-aa0d-e8bb1bfbe0b2" providerId="AD" clId="Web-{79C12D1E-BB41-6BDF-4F59-BCDD9D4E8071}" dt="2023-06-02T15:45:42.816" v="20"/>
          <ac:spMkLst>
            <pc:docMk/>
            <pc:sldMk cId="0" sldId="259"/>
            <ac:spMk id="88" creationId="{00000000-0000-0000-0000-000000000000}"/>
          </ac:spMkLst>
        </pc:spChg>
        <pc:spChg chg="add del mod topLvl">
          <ac:chgData name="Freitag, Patricia" userId="S::60246@icf.com::d4f82644-6e81-4120-aa0d-e8bb1bfbe0b2" providerId="AD" clId="Web-{79C12D1E-BB41-6BDF-4F59-BCDD9D4E8071}" dt="2023-06-02T15:46:03.363" v="23" actId="20577"/>
          <ac:spMkLst>
            <pc:docMk/>
            <pc:sldMk cId="0" sldId="259"/>
            <ac:spMk id="89" creationId="{00000000-0000-0000-0000-000000000000}"/>
          </ac:spMkLst>
        </pc:spChg>
        <pc:spChg chg="mod">
          <ac:chgData name="Freitag, Patricia" userId="S::60246@icf.com::d4f82644-6e81-4120-aa0d-e8bb1bfbe0b2" providerId="AD" clId="Web-{79C12D1E-BB41-6BDF-4F59-BCDD9D4E8071}" dt="2023-06-02T15:46:08.004" v="26" actId="20577"/>
          <ac:spMkLst>
            <pc:docMk/>
            <pc:sldMk cId="0" sldId="259"/>
            <ac:spMk id="91" creationId="{00000000-0000-0000-0000-000000000000}"/>
          </ac:spMkLst>
        </pc:spChg>
        <pc:spChg chg="mod">
          <ac:chgData name="Freitag, Patricia" userId="S::60246@icf.com::d4f82644-6e81-4120-aa0d-e8bb1bfbe0b2" providerId="AD" clId="Web-{79C12D1E-BB41-6BDF-4F59-BCDD9D4E8071}" dt="2023-06-02T15:46:12.379" v="27" actId="20577"/>
          <ac:spMkLst>
            <pc:docMk/>
            <pc:sldMk cId="0" sldId="259"/>
            <ac:spMk id="92" creationId="{00000000-0000-0000-0000-000000000000}"/>
          </ac:spMkLst>
        </pc:spChg>
        <pc:grpChg chg="add del">
          <ac:chgData name="Freitag, Patricia" userId="S::60246@icf.com::d4f82644-6e81-4120-aa0d-e8bb1bfbe0b2" providerId="AD" clId="Web-{79C12D1E-BB41-6BDF-4F59-BCDD9D4E8071}" dt="2023-06-02T15:45:42.816" v="20"/>
          <ac:grpSpMkLst>
            <pc:docMk/>
            <pc:sldMk cId="0" sldId="259"/>
            <ac:grpSpMk id="87" creationId="{00000000-0000-0000-0000-000000000000}"/>
          </ac:grpSpMkLst>
        </pc:grpChg>
      </pc:sldChg>
      <pc:sldChg chg="modSp">
        <pc:chgData name="Freitag, Patricia" userId="S::60246@icf.com::d4f82644-6e81-4120-aa0d-e8bb1bfbe0b2" providerId="AD" clId="Web-{79C12D1E-BB41-6BDF-4F59-BCDD9D4E8071}" dt="2023-06-02T15:46:25.333" v="31" actId="20577"/>
        <pc:sldMkLst>
          <pc:docMk/>
          <pc:sldMk cId="0" sldId="260"/>
        </pc:sldMkLst>
        <pc:spChg chg="mod">
          <ac:chgData name="Freitag, Patricia" userId="S::60246@icf.com::d4f82644-6e81-4120-aa0d-e8bb1bfbe0b2" providerId="AD" clId="Web-{79C12D1E-BB41-6BDF-4F59-BCDD9D4E8071}" dt="2023-06-02T15:46:25.333" v="31" actId="20577"/>
          <ac:spMkLst>
            <pc:docMk/>
            <pc:sldMk cId="0" sldId="260"/>
            <ac:spMk id="98" creationId="{00000000-0000-0000-0000-000000000000}"/>
          </ac:spMkLst>
        </pc:spChg>
      </pc:sldChg>
      <pc:sldChg chg="modSp">
        <pc:chgData name="Freitag, Patricia" userId="S::60246@icf.com::d4f82644-6e81-4120-aa0d-e8bb1bfbe0b2" providerId="AD" clId="Web-{79C12D1E-BB41-6BDF-4F59-BCDD9D4E8071}" dt="2023-06-02T15:46:41.959" v="37" actId="20577"/>
        <pc:sldMkLst>
          <pc:docMk/>
          <pc:sldMk cId="0" sldId="261"/>
        </pc:sldMkLst>
        <pc:spChg chg="mod">
          <ac:chgData name="Freitag, Patricia" userId="S::60246@icf.com::d4f82644-6e81-4120-aa0d-e8bb1bfbe0b2" providerId="AD" clId="Web-{79C12D1E-BB41-6BDF-4F59-BCDD9D4E8071}" dt="2023-06-02T15:46:41.959" v="37" actId="20577"/>
          <ac:spMkLst>
            <pc:docMk/>
            <pc:sldMk cId="0" sldId="261"/>
            <ac:spMk id="122" creationId="{00000000-0000-0000-0000-000000000000}"/>
          </ac:spMkLst>
        </pc:spChg>
      </pc:sldChg>
      <pc:sldChg chg="modSp">
        <pc:chgData name="Freitag, Patricia" userId="S::60246@icf.com::d4f82644-6e81-4120-aa0d-e8bb1bfbe0b2" providerId="AD" clId="Web-{79C12D1E-BB41-6BDF-4F59-BCDD9D4E8071}" dt="2023-06-02T15:46:54.959" v="40" actId="20577"/>
        <pc:sldMkLst>
          <pc:docMk/>
          <pc:sldMk cId="0" sldId="262"/>
        </pc:sldMkLst>
        <pc:spChg chg="mod">
          <ac:chgData name="Freitag, Patricia" userId="S::60246@icf.com::d4f82644-6e81-4120-aa0d-e8bb1bfbe0b2" providerId="AD" clId="Web-{79C12D1E-BB41-6BDF-4F59-BCDD9D4E8071}" dt="2023-06-02T15:46:54.959" v="40" actId="20577"/>
          <ac:spMkLst>
            <pc:docMk/>
            <pc:sldMk cId="0" sldId="262"/>
            <ac:spMk id="135" creationId="{00000000-0000-0000-0000-000000000000}"/>
          </ac:spMkLst>
        </pc:spChg>
      </pc:sldChg>
      <pc:sldChg chg="addSp delSp modSp delAnim">
        <pc:chgData name="Freitag, Patricia" userId="S::60246@icf.com::d4f82644-6e81-4120-aa0d-e8bb1bfbe0b2" providerId="AD" clId="Web-{79C12D1E-BB41-6BDF-4F59-BCDD9D4E8071}" dt="2023-06-02T16:00:12.395" v="178" actId="1076"/>
        <pc:sldMkLst>
          <pc:docMk/>
          <pc:sldMk cId="0" sldId="263"/>
        </pc:sldMkLst>
        <pc:spChg chg="mod">
          <ac:chgData name="Freitag, Patricia" userId="S::60246@icf.com::d4f82644-6e81-4120-aa0d-e8bb1bfbe0b2" providerId="AD" clId="Web-{79C12D1E-BB41-6BDF-4F59-BCDD9D4E8071}" dt="2023-06-02T15:55:37.916" v="135" actId="20577"/>
          <ac:spMkLst>
            <pc:docMk/>
            <pc:sldMk cId="0" sldId="263"/>
            <ac:spMk id="5" creationId="{237BF99B-6773-FAAF-7C57-67111AAE4663}"/>
          </ac:spMkLst>
        </pc:spChg>
        <pc:spChg chg="mod">
          <ac:chgData name="Freitag, Patricia" userId="S::60246@icf.com::d4f82644-6e81-4120-aa0d-e8bb1bfbe0b2" providerId="AD" clId="Web-{79C12D1E-BB41-6BDF-4F59-BCDD9D4E8071}" dt="2023-06-02T15:57:01.044" v="150" actId="14100"/>
          <ac:spMkLst>
            <pc:docMk/>
            <pc:sldMk cId="0" sldId="263"/>
            <ac:spMk id="13" creationId="{5BA480F8-75DE-B5EC-4E19-D239E9214875}"/>
          </ac:spMkLst>
        </pc:spChg>
        <pc:spChg chg="mod">
          <ac:chgData name="Freitag, Patricia" userId="S::60246@icf.com::d4f82644-6e81-4120-aa0d-e8bb1bfbe0b2" providerId="AD" clId="Web-{79C12D1E-BB41-6BDF-4F59-BCDD9D4E8071}" dt="2023-06-02T15:57:30.045" v="156" actId="14100"/>
          <ac:spMkLst>
            <pc:docMk/>
            <pc:sldMk cId="0" sldId="263"/>
            <ac:spMk id="14" creationId="{71E6B8E9-9461-CA69-C835-17653DB8F538}"/>
          </ac:spMkLst>
        </pc:spChg>
        <pc:spChg chg="mod">
          <ac:chgData name="Freitag, Patricia" userId="S::60246@icf.com::d4f82644-6e81-4120-aa0d-e8bb1bfbe0b2" providerId="AD" clId="Web-{79C12D1E-BB41-6BDF-4F59-BCDD9D4E8071}" dt="2023-06-02T15:50:01.622" v="80" actId="1076"/>
          <ac:spMkLst>
            <pc:docMk/>
            <pc:sldMk cId="0" sldId="263"/>
            <ac:spMk id="148" creationId="{00000000-0000-0000-0000-000000000000}"/>
          </ac:spMkLst>
        </pc:spChg>
        <pc:spChg chg="mod">
          <ac:chgData name="Freitag, Patricia" userId="S::60246@icf.com::d4f82644-6e81-4120-aa0d-e8bb1bfbe0b2" providerId="AD" clId="Web-{79C12D1E-BB41-6BDF-4F59-BCDD9D4E8071}" dt="2023-06-02T15:52:28.596" v="105" actId="1076"/>
          <ac:spMkLst>
            <pc:docMk/>
            <pc:sldMk cId="0" sldId="263"/>
            <ac:spMk id="156" creationId="{00000000-0000-0000-0000-000000000000}"/>
          </ac:spMkLst>
        </pc:spChg>
        <pc:spChg chg="mod">
          <ac:chgData name="Freitag, Patricia" userId="S::60246@icf.com::d4f82644-6e81-4120-aa0d-e8bb1bfbe0b2" providerId="AD" clId="Web-{79C12D1E-BB41-6BDF-4F59-BCDD9D4E8071}" dt="2023-06-02T15:52:56.816" v="109" actId="14100"/>
          <ac:spMkLst>
            <pc:docMk/>
            <pc:sldMk cId="0" sldId="263"/>
            <ac:spMk id="157" creationId="{00000000-0000-0000-0000-000000000000}"/>
          </ac:spMkLst>
        </pc:spChg>
        <pc:spChg chg="mod">
          <ac:chgData name="Freitag, Patricia" userId="S::60246@icf.com::d4f82644-6e81-4120-aa0d-e8bb1bfbe0b2" providerId="AD" clId="Web-{79C12D1E-BB41-6BDF-4F59-BCDD9D4E8071}" dt="2023-06-02T15:59:27.815" v="175" actId="1076"/>
          <ac:spMkLst>
            <pc:docMk/>
            <pc:sldMk cId="0" sldId="263"/>
            <ac:spMk id="158" creationId="{00000000-0000-0000-0000-000000000000}"/>
          </ac:spMkLst>
        </pc:spChg>
        <pc:spChg chg="mod">
          <ac:chgData name="Freitag, Patricia" userId="S::60246@icf.com::d4f82644-6e81-4120-aa0d-e8bb1bfbe0b2" providerId="AD" clId="Web-{79C12D1E-BB41-6BDF-4F59-BCDD9D4E8071}" dt="2023-06-02T15:59:21.799" v="173" actId="1076"/>
          <ac:spMkLst>
            <pc:docMk/>
            <pc:sldMk cId="0" sldId="263"/>
            <ac:spMk id="159" creationId="{00000000-0000-0000-0000-000000000000}"/>
          </ac:spMkLst>
        </pc:spChg>
        <pc:spChg chg="mod">
          <ac:chgData name="Freitag, Patricia" userId="S::60246@icf.com::d4f82644-6e81-4120-aa0d-e8bb1bfbe0b2" providerId="AD" clId="Web-{79C12D1E-BB41-6BDF-4F59-BCDD9D4E8071}" dt="2023-06-02T15:59:17.049" v="172" actId="1076"/>
          <ac:spMkLst>
            <pc:docMk/>
            <pc:sldMk cId="0" sldId="263"/>
            <ac:spMk id="166" creationId="{00000000-0000-0000-0000-000000000000}"/>
          </ac:spMkLst>
        </pc:spChg>
        <pc:spChg chg="mod">
          <ac:chgData name="Freitag, Patricia" userId="S::60246@icf.com::d4f82644-6e81-4120-aa0d-e8bb1bfbe0b2" providerId="AD" clId="Web-{79C12D1E-BB41-6BDF-4F59-BCDD9D4E8071}" dt="2023-06-02T15:59:25.081" v="174" actId="1076"/>
          <ac:spMkLst>
            <pc:docMk/>
            <pc:sldMk cId="0" sldId="263"/>
            <ac:spMk id="167" creationId="{00000000-0000-0000-0000-000000000000}"/>
          </ac:spMkLst>
        </pc:spChg>
        <pc:spChg chg="mod">
          <ac:chgData name="Freitag, Patricia" userId="S::60246@icf.com::d4f82644-6e81-4120-aa0d-e8bb1bfbe0b2" providerId="AD" clId="Web-{79C12D1E-BB41-6BDF-4F59-BCDD9D4E8071}" dt="2023-06-02T15:53:03.379" v="110" actId="14100"/>
          <ac:spMkLst>
            <pc:docMk/>
            <pc:sldMk cId="0" sldId="263"/>
            <ac:spMk id="168" creationId="{00000000-0000-0000-0000-000000000000}"/>
          </ac:spMkLst>
        </pc:spChg>
        <pc:grpChg chg="add mod">
          <ac:chgData name="Freitag, Patricia" userId="S::60246@icf.com::d4f82644-6e81-4120-aa0d-e8bb1bfbe0b2" providerId="AD" clId="Web-{79C12D1E-BB41-6BDF-4F59-BCDD9D4E8071}" dt="2023-06-02T15:50:42.280" v="85" actId="14100"/>
          <ac:grpSpMkLst>
            <pc:docMk/>
            <pc:sldMk cId="0" sldId="263"/>
            <ac:grpSpMk id="2" creationId="{CD6945B0-7BC5-F283-7D05-361E5FDDC530}"/>
          </ac:grpSpMkLst>
        </pc:grpChg>
        <pc:grpChg chg="add">
          <ac:chgData name="Freitag, Patricia" userId="S::60246@icf.com::d4f82644-6e81-4120-aa0d-e8bb1bfbe0b2" providerId="AD" clId="Web-{79C12D1E-BB41-6BDF-4F59-BCDD9D4E8071}" dt="2023-06-02T15:50:49.374" v="86"/>
          <ac:grpSpMkLst>
            <pc:docMk/>
            <pc:sldMk cId="0" sldId="263"/>
            <ac:grpSpMk id="3" creationId="{FA5F8AE4-D3BF-B32E-B32C-C78689D4281E}"/>
          </ac:grpSpMkLst>
        </pc:grpChg>
        <pc:grpChg chg="del mod">
          <ac:chgData name="Freitag, Patricia" userId="S::60246@icf.com::d4f82644-6e81-4120-aa0d-e8bb1bfbe0b2" providerId="AD" clId="Web-{79C12D1E-BB41-6BDF-4F59-BCDD9D4E8071}" dt="2023-06-02T15:56:41.371" v="145"/>
          <ac:grpSpMkLst>
            <pc:docMk/>
            <pc:sldMk cId="0" sldId="263"/>
            <ac:grpSpMk id="6" creationId="{6340C457-699D-2D93-6CBA-A0F134B8DE7D}"/>
          </ac:grpSpMkLst>
        </pc:grpChg>
        <pc:grpChg chg="add mod">
          <ac:chgData name="Freitag, Patricia" userId="S::60246@icf.com::d4f82644-6e81-4120-aa0d-e8bb1bfbe0b2" providerId="AD" clId="Web-{79C12D1E-BB41-6BDF-4F59-BCDD9D4E8071}" dt="2023-06-02T15:53:16.879" v="114" actId="1076"/>
          <ac:grpSpMkLst>
            <pc:docMk/>
            <pc:sldMk cId="0" sldId="263"/>
            <ac:grpSpMk id="7" creationId="{60697F89-1991-1CD8-AD7E-76173EFF4EAF}"/>
          </ac:grpSpMkLst>
        </pc:grpChg>
        <pc:grpChg chg="del">
          <ac:chgData name="Freitag, Patricia" userId="S::60246@icf.com::d4f82644-6e81-4120-aa0d-e8bb1bfbe0b2" providerId="AD" clId="Web-{79C12D1E-BB41-6BDF-4F59-BCDD9D4E8071}" dt="2023-06-02T15:49:43.215" v="78"/>
          <ac:grpSpMkLst>
            <pc:docMk/>
            <pc:sldMk cId="0" sldId="263"/>
            <ac:grpSpMk id="9" creationId="{8AD0486D-334E-3152-5DBB-5814A003EBBC}"/>
          </ac:grpSpMkLst>
        </pc:grpChg>
        <pc:grpChg chg="add mod ord">
          <ac:chgData name="Freitag, Patricia" userId="S::60246@icf.com::d4f82644-6e81-4120-aa0d-e8bb1bfbe0b2" providerId="AD" clId="Web-{79C12D1E-BB41-6BDF-4F59-BCDD9D4E8071}" dt="2023-06-02T15:57:26.732" v="155" actId="14100"/>
          <ac:grpSpMkLst>
            <pc:docMk/>
            <pc:sldMk cId="0" sldId="263"/>
            <ac:grpSpMk id="12" creationId="{93DE50E6-CE36-BBC9-573A-391F617740B6}"/>
          </ac:grpSpMkLst>
        </pc:grpChg>
        <pc:grpChg chg="add mod">
          <ac:chgData name="Freitag, Patricia" userId="S::60246@icf.com::d4f82644-6e81-4120-aa0d-e8bb1bfbe0b2" providerId="AD" clId="Web-{79C12D1E-BB41-6BDF-4F59-BCDD9D4E8071}" dt="2023-06-02T16:00:12.395" v="178" actId="1076"/>
          <ac:grpSpMkLst>
            <pc:docMk/>
            <pc:sldMk cId="0" sldId="263"/>
            <ac:grpSpMk id="15" creationId="{6593A239-6F12-4D7D-D8BD-E602C08A6E2C}"/>
          </ac:grpSpMkLst>
        </pc:grpChg>
        <pc:grpChg chg="mod">
          <ac:chgData name="Freitag, Patricia" userId="S::60246@icf.com::d4f82644-6e81-4120-aa0d-e8bb1bfbe0b2" providerId="AD" clId="Web-{79C12D1E-BB41-6BDF-4F59-BCDD9D4E8071}" dt="2023-06-02T15:50:08.466" v="82" actId="1076"/>
          <ac:grpSpMkLst>
            <pc:docMk/>
            <pc:sldMk cId="0" sldId="263"/>
            <ac:grpSpMk id="149" creationId="{00000000-0000-0000-0000-000000000000}"/>
          </ac:grpSpMkLst>
        </pc:grpChg>
        <pc:grpChg chg="mod">
          <ac:chgData name="Freitag, Patricia" userId="S::60246@icf.com::d4f82644-6e81-4120-aa0d-e8bb1bfbe0b2" providerId="AD" clId="Web-{79C12D1E-BB41-6BDF-4F59-BCDD9D4E8071}" dt="2023-06-02T15:52:19.987" v="102" actId="1076"/>
          <ac:grpSpMkLst>
            <pc:docMk/>
            <pc:sldMk cId="0" sldId="263"/>
            <ac:grpSpMk id="160" creationId="{00000000-0000-0000-0000-000000000000}"/>
          </ac:grpSpMkLst>
        </pc:grpChg>
        <pc:grpChg chg="mod">
          <ac:chgData name="Freitag, Patricia" userId="S::60246@icf.com::d4f82644-6e81-4120-aa0d-e8bb1bfbe0b2" providerId="AD" clId="Web-{79C12D1E-BB41-6BDF-4F59-BCDD9D4E8071}" dt="2023-06-02T15:57:40.452" v="157" actId="1076"/>
          <ac:grpSpMkLst>
            <pc:docMk/>
            <pc:sldMk cId="0" sldId="263"/>
            <ac:grpSpMk id="163" creationId="{00000000-0000-0000-0000-000000000000}"/>
          </ac:grpSpMkLst>
        </pc:grpChg>
        <pc:picChg chg="mod">
          <ac:chgData name="Freitag, Patricia" userId="S::60246@icf.com::d4f82644-6e81-4120-aa0d-e8bb1bfbe0b2" providerId="AD" clId="Web-{79C12D1E-BB41-6BDF-4F59-BCDD9D4E8071}" dt="2023-06-02T15:59:12.877" v="171" actId="1076"/>
          <ac:picMkLst>
            <pc:docMk/>
            <pc:sldMk cId="0" sldId="263"/>
            <ac:picMk id="8" creationId="{AA4296D3-1070-8F24-6FAE-A0FD13147F0F}"/>
          </ac:picMkLst>
        </pc:picChg>
      </pc:sldChg>
      <pc:sldChg chg="modSp">
        <pc:chgData name="Freitag, Patricia" userId="S::60246@icf.com::d4f82644-6e81-4120-aa0d-e8bb1bfbe0b2" providerId="AD" clId="Web-{79C12D1E-BB41-6BDF-4F59-BCDD9D4E8071}" dt="2023-06-02T15:47:32.804" v="47" actId="20577"/>
        <pc:sldMkLst>
          <pc:docMk/>
          <pc:sldMk cId="0" sldId="265"/>
        </pc:sldMkLst>
        <pc:spChg chg="mod">
          <ac:chgData name="Freitag, Patricia" userId="S::60246@icf.com::d4f82644-6e81-4120-aa0d-e8bb1bfbe0b2" providerId="AD" clId="Web-{79C12D1E-BB41-6BDF-4F59-BCDD9D4E8071}" dt="2023-06-02T15:47:23.038" v="45" actId="20577"/>
          <ac:spMkLst>
            <pc:docMk/>
            <pc:sldMk cId="0" sldId="265"/>
            <ac:spMk id="188" creationId="{00000000-0000-0000-0000-000000000000}"/>
          </ac:spMkLst>
        </pc:spChg>
        <pc:spChg chg="mod">
          <ac:chgData name="Freitag, Patricia" userId="S::60246@icf.com::d4f82644-6e81-4120-aa0d-e8bb1bfbe0b2" providerId="AD" clId="Web-{79C12D1E-BB41-6BDF-4F59-BCDD9D4E8071}" dt="2023-06-02T15:47:32.804" v="47" actId="20577"/>
          <ac:spMkLst>
            <pc:docMk/>
            <pc:sldMk cId="0" sldId="265"/>
            <ac:spMk id="189" creationId="{00000000-0000-0000-0000-000000000000}"/>
          </ac:spMkLst>
        </pc:spChg>
      </pc:sldChg>
      <pc:sldChg chg="modSp">
        <pc:chgData name="Freitag, Patricia" userId="S::60246@icf.com::d4f82644-6e81-4120-aa0d-e8bb1bfbe0b2" providerId="AD" clId="Web-{79C12D1E-BB41-6BDF-4F59-BCDD9D4E8071}" dt="2023-06-02T15:48:00.321" v="52" actId="20577"/>
        <pc:sldMkLst>
          <pc:docMk/>
          <pc:sldMk cId="0" sldId="275"/>
        </pc:sldMkLst>
        <pc:spChg chg="mod">
          <ac:chgData name="Freitag, Patricia" userId="S::60246@icf.com::d4f82644-6e81-4120-aa0d-e8bb1bfbe0b2" providerId="AD" clId="Web-{79C12D1E-BB41-6BDF-4F59-BCDD9D4E8071}" dt="2023-06-02T15:48:00.321" v="52" actId="20577"/>
          <ac:spMkLst>
            <pc:docMk/>
            <pc:sldMk cId="0" sldId="275"/>
            <ac:spMk id="304" creationId="{00000000-0000-0000-0000-000000000000}"/>
          </ac:spMkLst>
        </pc:spChg>
      </pc:sldChg>
      <pc:sldChg chg="modSp">
        <pc:chgData name="Freitag, Patricia" userId="S::60246@icf.com::d4f82644-6e81-4120-aa0d-e8bb1bfbe0b2" providerId="AD" clId="Web-{79C12D1E-BB41-6BDF-4F59-BCDD9D4E8071}" dt="2023-06-02T15:48:02.696" v="55" actId="20577"/>
        <pc:sldMkLst>
          <pc:docMk/>
          <pc:sldMk cId="0" sldId="277"/>
        </pc:sldMkLst>
        <pc:spChg chg="mod">
          <ac:chgData name="Freitag, Patricia" userId="S::60246@icf.com::d4f82644-6e81-4120-aa0d-e8bb1bfbe0b2" providerId="AD" clId="Web-{79C12D1E-BB41-6BDF-4F59-BCDD9D4E8071}" dt="2023-06-02T15:48:02.696" v="55" actId="20577"/>
          <ac:spMkLst>
            <pc:docMk/>
            <pc:sldMk cId="0" sldId="277"/>
            <ac:spMk id="365" creationId="{00000000-0000-0000-0000-000000000000}"/>
          </ac:spMkLst>
        </pc:spChg>
      </pc:sldChg>
      <pc:sldChg chg="addCm">
        <pc:chgData name="Freitag, Patricia" userId="S::60246@icf.com::d4f82644-6e81-4120-aa0d-e8bb1bfbe0b2" providerId="AD" clId="Web-{79C12D1E-BB41-6BDF-4F59-BCDD9D4E8071}" dt="2023-06-02T16:15:25.382" v="289"/>
        <pc:sldMkLst>
          <pc:docMk/>
          <pc:sldMk cId="0" sldId="285"/>
        </pc:sldMkLst>
      </pc:sldChg>
      <pc:sldChg chg="addSp delSp modSp delAnim">
        <pc:chgData name="Freitag, Patricia" userId="S::60246@icf.com::d4f82644-6e81-4120-aa0d-e8bb1bfbe0b2" providerId="AD" clId="Web-{79C12D1E-BB41-6BDF-4F59-BCDD9D4E8071}" dt="2023-06-02T16:10:20.871" v="288" actId="14100"/>
        <pc:sldMkLst>
          <pc:docMk/>
          <pc:sldMk cId="0" sldId="288"/>
        </pc:sldMkLst>
        <pc:spChg chg="mod">
          <ac:chgData name="Freitag, Patricia" userId="S::60246@icf.com::d4f82644-6e81-4120-aa0d-e8bb1bfbe0b2" providerId="AD" clId="Web-{79C12D1E-BB41-6BDF-4F59-BCDD9D4E8071}" dt="2023-06-02T16:06:56.347" v="255" actId="1076"/>
          <ac:spMkLst>
            <pc:docMk/>
            <pc:sldMk cId="0" sldId="288"/>
            <ac:spMk id="2" creationId="{F789DC0F-FDF6-6050-60EA-2BBB351933CF}"/>
          </ac:spMkLst>
        </pc:spChg>
        <pc:spChg chg="mod">
          <ac:chgData name="Freitag, Patricia" userId="S::60246@icf.com::d4f82644-6e81-4120-aa0d-e8bb1bfbe0b2" providerId="AD" clId="Web-{79C12D1E-BB41-6BDF-4F59-BCDD9D4E8071}" dt="2023-06-02T16:09:30.759" v="278" actId="1076"/>
          <ac:spMkLst>
            <pc:docMk/>
            <pc:sldMk cId="0" sldId="288"/>
            <ac:spMk id="3" creationId="{9EB20F84-24B7-ADDF-78C5-78066227315E}"/>
          </ac:spMkLst>
        </pc:spChg>
        <pc:spChg chg="mod">
          <ac:chgData name="Freitag, Patricia" userId="S::60246@icf.com::d4f82644-6e81-4120-aa0d-e8bb1bfbe0b2" providerId="AD" clId="Web-{79C12D1E-BB41-6BDF-4F59-BCDD9D4E8071}" dt="2023-06-02T16:07:17.270" v="260" actId="1076"/>
          <ac:spMkLst>
            <pc:docMk/>
            <pc:sldMk cId="0" sldId="288"/>
            <ac:spMk id="505" creationId="{00000000-0000-0000-0000-000000000000}"/>
          </ac:spMkLst>
        </pc:spChg>
        <pc:spChg chg="mod">
          <ac:chgData name="Freitag, Patricia" userId="S::60246@icf.com::d4f82644-6e81-4120-aa0d-e8bb1bfbe0b2" providerId="AD" clId="Web-{79C12D1E-BB41-6BDF-4F59-BCDD9D4E8071}" dt="2023-06-02T16:10:12.167" v="287" actId="14100"/>
          <ac:spMkLst>
            <pc:docMk/>
            <pc:sldMk cId="0" sldId="288"/>
            <ac:spMk id="506" creationId="{00000000-0000-0000-0000-000000000000}"/>
          </ac:spMkLst>
        </pc:spChg>
        <pc:spChg chg="mod">
          <ac:chgData name="Freitag, Patricia" userId="S::60246@icf.com::d4f82644-6e81-4120-aa0d-e8bb1bfbe0b2" providerId="AD" clId="Web-{79C12D1E-BB41-6BDF-4F59-BCDD9D4E8071}" dt="2023-06-02T16:10:20.871" v="288" actId="14100"/>
          <ac:spMkLst>
            <pc:docMk/>
            <pc:sldMk cId="0" sldId="288"/>
            <ac:spMk id="507" creationId="{00000000-0000-0000-0000-000000000000}"/>
          </ac:spMkLst>
        </pc:spChg>
        <pc:grpChg chg="del">
          <ac:chgData name="Freitag, Patricia" userId="S::60246@icf.com::d4f82644-6e81-4120-aa0d-e8bb1bfbe0b2" providerId="AD" clId="Web-{79C12D1E-BB41-6BDF-4F59-BCDD9D4E8071}" dt="2023-06-02T16:00:43.849" v="179"/>
          <ac:grpSpMkLst>
            <pc:docMk/>
            <pc:sldMk cId="0" sldId="288"/>
            <ac:grpSpMk id="4" creationId="{41879957-3737-CF03-BAF0-2B1805484A9F}"/>
          </ac:grpSpMkLst>
        </pc:grpChg>
        <pc:grpChg chg="add mod">
          <ac:chgData name="Freitag, Patricia" userId="S::60246@icf.com::d4f82644-6e81-4120-aa0d-e8bb1bfbe0b2" providerId="AD" clId="Web-{79C12D1E-BB41-6BDF-4F59-BCDD9D4E8071}" dt="2023-06-02T16:10:07.214" v="286" actId="14100"/>
          <ac:grpSpMkLst>
            <pc:docMk/>
            <pc:sldMk cId="0" sldId="288"/>
            <ac:grpSpMk id="7" creationId="{9F9706D9-3907-BB69-494E-F140460A9BF7}"/>
          </ac:grpSpMkLst>
        </pc:grpChg>
      </pc:sldChg>
      <pc:sldChg chg="modSp">
        <pc:chgData name="Freitag, Patricia" userId="S::60246@icf.com::d4f82644-6e81-4120-aa0d-e8bb1bfbe0b2" providerId="AD" clId="Web-{79C12D1E-BB41-6BDF-4F59-BCDD9D4E8071}" dt="2023-06-02T15:48:14.228" v="58" actId="20577"/>
        <pc:sldMkLst>
          <pc:docMk/>
          <pc:sldMk cId="0" sldId="289"/>
        </pc:sldMkLst>
        <pc:spChg chg="mod">
          <ac:chgData name="Freitag, Patricia" userId="S::60246@icf.com::d4f82644-6e81-4120-aa0d-e8bb1bfbe0b2" providerId="AD" clId="Web-{79C12D1E-BB41-6BDF-4F59-BCDD9D4E8071}" dt="2023-06-02T15:48:14.228" v="58" actId="20577"/>
          <ac:spMkLst>
            <pc:docMk/>
            <pc:sldMk cId="0" sldId="289"/>
            <ac:spMk id="514" creationId="{00000000-0000-0000-0000-000000000000}"/>
          </ac:spMkLst>
        </pc:spChg>
      </pc:sldChg>
      <pc:sldChg chg="modSp">
        <pc:chgData name="Freitag, Patricia" userId="S::60246@icf.com::d4f82644-6e81-4120-aa0d-e8bb1bfbe0b2" providerId="AD" clId="Web-{79C12D1E-BB41-6BDF-4F59-BCDD9D4E8071}" dt="2023-06-02T16:15:42.492" v="297" actId="20577"/>
        <pc:sldMkLst>
          <pc:docMk/>
          <pc:sldMk cId="0" sldId="293"/>
        </pc:sldMkLst>
        <pc:spChg chg="mod">
          <ac:chgData name="Freitag, Patricia" userId="S::60246@icf.com::d4f82644-6e81-4120-aa0d-e8bb1bfbe0b2" providerId="AD" clId="Web-{79C12D1E-BB41-6BDF-4F59-BCDD9D4E8071}" dt="2023-06-02T16:15:42.492" v="297" actId="20577"/>
          <ac:spMkLst>
            <pc:docMk/>
            <pc:sldMk cId="0" sldId="293"/>
            <ac:spMk id="561" creationId="{00000000-0000-0000-0000-000000000000}"/>
          </ac:spMkLst>
        </pc:spChg>
      </pc:sldChg>
      <pc:sldChg chg="modSp">
        <pc:chgData name="Freitag, Patricia" userId="S::60246@icf.com::d4f82644-6e81-4120-aa0d-e8bb1bfbe0b2" providerId="AD" clId="Web-{79C12D1E-BB41-6BDF-4F59-BCDD9D4E8071}" dt="2023-06-02T16:15:58.789" v="308" actId="20577"/>
        <pc:sldMkLst>
          <pc:docMk/>
          <pc:sldMk cId="0" sldId="294"/>
        </pc:sldMkLst>
        <pc:spChg chg="mod">
          <ac:chgData name="Freitag, Patricia" userId="S::60246@icf.com::d4f82644-6e81-4120-aa0d-e8bb1bfbe0b2" providerId="AD" clId="Web-{79C12D1E-BB41-6BDF-4F59-BCDD9D4E8071}" dt="2023-06-02T15:48:37.353" v="68" actId="20577"/>
          <ac:spMkLst>
            <pc:docMk/>
            <pc:sldMk cId="0" sldId="294"/>
            <ac:spMk id="567" creationId="{00000000-0000-0000-0000-000000000000}"/>
          </ac:spMkLst>
        </pc:spChg>
        <pc:spChg chg="mod">
          <ac:chgData name="Freitag, Patricia" userId="S::60246@icf.com::d4f82644-6e81-4120-aa0d-e8bb1bfbe0b2" providerId="AD" clId="Web-{79C12D1E-BB41-6BDF-4F59-BCDD9D4E8071}" dt="2023-06-02T16:15:58.789" v="308" actId="20577"/>
          <ac:spMkLst>
            <pc:docMk/>
            <pc:sldMk cId="0" sldId="294"/>
            <ac:spMk id="570" creationId="{00000000-0000-0000-0000-000000000000}"/>
          </ac:spMkLst>
        </pc:spChg>
      </pc:sldChg>
      <pc:sldChg chg="modSp">
        <pc:chgData name="Freitag, Patricia" userId="S::60246@icf.com::d4f82644-6e81-4120-aa0d-e8bb1bfbe0b2" providerId="AD" clId="Web-{79C12D1E-BB41-6BDF-4F59-BCDD9D4E8071}" dt="2023-06-02T15:49:09.230" v="77" actId="20577"/>
        <pc:sldMkLst>
          <pc:docMk/>
          <pc:sldMk cId="0" sldId="295"/>
        </pc:sldMkLst>
        <pc:spChg chg="mod">
          <ac:chgData name="Freitag, Patricia" userId="S::60246@icf.com::d4f82644-6e81-4120-aa0d-e8bb1bfbe0b2" providerId="AD" clId="Web-{79C12D1E-BB41-6BDF-4F59-BCDD9D4E8071}" dt="2023-06-02T15:49:09.230" v="77" actId="20577"/>
          <ac:spMkLst>
            <pc:docMk/>
            <pc:sldMk cId="0" sldId="295"/>
            <ac:spMk id="576" creationId="{00000000-0000-0000-0000-000000000000}"/>
          </ac:spMkLst>
        </pc:spChg>
      </pc:sldChg>
    </pc:docChg>
  </pc:docChgLst>
  <pc:docChgLst>
    <pc:chgData name="de Jong, Julie" userId="e78e35ec-e526-4dfc-b76e-48983e973d65" providerId="ADAL" clId="{BDE80838-2415-444F-B017-33539F353150}"/>
    <pc:docChg chg="custSel modSld">
      <pc:chgData name="de Jong, Julie" userId="e78e35ec-e526-4dfc-b76e-48983e973d65" providerId="ADAL" clId="{BDE80838-2415-444F-B017-33539F353150}" dt="2023-06-08T02:09:59.360" v="855" actId="1592"/>
      <pc:docMkLst>
        <pc:docMk/>
      </pc:docMkLst>
      <pc:sldChg chg="addCm modCm modNotesTx">
        <pc:chgData name="de Jong, Julie" userId="e78e35ec-e526-4dfc-b76e-48983e973d65" providerId="ADAL" clId="{BDE80838-2415-444F-B017-33539F353150}" dt="2023-06-08T01:51:00.311" v="770"/>
        <pc:sldMkLst>
          <pc:docMk/>
          <pc:sldMk cId="0" sldId="276"/>
        </pc:sldMkLst>
      </pc:sldChg>
      <pc:sldChg chg="modSp mod addCm delCm">
        <pc:chgData name="de Jong, Julie" userId="e78e35ec-e526-4dfc-b76e-48983e973d65" providerId="ADAL" clId="{BDE80838-2415-444F-B017-33539F353150}" dt="2023-06-08T02:09:59.360" v="855" actId="1592"/>
        <pc:sldMkLst>
          <pc:docMk/>
          <pc:sldMk cId="0" sldId="295"/>
        </pc:sldMkLst>
        <pc:spChg chg="mod">
          <ac:chgData name="de Jong, Julie" userId="e78e35ec-e526-4dfc-b76e-48983e973d65" providerId="ADAL" clId="{BDE80838-2415-444F-B017-33539F353150}" dt="2023-06-08T02:09:01.257" v="852" actId="20577"/>
          <ac:spMkLst>
            <pc:docMk/>
            <pc:sldMk cId="0" sldId="295"/>
            <ac:spMk id="577" creationId="{00000000-0000-0000-0000-000000000000}"/>
          </ac:spMkLst>
        </pc:spChg>
      </pc:sldChg>
    </pc:docChg>
  </pc:docChgLst>
  <pc:docChgLst>
    <pc:chgData name="Freitag, Patricia" userId="S::60246@icf.com::d4f82644-6e81-4120-aa0d-e8bb1bfbe0b2" providerId="AD" clId="Web-{B8EFF8F1-BC2F-B9AC-CA95-AA9305C0C9AE}"/>
    <pc:docChg chg="modSld">
      <pc:chgData name="Freitag, Patricia" userId="S::60246@icf.com::d4f82644-6e81-4120-aa0d-e8bb1bfbe0b2" providerId="AD" clId="Web-{B8EFF8F1-BC2F-B9AC-CA95-AA9305C0C9AE}" dt="2023-06-02T18:14:56.353" v="9" actId="20577"/>
      <pc:docMkLst>
        <pc:docMk/>
      </pc:docMkLst>
      <pc:sldChg chg="modSp">
        <pc:chgData name="Freitag, Patricia" userId="S::60246@icf.com::d4f82644-6e81-4120-aa0d-e8bb1bfbe0b2" providerId="AD" clId="Web-{B8EFF8F1-BC2F-B9AC-CA95-AA9305C0C9AE}" dt="2023-06-02T18:14:45.244" v="4" actId="20577"/>
        <pc:sldMkLst>
          <pc:docMk/>
          <pc:sldMk cId="0" sldId="293"/>
        </pc:sldMkLst>
        <pc:spChg chg="mod">
          <ac:chgData name="Freitag, Patricia" userId="S::60246@icf.com::d4f82644-6e81-4120-aa0d-e8bb1bfbe0b2" providerId="AD" clId="Web-{B8EFF8F1-BC2F-B9AC-CA95-AA9305C0C9AE}" dt="2023-06-02T18:14:45.244" v="4" actId="20577"/>
          <ac:spMkLst>
            <pc:docMk/>
            <pc:sldMk cId="0" sldId="293"/>
            <ac:spMk id="561" creationId="{00000000-0000-0000-0000-000000000000}"/>
          </ac:spMkLst>
        </pc:spChg>
      </pc:sldChg>
      <pc:sldChg chg="modSp">
        <pc:chgData name="Freitag, Patricia" userId="S::60246@icf.com::d4f82644-6e81-4120-aa0d-e8bb1bfbe0b2" providerId="AD" clId="Web-{B8EFF8F1-BC2F-B9AC-CA95-AA9305C0C9AE}" dt="2023-06-02T18:14:56.353" v="9" actId="20577"/>
        <pc:sldMkLst>
          <pc:docMk/>
          <pc:sldMk cId="0" sldId="294"/>
        </pc:sldMkLst>
        <pc:spChg chg="mod">
          <ac:chgData name="Freitag, Patricia" userId="S::60246@icf.com::d4f82644-6e81-4120-aa0d-e8bb1bfbe0b2" providerId="AD" clId="Web-{B8EFF8F1-BC2F-B9AC-CA95-AA9305C0C9AE}" dt="2023-06-02T18:14:56.353" v="9" actId="20577"/>
          <ac:spMkLst>
            <pc:docMk/>
            <pc:sldMk cId="0" sldId="294"/>
            <ac:spMk id="570" creationId="{00000000-0000-0000-0000-000000000000}"/>
          </ac:spMkLst>
        </pc:spChg>
      </pc:sldChg>
    </pc:docChg>
  </pc:docChgLst>
  <pc:docChgLst>
    <pc:chgData name="Zalisk, Kirsten" userId="504b20ee-7989-4069-b746-21b069973a53" providerId="ADAL" clId="{C7657C8A-C1DD-4B87-B5E7-2EDB686585DA}"/>
    <pc:docChg chg="modSld">
      <pc:chgData name="Zalisk, Kirsten" userId="504b20ee-7989-4069-b746-21b069973a53" providerId="ADAL" clId="{C7657C8A-C1DD-4B87-B5E7-2EDB686585DA}" dt="2023-07-13T13:05:33.953" v="10" actId="6549"/>
      <pc:docMkLst>
        <pc:docMk/>
      </pc:docMkLst>
      <pc:sldChg chg="modSp mod">
        <pc:chgData name="Zalisk, Kirsten" userId="504b20ee-7989-4069-b746-21b069973a53" providerId="ADAL" clId="{C7657C8A-C1DD-4B87-B5E7-2EDB686585DA}" dt="2023-07-13T13:05:33.953" v="10" actId="6549"/>
        <pc:sldMkLst>
          <pc:docMk/>
          <pc:sldMk cId="0" sldId="259"/>
        </pc:sldMkLst>
        <pc:spChg chg="mod">
          <ac:chgData name="Zalisk, Kirsten" userId="504b20ee-7989-4069-b746-21b069973a53" providerId="ADAL" clId="{C7657C8A-C1DD-4B87-B5E7-2EDB686585DA}" dt="2023-07-13T13:05:20.099" v="5" actId="20577"/>
          <ac:spMkLst>
            <pc:docMk/>
            <pc:sldMk cId="0" sldId="259"/>
            <ac:spMk id="89" creationId="{00000000-0000-0000-0000-000000000000}"/>
          </ac:spMkLst>
        </pc:spChg>
        <pc:spChg chg="mod">
          <ac:chgData name="Zalisk, Kirsten" userId="504b20ee-7989-4069-b746-21b069973a53" providerId="ADAL" clId="{C7657C8A-C1DD-4B87-B5E7-2EDB686585DA}" dt="2023-07-13T13:05:33.953" v="10" actId="6549"/>
          <ac:spMkLst>
            <pc:docMk/>
            <pc:sldMk cId="0" sldId="259"/>
            <ac:spMk id="91" creationId="{00000000-0000-0000-0000-000000000000}"/>
          </ac:spMkLst>
        </pc:spChg>
      </pc:sldChg>
    </pc:docChg>
  </pc:docChgLst>
  <pc:docChgLst>
    <pc:chgData name="de Jong, Julie" userId="e78e35ec-e526-4dfc-b76e-48983e973d65" providerId="ADAL" clId="{ADD8BD78-33DD-40A9-A1ED-87DCAC36C202}"/>
    <pc:docChg chg="undo redo custSel addSld delSld modSld sldOrd">
      <pc:chgData name="de Jong, Julie" userId="e78e35ec-e526-4dfc-b76e-48983e973d65" providerId="ADAL" clId="{ADD8BD78-33DD-40A9-A1ED-87DCAC36C202}" dt="2023-06-05T14:14:29.022" v="9146" actId="1589"/>
      <pc:docMkLst>
        <pc:docMk/>
      </pc:docMkLst>
      <pc:sldChg chg="modSp mod">
        <pc:chgData name="de Jong, Julie" userId="e78e35ec-e526-4dfc-b76e-48983e973d65" providerId="ADAL" clId="{ADD8BD78-33DD-40A9-A1ED-87DCAC36C202}" dt="2023-06-04T13:33:31.261" v="8948" actId="20577"/>
        <pc:sldMkLst>
          <pc:docMk/>
          <pc:sldMk cId="0" sldId="256"/>
        </pc:sldMkLst>
        <pc:spChg chg="mod">
          <ac:chgData name="de Jong, Julie" userId="e78e35ec-e526-4dfc-b76e-48983e973d65" providerId="ADAL" clId="{ADD8BD78-33DD-40A9-A1ED-87DCAC36C202}" dt="2023-06-04T13:33:31.261" v="8948" actId="20577"/>
          <ac:spMkLst>
            <pc:docMk/>
            <pc:sldMk cId="0" sldId="256"/>
            <ac:spMk id="65" creationId="{00000000-0000-0000-0000-000000000000}"/>
          </ac:spMkLst>
        </pc:spChg>
      </pc:sldChg>
      <pc:sldChg chg="modSp mod addCm">
        <pc:chgData name="de Jong, Julie" userId="e78e35ec-e526-4dfc-b76e-48983e973d65" providerId="ADAL" clId="{ADD8BD78-33DD-40A9-A1ED-87DCAC36C202}" dt="2023-06-03T11:57:02.501" v="2744" actId="20577"/>
        <pc:sldMkLst>
          <pc:docMk/>
          <pc:sldMk cId="0" sldId="259"/>
        </pc:sldMkLst>
        <pc:spChg chg="mod">
          <ac:chgData name="de Jong, Julie" userId="e78e35ec-e526-4dfc-b76e-48983e973d65" providerId="ADAL" clId="{ADD8BD78-33DD-40A9-A1ED-87DCAC36C202}" dt="2023-06-03T11:57:02.501" v="2744" actId="20577"/>
          <ac:spMkLst>
            <pc:docMk/>
            <pc:sldMk cId="0" sldId="259"/>
            <ac:spMk id="91" creationId="{00000000-0000-0000-0000-000000000000}"/>
          </ac:spMkLst>
        </pc:spChg>
        <pc:spChg chg="mod">
          <ac:chgData name="de Jong, Julie" userId="e78e35ec-e526-4dfc-b76e-48983e973d65" providerId="ADAL" clId="{ADD8BD78-33DD-40A9-A1ED-87DCAC36C202}" dt="2023-06-03T11:56:17.545" v="2737" actId="20577"/>
          <ac:spMkLst>
            <pc:docMk/>
            <pc:sldMk cId="0" sldId="259"/>
            <ac:spMk id="92" creationId="{00000000-0000-0000-0000-000000000000}"/>
          </ac:spMkLst>
        </pc:spChg>
      </pc:sldChg>
      <pc:sldChg chg="addSp delSp modSp mod modAnim addCm">
        <pc:chgData name="de Jong, Julie" userId="e78e35ec-e526-4dfc-b76e-48983e973d65" providerId="ADAL" clId="{ADD8BD78-33DD-40A9-A1ED-87DCAC36C202}" dt="2023-06-03T11:58:07.917" v="2766" actId="20577"/>
        <pc:sldMkLst>
          <pc:docMk/>
          <pc:sldMk cId="0" sldId="263"/>
        </pc:sldMkLst>
        <pc:spChg chg="add del mod">
          <ac:chgData name="de Jong, Julie" userId="e78e35ec-e526-4dfc-b76e-48983e973d65" providerId="ADAL" clId="{ADD8BD78-33DD-40A9-A1ED-87DCAC36C202}" dt="2023-06-02T01:50:09.344" v="214" actId="478"/>
          <ac:spMkLst>
            <pc:docMk/>
            <pc:sldMk cId="0" sldId="263"/>
            <ac:spMk id="2" creationId="{944CDCD3-16DF-E631-27F9-AC3D898B430B}"/>
          </ac:spMkLst>
        </pc:spChg>
        <pc:spChg chg="add del mod">
          <ac:chgData name="de Jong, Julie" userId="e78e35ec-e526-4dfc-b76e-48983e973d65" providerId="ADAL" clId="{ADD8BD78-33DD-40A9-A1ED-87DCAC36C202}" dt="2023-06-02T01:49:28.518" v="207"/>
          <ac:spMkLst>
            <pc:docMk/>
            <pc:sldMk cId="0" sldId="263"/>
            <ac:spMk id="3" creationId="{F90C1E3D-5840-F23B-0625-AFFC40F33B1F}"/>
          </ac:spMkLst>
        </pc:spChg>
        <pc:spChg chg="add mod">
          <ac:chgData name="de Jong, Julie" userId="e78e35ec-e526-4dfc-b76e-48983e973d65" providerId="ADAL" clId="{ADD8BD78-33DD-40A9-A1ED-87DCAC36C202}" dt="2023-06-02T01:51:11.665" v="221" actId="207"/>
          <ac:spMkLst>
            <pc:docMk/>
            <pc:sldMk cId="0" sldId="263"/>
            <ac:spMk id="4" creationId="{E57706BC-141A-70A1-715E-E0D2ED61001A}"/>
          </ac:spMkLst>
        </pc:spChg>
        <pc:spChg chg="add mod">
          <ac:chgData name="de Jong, Julie" userId="e78e35ec-e526-4dfc-b76e-48983e973d65" providerId="ADAL" clId="{ADD8BD78-33DD-40A9-A1ED-87DCAC36C202}" dt="2023-06-02T01:51:35.097" v="224" actId="1076"/>
          <ac:spMkLst>
            <pc:docMk/>
            <pc:sldMk cId="0" sldId="263"/>
            <ac:spMk id="5" creationId="{237BF99B-6773-FAAF-7C57-67111AAE4663}"/>
          </ac:spMkLst>
        </pc:spChg>
        <pc:spChg chg="mod">
          <ac:chgData name="de Jong, Julie" userId="e78e35ec-e526-4dfc-b76e-48983e973d65" providerId="ADAL" clId="{ADD8BD78-33DD-40A9-A1ED-87DCAC36C202}" dt="2023-06-02T03:03:15.778" v="2731" actId="207"/>
          <ac:spMkLst>
            <pc:docMk/>
            <pc:sldMk cId="0" sldId="263"/>
            <ac:spMk id="10" creationId="{524C6CC0-43E8-4873-7733-E006BA6DF2D0}"/>
          </ac:spMkLst>
        </pc:spChg>
        <pc:spChg chg="mod">
          <ac:chgData name="de Jong, Julie" userId="e78e35ec-e526-4dfc-b76e-48983e973d65" providerId="ADAL" clId="{ADD8BD78-33DD-40A9-A1ED-87DCAC36C202}" dt="2023-06-02T03:03:27.588" v="2732" actId="207"/>
          <ac:spMkLst>
            <pc:docMk/>
            <pc:sldMk cId="0" sldId="263"/>
            <ac:spMk id="11" creationId="{04B91E24-3E06-AFFD-31B2-3F331EDE6FAB}"/>
          </ac:spMkLst>
        </pc:spChg>
        <pc:spChg chg="mod">
          <ac:chgData name="de Jong, Julie" userId="e78e35ec-e526-4dfc-b76e-48983e973d65" providerId="ADAL" clId="{ADD8BD78-33DD-40A9-A1ED-87DCAC36C202}" dt="2023-06-03T11:58:07.917" v="2766" actId="20577"/>
          <ac:spMkLst>
            <pc:docMk/>
            <pc:sldMk cId="0" sldId="263"/>
            <ac:spMk id="148" creationId="{00000000-0000-0000-0000-000000000000}"/>
          </ac:spMkLst>
        </pc:spChg>
        <pc:spChg chg="mod">
          <ac:chgData name="de Jong, Julie" userId="e78e35ec-e526-4dfc-b76e-48983e973d65" providerId="ADAL" clId="{ADD8BD78-33DD-40A9-A1ED-87DCAC36C202}" dt="2023-06-02T01:29:30.372" v="192" actId="20577"/>
          <ac:spMkLst>
            <pc:docMk/>
            <pc:sldMk cId="0" sldId="263"/>
            <ac:spMk id="162" creationId="{00000000-0000-0000-0000-000000000000}"/>
          </ac:spMkLst>
        </pc:spChg>
        <pc:spChg chg="mod">
          <ac:chgData name="de Jong, Julie" userId="e78e35ec-e526-4dfc-b76e-48983e973d65" providerId="ADAL" clId="{ADD8BD78-33DD-40A9-A1ED-87DCAC36C202}" dt="2023-06-02T01:51:19.873" v="222" actId="207"/>
          <ac:spMkLst>
            <pc:docMk/>
            <pc:sldMk cId="0" sldId="263"/>
            <ac:spMk id="164" creationId="{00000000-0000-0000-0000-000000000000}"/>
          </ac:spMkLst>
        </pc:spChg>
        <pc:spChg chg="mod">
          <ac:chgData name="de Jong, Julie" userId="e78e35ec-e526-4dfc-b76e-48983e973d65" providerId="ADAL" clId="{ADD8BD78-33DD-40A9-A1ED-87DCAC36C202}" dt="2023-06-02T01:51:19.873" v="222" actId="207"/>
          <ac:spMkLst>
            <pc:docMk/>
            <pc:sldMk cId="0" sldId="263"/>
            <ac:spMk id="165" creationId="{00000000-0000-0000-0000-000000000000}"/>
          </ac:spMkLst>
        </pc:spChg>
        <pc:grpChg chg="add mod">
          <ac:chgData name="de Jong, Julie" userId="e78e35ec-e526-4dfc-b76e-48983e973d65" providerId="ADAL" clId="{ADD8BD78-33DD-40A9-A1ED-87DCAC36C202}" dt="2023-06-02T01:50:51.651" v="220" actId="1076"/>
          <ac:grpSpMkLst>
            <pc:docMk/>
            <pc:sldMk cId="0" sldId="263"/>
            <ac:grpSpMk id="6" creationId="{6340C457-699D-2D93-6CBA-A0F134B8DE7D}"/>
          </ac:grpSpMkLst>
        </pc:grpChg>
        <pc:grpChg chg="add mod">
          <ac:chgData name="de Jong, Julie" userId="e78e35ec-e526-4dfc-b76e-48983e973d65" providerId="ADAL" clId="{ADD8BD78-33DD-40A9-A1ED-87DCAC36C202}" dt="2023-06-02T03:02:57.405" v="2711" actId="1076"/>
          <ac:grpSpMkLst>
            <pc:docMk/>
            <pc:sldMk cId="0" sldId="263"/>
            <ac:grpSpMk id="9" creationId="{8AD0486D-334E-3152-5DBB-5814A003EBBC}"/>
          </ac:grpSpMkLst>
        </pc:grpChg>
        <pc:grpChg chg="mod">
          <ac:chgData name="de Jong, Julie" userId="e78e35ec-e526-4dfc-b76e-48983e973d65" providerId="ADAL" clId="{ADD8BD78-33DD-40A9-A1ED-87DCAC36C202}" dt="2023-06-02T01:51:19.873" v="222" actId="207"/>
          <ac:grpSpMkLst>
            <pc:docMk/>
            <pc:sldMk cId="0" sldId="263"/>
            <ac:grpSpMk id="163" creationId="{00000000-0000-0000-0000-000000000000}"/>
          </ac:grpSpMkLst>
        </pc:grpChg>
        <pc:picChg chg="add mod">
          <ac:chgData name="de Jong, Julie" userId="e78e35ec-e526-4dfc-b76e-48983e973d65" providerId="ADAL" clId="{ADD8BD78-33DD-40A9-A1ED-87DCAC36C202}" dt="2023-06-02T01:53:29.222" v="231" actId="1076"/>
          <ac:picMkLst>
            <pc:docMk/>
            <pc:sldMk cId="0" sldId="263"/>
            <ac:picMk id="8" creationId="{AA4296D3-1070-8F24-6FAE-A0FD13147F0F}"/>
          </ac:picMkLst>
        </pc:picChg>
        <pc:picChg chg="add del">
          <ac:chgData name="de Jong, Julie" userId="e78e35ec-e526-4dfc-b76e-48983e973d65" providerId="ADAL" clId="{ADD8BD78-33DD-40A9-A1ED-87DCAC36C202}" dt="2023-06-02T01:52:33.800" v="226"/>
          <ac:picMkLst>
            <pc:docMk/>
            <pc:sldMk cId="0" sldId="263"/>
            <ac:picMk id="1026" creationId="{333238B9-E7D3-72BB-70A8-366424D1DFDF}"/>
          </ac:picMkLst>
        </pc:picChg>
      </pc:sldChg>
      <pc:sldChg chg="modSp mod addCm">
        <pc:chgData name="de Jong, Julie" userId="e78e35ec-e526-4dfc-b76e-48983e973d65" providerId="ADAL" clId="{ADD8BD78-33DD-40A9-A1ED-87DCAC36C202}" dt="2023-06-03T11:59:01.979" v="2776" actId="20577"/>
        <pc:sldMkLst>
          <pc:docMk/>
          <pc:sldMk cId="0" sldId="265"/>
        </pc:sldMkLst>
        <pc:spChg chg="mod">
          <ac:chgData name="de Jong, Julie" userId="e78e35ec-e526-4dfc-b76e-48983e973d65" providerId="ADAL" clId="{ADD8BD78-33DD-40A9-A1ED-87DCAC36C202}" dt="2023-06-03T11:59:01.979" v="2776" actId="20577"/>
          <ac:spMkLst>
            <pc:docMk/>
            <pc:sldMk cId="0" sldId="265"/>
            <ac:spMk id="189" creationId="{00000000-0000-0000-0000-000000000000}"/>
          </ac:spMkLst>
        </pc:spChg>
      </pc:sldChg>
      <pc:sldChg chg="addSp modSp add mod modAnim addCm delCm">
        <pc:chgData name="de Jong, Julie" userId="e78e35ec-e526-4dfc-b76e-48983e973d65" providerId="ADAL" clId="{ADD8BD78-33DD-40A9-A1ED-87DCAC36C202}" dt="2023-06-05T14:09:28.747" v="8950" actId="1592"/>
        <pc:sldMkLst>
          <pc:docMk/>
          <pc:sldMk cId="3654821606" sldId="266"/>
        </pc:sldMkLst>
        <pc:spChg chg="add mod">
          <ac:chgData name="de Jong, Julie" userId="e78e35ec-e526-4dfc-b76e-48983e973d65" providerId="ADAL" clId="{ADD8BD78-33DD-40A9-A1ED-87DCAC36C202}" dt="2023-06-02T02:24:17.929" v="707" actId="164"/>
          <ac:spMkLst>
            <pc:docMk/>
            <pc:sldMk cId="3654821606" sldId="266"/>
            <ac:spMk id="2" creationId="{5BFE24DF-39EE-495A-E68A-2114B69161B7}"/>
          </ac:spMkLst>
        </pc:spChg>
        <pc:spChg chg="add mod">
          <ac:chgData name="de Jong, Julie" userId="e78e35ec-e526-4dfc-b76e-48983e973d65" providerId="ADAL" clId="{ADD8BD78-33DD-40A9-A1ED-87DCAC36C202}" dt="2023-06-02T02:24:17.929" v="707" actId="164"/>
          <ac:spMkLst>
            <pc:docMk/>
            <pc:sldMk cId="3654821606" sldId="266"/>
            <ac:spMk id="3" creationId="{B7B3A43F-FF5D-C707-69A4-A82D624BE262}"/>
          </ac:spMkLst>
        </pc:spChg>
        <pc:spChg chg="mod">
          <ac:chgData name="de Jong, Julie" userId="e78e35ec-e526-4dfc-b76e-48983e973d65" providerId="ADAL" clId="{ADD8BD78-33DD-40A9-A1ED-87DCAC36C202}" dt="2023-06-02T02:25:01.102" v="709" actId="1076"/>
          <ac:spMkLst>
            <pc:docMk/>
            <pc:sldMk cId="3654821606" sldId="266"/>
            <ac:spMk id="205" creationId="{00000000-0000-0000-0000-000000000000}"/>
          </ac:spMkLst>
        </pc:spChg>
        <pc:spChg chg="mod">
          <ac:chgData name="de Jong, Julie" userId="e78e35ec-e526-4dfc-b76e-48983e973d65" providerId="ADAL" clId="{ADD8BD78-33DD-40A9-A1ED-87DCAC36C202}" dt="2023-06-02T02:23:28.172" v="701" actId="14100"/>
          <ac:spMkLst>
            <pc:docMk/>
            <pc:sldMk cId="3654821606" sldId="266"/>
            <ac:spMk id="208" creationId="{00000000-0000-0000-0000-000000000000}"/>
          </ac:spMkLst>
        </pc:spChg>
        <pc:spChg chg="mod">
          <ac:chgData name="de Jong, Julie" userId="e78e35ec-e526-4dfc-b76e-48983e973d65" providerId="ADAL" clId="{ADD8BD78-33DD-40A9-A1ED-87DCAC36C202}" dt="2023-06-02T02:23:23.297" v="700" actId="20577"/>
          <ac:spMkLst>
            <pc:docMk/>
            <pc:sldMk cId="3654821606" sldId="266"/>
            <ac:spMk id="209" creationId="{00000000-0000-0000-0000-000000000000}"/>
          </ac:spMkLst>
        </pc:spChg>
        <pc:grpChg chg="add mod">
          <ac:chgData name="de Jong, Julie" userId="e78e35ec-e526-4dfc-b76e-48983e973d65" providerId="ADAL" clId="{ADD8BD78-33DD-40A9-A1ED-87DCAC36C202}" dt="2023-06-02T02:24:17.929" v="707" actId="164"/>
          <ac:grpSpMkLst>
            <pc:docMk/>
            <pc:sldMk cId="3654821606" sldId="266"/>
            <ac:grpSpMk id="4" creationId="{B2454197-6FF2-6E95-AA6A-FF225B56A017}"/>
          </ac:grpSpMkLst>
        </pc:grpChg>
      </pc:sldChg>
      <pc:sldChg chg="del">
        <pc:chgData name="de Jong, Julie" userId="e78e35ec-e526-4dfc-b76e-48983e973d65" providerId="ADAL" clId="{ADD8BD78-33DD-40A9-A1ED-87DCAC36C202}" dt="2023-06-02T01:47:31.215" v="193" actId="2696"/>
        <pc:sldMkLst>
          <pc:docMk/>
          <pc:sldMk cId="0" sldId="267"/>
        </pc:sldMkLst>
      </pc:sldChg>
      <pc:sldChg chg="add del">
        <pc:chgData name="de Jong, Julie" userId="e78e35ec-e526-4dfc-b76e-48983e973d65" providerId="ADAL" clId="{ADD8BD78-33DD-40A9-A1ED-87DCAC36C202}" dt="2023-06-02T02:25:51.280" v="724" actId="47"/>
        <pc:sldMkLst>
          <pc:docMk/>
          <pc:sldMk cId="3295954386" sldId="267"/>
        </pc:sldMkLst>
      </pc:sldChg>
      <pc:sldChg chg="del">
        <pc:chgData name="de Jong, Julie" userId="e78e35ec-e526-4dfc-b76e-48983e973d65" providerId="ADAL" clId="{ADD8BD78-33DD-40A9-A1ED-87DCAC36C202}" dt="2023-06-02T01:47:31.215" v="193" actId="2696"/>
        <pc:sldMkLst>
          <pc:docMk/>
          <pc:sldMk cId="0" sldId="268"/>
        </pc:sldMkLst>
      </pc:sldChg>
      <pc:sldChg chg="add del">
        <pc:chgData name="de Jong, Julie" userId="e78e35ec-e526-4dfc-b76e-48983e973d65" providerId="ADAL" clId="{ADD8BD78-33DD-40A9-A1ED-87DCAC36C202}" dt="2023-06-02T02:26:43.980" v="734" actId="47"/>
        <pc:sldMkLst>
          <pc:docMk/>
          <pc:sldMk cId="1066240154" sldId="268"/>
        </pc:sldMkLst>
      </pc:sldChg>
      <pc:sldChg chg="del">
        <pc:chgData name="de Jong, Julie" userId="e78e35ec-e526-4dfc-b76e-48983e973d65" providerId="ADAL" clId="{ADD8BD78-33DD-40A9-A1ED-87DCAC36C202}" dt="2023-06-02T01:47:31.215" v="193" actId="2696"/>
        <pc:sldMkLst>
          <pc:docMk/>
          <pc:sldMk cId="0" sldId="269"/>
        </pc:sldMkLst>
      </pc:sldChg>
      <pc:sldChg chg="add del">
        <pc:chgData name="de Jong, Julie" userId="e78e35ec-e526-4dfc-b76e-48983e973d65" providerId="ADAL" clId="{ADD8BD78-33DD-40A9-A1ED-87DCAC36C202}" dt="2023-06-02T02:27:14.819" v="753" actId="47"/>
        <pc:sldMkLst>
          <pc:docMk/>
          <pc:sldMk cId="2673371802" sldId="269"/>
        </pc:sldMkLst>
      </pc:sldChg>
      <pc:sldChg chg="del">
        <pc:chgData name="de Jong, Julie" userId="e78e35ec-e526-4dfc-b76e-48983e973d65" providerId="ADAL" clId="{ADD8BD78-33DD-40A9-A1ED-87DCAC36C202}" dt="2023-06-02T01:47:31.215" v="193" actId="2696"/>
        <pc:sldMkLst>
          <pc:docMk/>
          <pc:sldMk cId="0" sldId="270"/>
        </pc:sldMkLst>
      </pc:sldChg>
      <pc:sldChg chg="add del">
        <pc:chgData name="de Jong, Julie" userId="e78e35ec-e526-4dfc-b76e-48983e973d65" providerId="ADAL" clId="{ADD8BD78-33DD-40A9-A1ED-87DCAC36C202}" dt="2023-06-02T02:27:53.611" v="771" actId="47"/>
        <pc:sldMkLst>
          <pc:docMk/>
          <pc:sldMk cId="746583438" sldId="270"/>
        </pc:sldMkLst>
      </pc:sldChg>
      <pc:sldChg chg="modSp del mod">
        <pc:chgData name="de Jong, Julie" userId="e78e35ec-e526-4dfc-b76e-48983e973d65" providerId="ADAL" clId="{ADD8BD78-33DD-40A9-A1ED-87DCAC36C202}" dt="2023-06-02T01:47:31.215" v="193" actId="2696"/>
        <pc:sldMkLst>
          <pc:docMk/>
          <pc:sldMk cId="444633533" sldId="271"/>
        </pc:sldMkLst>
        <pc:spChg chg="mod">
          <ac:chgData name="de Jong, Julie" userId="e78e35ec-e526-4dfc-b76e-48983e973d65" providerId="ADAL" clId="{ADD8BD78-33DD-40A9-A1ED-87DCAC36C202}" dt="2023-06-02T02:28:51.752" v="827" actId="5793"/>
          <ac:spMkLst>
            <pc:docMk/>
            <pc:sldMk cId="444633533" sldId="271"/>
            <ac:spMk id="255" creationId="{00000000-0000-0000-0000-000000000000}"/>
          </ac:spMkLst>
        </pc:spChg>
        <pc:spChg chg="mod">
          <ac:chgData name="de Jong, Julie" userId="e78e35ec-e526-4dfc-b76e-48983e973d65" providerId="ADAL" clId="{ADD8BD78-33DD-40A9-A1ED-87DCAC36C202}" dt="2023-06-02T00:55:54.523" v="0" actId="14100"/>
          <ac:spMkLst>
            <pc:docMk/>
            <pc:sldMk cId="444633533" sldId="271"/>
            <ac:spMk id="258" creationId="{00000000-0000-0000-0000-000000000000}"/>
          </ac:spMkLst>
        </pc:spChg>
        <pc:spChg chg="mod">
          <ac:chgData name="de Jong, Julie" userId="e78e35ec-e526-4dfc-b76e-48983e973d65" providerId="ADAL" clId="{ADD8BD78-33DD-40A9-A1ED-87DCAC36C202}" dt="2023-06-02T00:57:07.296" v="180" actId="179"/>
          <ac:spMkLst>
            <pc:docMk/>
            <pc:sldMk cId="444633533" sldId="271"/>
            <ac:spMk id="259" creationId="{00000000-0000-0000-0000-000000000000}"/>
          </ac:spMkLst>
        </pc:spChg>
      </pc:sldChg>
      <pc:sldChg chg="modSp del mod">
        <pc:chgData name="de Jong, Julie" userId="e78e35ec-e526-4dfc-b76e-48983e973d65" providerId="ADAL" clId="{ADD8BD78-33DD-40A9-A1ED-87DCAC36C202}" dt="2023-06-02T02:06:52.158" v="232" actId="47"/>
        <pc:sldMkLst>
          <pc:docMk/>
          <pc:sldMk cId="0" sldId="272"/>
        </pc:sldMkLst>
        <pc:spChg chg="mod">
          <ac:chgData name="de Jong, Julie" userId="e78e35ec-e526-4dfc-b76e-48983e973d65" providerId="ADAL" clId="{ADD8BD78-33DD-40A9-A1ED-87DCAC36C202}" dt="2023-06-02T01:48:15.506" v="201" actId="20577"/>
          <ac:spMkLst>
            <pc:docMk/>
            <pc:sldMk cId="0" sldId="272"/>
            <ac:spMk id="266" creationId="{00000000-0000-0000-0000-000000000000}"/>
          </ac:spMkLst>
        </pc:spChg>
        <pc:spChg chg="mod">
          <ac:chgData name="de Jong, Julie" userId="e78e35ec-e526-4dfc-b76e-48983e973d65" providerId="ADAL" clId="{ADD8BD78-33DD-40A9-A1ED-87DCAC36C202}" dt="2023-06-02T01:49:50.137" v="211" actId="14100"/>
          <ac:spMkLst>
            <pc:docMk/>
            <pc:sldMk cId="0" sldId="272"/>
            <ac:spMk id="269" creationId="{00000000-0000-0000-0000-000000000000}"/>
          </ac:spMkLst>
        </pc:spChg>
      </pc:sldChg>
      <pc:sldChg chg="modSp mod addCm modNotesTx">
        <pc:chgData name="de Jong, Julie" userId="e78e35ec-e526-4dfc-b76e-48983e973d65" providerId="ADAL" clId="{ADD8BD78-33DD-40A9-A1ED-87DCAC36C202}" dt="2023-06-03T13:00:18.299" v="5739" actId="15"/>
        <pc:sldMkLst>
          <pc:docMk/>
          <pc:sldMk cId="0" sldId="273"/>
        </pc:sldMkLst>
        <pc:spChg chg="mod">
          <ac:chgData name="de Jong, Julie" userId="e78e35ec-e526-4dfc-b76e-48983e973d65" providerId="ADAL" clId="{ADD8BD78-33DD-40A9-A1ED-87DCAC36C202}" dt="2023-06-02T02:07:06.283" v="236" actId="6549"/>
          <ac:spMkLst>
            <pc:docMk/>
            <pc:sldMk cId="0" sldId="273"/>
            <ac:spMk id="279" creationId="{00000000-0000-0000-0000-000000000000}"/>
          </ac:spMkLst>
        </pc:spChg>
        <pc:spChg chg="mod">
          <ac:chgData name="de Jong, Julie" userId="e78e35ec-e526-4dfc-b76e-48983e973d65" providerId="ADAL" clId="{ADD8BD78-33DD-40A9-A1ED-87DCAC36C202}" dt="2023-06-03T11:59:59.425" v="2799" actId="20577"/>
          <ac:spMkLst>
            <pc:docMk/>
            <pc:sldMk cId="0" sldId="273"/>
            <ac:spMk id="280" creationId="{00000000-0000-0000-0000-000000000000}"/>
          </ac:spMkLst>
        </pc:spChg>
      </pc:sldChg>
      <pc:sldChg chg="addSp delSp modSp mod addCm modNotesTx">
        <pc:chgData name="de Jong, Julie" userId="e78e35ec-e526-4dfc-b76e-48983e973d65" providerId="ADAL" clId="{ADD8BD78-33DD-40A9-A1ED-87DCAC36C202}" dt="2023-06-04T12:54:54.910" v="6996" actId="14100"/>
        <pc:sldMkLst>
          <pc:docMk/>
          <pc:sldMk cId="0" sldId="274"/>
        </pc:sldMkLst>
        <pc:spChg chg="add mod">
          <ac:chgData name="de Jong, Julie" userId="e78e35ec-e526-4dfc-b76e-48983e973d65" providerId="ADAL" clId="{ADD8BD78-33DD-40A9-A1ED-87DCAC36C202}" dt="2023-06-04T12:54:43.130" v="6994" actId="14100"/>
          <ac:spMkLst>
            <pc:docMk/>
            <pc:sldMk cId="0" sldId="274"/>
            <ac:spMk id="2" creationId="{80EADF75-F270-23F1-601A-AE06512AA519}"/>
          </ac:spMkLst>
        </pc:spChg>
        <pc:spChg chg="mod">
          <ac:chgData name="de Jong, Julie" userId="e78e35ec-e526-4dfc-b76e-48983e973d65" providerId="ADAL" clId="{ADD8BD78-33DD-40A9-A1ED-87DCAC36C202}" dt="2023-06-04T12:51:54.949" v="6916" actId="207"/>
          <ac:spMkLst>
            <pc:docMk/>
            <pc:sldMk cId="0" sldId="274"/>
            <ac:spMk id="288" creationId="{00000000-0000-0000-0000-000000000000}"/>
          </ac:spMkLst>
        </pc:spChg>
        <pc:spChg chg="mod">
          <ac:chgData name="de Jong, Julie" userId="e78e35ec-e526-4dfc-b76e-48983e973d65" providerId="ADAL" clId="{ADD8BD78-33DD-40A9-A1ED-87DCAC36C202}" dt="2023-06-04T12:54:15.269" v="6989" actId="14100"/>
          <ac:spMkLst>
            <pc:docMk/>
            <pc:sldMk cId="0" sldId="274"/>
            <ac:spMk id="289"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0" creationId="{00000000-0000-0000-0000-000000000000}"/>
          </ac:spMkLst>
        </pc:spChg>
        <pc:spChg chg="mod">
          <ac:chgData name="de Jong, Julie" userId="e78e35ec-e526-4dfc-b76e-48983e973d65" providerId="ADAL" clId="{ADD8BD78-33DD-40A9-A1ED-87DCAC36C202}" dt="2023-06-04T12:54:28.804" v="6991" actId="14100"/>
          <ac:spMkLst>
            <pc:docMk/>
            <pc:sldMk cId="0" sldId="274"/>
            <ac:spMk id="291"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2" creationId="{00000000-0000-0000-0000-000000000000}"/>
          </ac:spMkLst>
        </pc:spChg>
        <pc:spChg chg="mod">
          <ac:chgData name="de Jong, Julie" userId="e78e35ec-e526-4dfc-b76e-48983e973d65" providerId="ADAL" clId="{ADD8BD78-33DD-40A9-A1ED-87DCAC36C202}" dt="2023-06-04T12:54:33.803" v="6992" actId="14100"/>
          <ac:spMkLst>
            <pc:docMk/>
            <pc:sldMk cId="0" sldId="274"/>
            <ac:spMk id="293" creationId="{00000000-0000-0000-0000-000000000000}"/>
          </ac:spMkLst>
        </pc:spChg>
        <pc:spChg chg="del mod">
          <ac:chgData name="de Jong, Julie" userId="e78e35ec-e526-4dfc-b76e-48983e973d65" providerId="ADAL" clId="{ADD8BD78-33DD-40A9-A1ED-87DCAC36C202}" dt="2023-06-04T12:53:25.301" v="6974" actId="478"/>
          <ac:spMkLst>
            <pc:docMk/>
            <pc:sldMk cId="0" sldId="274"/>
            <ac:spMk id="294" creationId="{00000000-0000-0000-0000-000000000000}"/>
          </ac:spMkLst>
        </pc:spChg>
        <pc:spChg chg="del mod">
          <ac:chgData name="de Jong, Julie" userId="e78e35ec-e526-4dfc-b76e-48983e973d65" providerId="ADAL" clId="{ADD8BD78-33DD-40A9-A1ED-87DCAC36C202}" dt="2023-06-04T12:53:31.881" v="6976" actId="478"/>
          <ac:spMkLst>
            <pc:docMk/>
            <pc:sldMk cId="0" sldId="274"/>
            <ac:spMk id="295"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6" creationId="{00000000-0000-0000-0000-000000000000}"/>
          </ac:spMkLst>
        </pc:spChg>
        <pc:spChg chg="mod">
          <ac:chgData name="de Jong, Julie" userId="e78e35ec-e526-4dfc-b76e-48983e973d65" providerId="ADAL" clId="{ADD8BD78-33DD-40A9-A1ED-87DCAC36C202}" dt="2023-06-04T12:54:54.910" v="6996" actId="14100"/>
          <ac:spMkLst>
            <pc:docMk/>
            <pc:sldMk cId="0" sldId="274"/>
            <ac:spMk id="297" creationId="{00000000-0000-0000-0000-000000000000}"/>
          </ac:spMkLst>
        </pc:spChg>
        <pc:grpChg chg="mod">
          <ac:chgData name="de Jong, Julie" userId="e78e35ec-e526-4dfc-b76e-48983e973d65" providerId="ADAL" clId="{ADD8BD78-33DD-40A9-A1ED-87DCAC36C202}" dt="2023-06-04T12:53:52.788" v="6985" actId="1076"/>
          <ac:grpSpMkLst>
            <pc:docMk/>
            <pc:sldMk cId="0" sldId="274"/>
            <ac:grpSpMk id="287" creationId="{00000000-0000-0000-0000-000000000000}"/>
          </ac:grpSpMkLst>
        </pc:grpChg>
      </pc:sldChg>
      <pc:sldChg chg="modSp mod addCm">
        <pc:chgData name="de Jong, Julie" userId="e78e35ec-e526-4dfc-b76e-48983e973d65" providerId="ADAL" clId="{ADD8BD78-33DD-40A9-A1ED-87DCAC36C202}" dt="2023-06-03T13:01:38.627" v="5873" actId="20577"/>
        <pc:sldMkLst>
          <pc:docMk/>
          <pc:sldMk cId="0" sldId="276"/>
        </pc:sldMkLst>
        <pc:grpChg chg="mod">
          <ac:chgData name="de Jong, Julie" userId="e78e35ec-e526-4dfc-b76e-48983e973d65" providerId="ADAL" clId="{ADD8BD78-33DD-40A9-A1ED-87DCAC36C202}" dt="2023-06-02T02:13:50.177" v="646" actId="14100"/>
          <ac:grpSpMkLst>
            <pc:docMk/>
            <pc:sldMk cId="0" sldId="276"/>
            <ac:grpSpMk id="319" creationId="{00000000-0000-0000-0000-000000000000}"/>
          </ac:grpSpMkLst>
        </pc:grpChg>
        <pc:graphicFrameChg chg="mod modGraphic">
          <ac:chgData name="de Jong, Julie" userId="e78e35ec-e526-4dfc-b76e-48983e973d65" providerId="ADAL" clId="{ADD8BD78-33DD-40A9-A1ED-87DCAC36C202}" dt="2023-06-03T13:01:38.627" v="5873" actId="20577"/>
          <ac:graphicFrameMkLst>
            <pc:docMk/>
            <pc:sldMk cId="0" sldId="276"/>
            <ac:graphicFrameMk id="317" creationId="{00000000-0000-0000-0000-000000000000}"/>
          </ac:graphicFrameMkLst>
        </pc:graphicFrameChg>
      </pc:sldChg>
      <pc:sldChg chg="modSp mod addCm">
        <pc:chgData name="de Jong, Julie" userId="e78e35ec-e526-4dfc-b76e-48983e973d65" providerId="ADAL" clId="{ADD8BD78-33DD-40A9-A1ED-87DCAC36C202}" dt="2023-06-03T13:02:58.221" v="5907" actId="20577"/>
        <pc:sldMkLst>
          <pc:docMk/>
          <pc:sldMk cId="0" sldId="279"/>
        </pc:sldMkLst>
        <pc:spChg chg="mod">
          <ac:chgData name="de Jong, Julie" userId="e78e35ec-e526-4dfc-b76e-48983e973d65" providerId="ADAL" clId="{ADD8BD78-33DD-40A9-A1ED-87DCAC36C202}" dt="2023-06-03T13:02:58.221" v="5907" actId="20577"/>
          <ac:spMkLst>
            <pc:docMk/>
            <pc:sldMk cId="0" sldId="279"/>
            <ac:spMk id="408" creationId="{00000000-0000-0000-0000-000000000000}"/>
          </ac:spMkLst>
        </pc:spChg>
      </pc:sldChg>
      <pc:sldChg chg="addSp delSp modSp mod modAnim addCm">
        <pc:chgData name="de Jong, Julie" userId="e78e35ec-e526-4dfc-b76e-48983e973d65" providerId="ADAL" clId="{ADD8BD78-33DD-40A9-A1ED-87DCAC36C202}" dt="2023-06-04T12:35:39.257" v="6458"/>
        <pc:sldMkLst>
          <pc:docMk/>
          <pc:sldMk cId="0" sldId="280"/>
        </pc:sldMkLst>
        <pc:spChg chg="mod">
          <ac:chgData name="de Jong, Julie" userId="e78e35ec-e526-4dfc-b76e-48983e973d65" providerId="ADAL" clId="{ADD8BD78-33DD-40A9-A1ED-87DCAC36C202}" dt="2023-06-04T12:10:58.352" v="6083"/>
          <ac:spMkLst>
            <pc:docMk/>
            <pc:sldMk cId="0" sldId="280"/>
            <ac:spMk id="3" creationId="{8E73465A-F6D6-282C-9C94-2F9462277320}"/>
          </ac:spMkLst>
        </pc:spChg>
        <pc:spChg chg="mod">
          <ac:chgData name="de Jong, Julie" userId="e78e35ec-e526-4dfc-b76e-48983e973d65" providerId="ADAL" clId="{ADD8BD78-33DD-40A9-A1ED-87DCAC36C202}" dt="2023-06-04T12:10:58.352" v="6083"/>
          <ac:spMkLst>
            <pc:docMk/>
            <pc:sldMk cId="0" sldId="280"/>
            <ac:spMk id="4" creationId="{CB7AE5EF-4081-2B9F-8685-8227C8CC3AFD}"/>
          </ac:spMkLst>
        </pc:spChg>
        <pc:spChg chg="mod">
          <ac:chgData name="de Jong, Julie" userId="e78e35ec-e526-4dfc-b76e-48983e973d65" providerId="ADAL" clId="{ADD8BD78-33DD-40A9-A1ED-87DCAC36C202}" dt="2023-06-04T12:10:59.109" v="6084"/>
          <ac:spMkLst>
            <pc:docMk/>
            <pc:sldMk cId="0" sldId="280"/>
            <ac:spMk id="6" creationId="{E075ADB9-ABF8-8D95-72D9-BAC0EE33E276}"/>
          </ac:spMkLst>
        </pc:spChg>
        <pc:spChg chg="mod">
          <ac:chgData name="de Jong, Julie" userId="e78e35ec-e526-4dfc-b76e-48983e973d65" providerId="ADAL" clId="{ADD8BD78-33DD-40A9-A1ED-87DCAC36C202}" dt="2023-06-04T12:11:18.319" v="6092" actId="20577"/>
          <ac:spMkLst>
            <pc:docMk/>
            <pc:sldMk cId="0" sldId="280"/>
            <ac:spMk id="7" creationId="{06EDB109-262C-D41E-BF66-9921AAA2CCB3}"/>
          </ac:spMkLst>
        </pc:spChg>
        <pc:spChg chg="mod">
          <ac:chgData name="de Jong, Julie" userId="e78e35ec-e526-4dfc-b76e-48983e973d65" providerId="ADAL" clId="{ADD8BD78-33DD-40A9-A1ED-87DCAC36C202}" dt="2023-06-04T12:15:54.638" v="6139" actId="207"/>
          <ac:spMkLst>
            <pc:docMk/>
            <pc:sldMk cId="0" sldId="280"/>
            <ac:spMk id="9" creationId="{04E0E327-4EAF-B7E9-453E-E613C43C8FA1}"/>
          </ac:spMkLst>
        </pc:spChg>
        <pc:spChg chg="mod">
          <ac:chgData name="de Jong, Julie" userId="e78e35ec-e526-4dfc-b76e-48983e973d65" providerId="ADAL" clId="{ADD8BD78-33DD-40A9-A1ED-87DCAC36C202}" dt="2023-06-04T12:17:09.004" v="6156" actId="207"/>
          <ac:spMkLst>
            <pc:docMk/>
            <pc:sldMk cId="0" sldId="280"/>
            <ac:spMk id="10" creationId="{A445D4D0-F4CB-6434-7513-C5257B58CA75}"/>
          </ac:spMkLst>
        </pc:spChg>
        <pc:spChg chg="mod">
          <ac:chgData name="de Jong, Julie" userId="e78e35ec-e526-4dfc-b76e-48983e973d65" providerId="ADAL" clId="{ADD8BD78-33DD-40A9-A1ED-87DCAC36C202}" dt="2023-06-04T12:18:27.109" v="6171" actId="1076"/>
          <ac:spMkLst>
            <pc:docMk/>
            <pc:sldMk cId="0" sldId="280"/>
            <ac:spMk id="12" creationId="{7AF5DA07-175F-E62B-5D2D-86F49037A7A4}"/>
          </ac:spMkLst>
        </pc:spChg>
        <pc:spChg chg="mod">
          <ac:chgData name="de Jong, Julie" userId="e78e35ec-e526-4dfc-b76e-48983e973d65" providerId="ADAL" clId="{ADD8BD78-33DD-40A9-A1ED-87DCAC36C202}" dt="2023-06-04T12:19:37.054" v="6179" actId="1076"/>
          <ac:spMkLst>
            <pc:docMk/>
            <pc:sldMk cId="0" sldId="280"/>
            <ac:spMk id="13" creationId="{D2A0A483-D717-9B7F-574C-8E26D26EF0AD}"/>
          </ac:spMkLst>
        </pc:spChg>
        <pc:spChg chg="mod topLvl">
          <ac:chgData name="de Jong, Julie" userId="e78e35ec-e526-4dfc-b76e-48983e973d65" providerId="ADAL" clId="{ADD8BD78-33DD-40A9-A1ED-87DCAC36C202}" dt="2023-06-04T12:13:57.861" v="6121" actId="478"/>
          <ac:spMkLst>
            <pc:docMk/>
            <pc:sldMk cId="0" sldId="280"/>
            <ac:spMk id="417" creationId="{00000000-0000-0000-0000-000000000000}"/>
          </ac:spMkLst>
        </pc:spChg>
        <pc:spChg chg="add del mod topLvl">
          <ac:chgData name="de Jong, Julie" userId="e78e35ec-e526-4dfc-b76e-48983e973d65" providerId="ADAL" clId="{ADD8BD78-33DD-40A9-A1ED-87DCAC36C202}" dt="2023-06-04T12:15:22.046" v="6134" actId="6549"/>
          <ac:spMkLst>
            <pc:docMk/>
            <pc:sldMk cId="0" sldId="280"/>
            <ac:spMk id="418" creationId="{00000000-0000-0000-0000-000000000000}"/>
          </ac:spMkLst>
        </pc:spChg>
        <pc:grpChg chg="add del mod">
          <ac:chgData name="de Jong, Julie" userId="e78e35ec-e526-4dfc-b76e-48983e973d65" providerId="ADAL" clId="{ADD8BD78-33DD-40A9-A1ED-87DCAC36C202}" dt="2023-06-04T12:11:20.191" v="6094"/>
          <ac:grpSpMkLst>
            <pc:docMk/>
            <pc:sldMk cId="0" sldId="280"/>
            <ac:grpSpMk id="2" creationId="{EC29759D-C2B7-A12F-4172-AFF3ACE66E3C}"/>
          </ac:grpSpMkLst>
        </pc:grpChg>
        <pc:grpChg chg="add del mod">
          <ac:chgData name="de Jong, Julie" userId="e78e35ec-e526-4dfc-b76e-48983e973d65" providerId="ADAL" clId="{ADD8BD78-33DD-40A9-A1ED-87DCAC36C202}" dt="2023-06-04T12:11:19.575" v="6093"/>
          <ac:grpSpMkLst>
            <pc:docMk/>
            <pc:sldMk cId="0" sldId="280"/>
            <ac:grpSpMk id="5" creationId="{313FD1E0-F6B9-E548-4C2A-8EBC25AEDC34}"/>
          </ac:grpSpMkLst>
        </pc:grpChg>
        <pc:grpChg chg="add mod">
          <ac:chgData name="de Jong, Julie" userId="e78e35ec-e526-4dfc-b76e-48983e973d65" providerId="ADAL" clId="{ADD8BD78-33DD-40A9-A1ED-87DCAC36C202}" dt="2023-06-04T12:19:41.801" v="6183" actId="1035"/>
          <ac:grpSpMkLst>
            <pc:docMk/>
            <pc:sldMk cId="0" sldId="280"/>
            <ac:grpSpMk id="8" creationId="{D3B97B28-3C5F-312A-08CB-1407A9A8E4EA}"/>
          </ac:grpSpMkLst>
        </pc:grpChg>
        <pc:grpChg chg="add mod">
          <ac:chgData name="de Jong, Julie" userId="e78e35ec-e526-4dfc-b76e-48983e973d65" providerId="ADAL" clId="{ADD8BD78-33DD-40A9-A1ED-87DCAC36C202}" dt="2023-06-04T12:19:48.494" v="6184" actId="14100"/>
          <ac:grpSpMkLst>
            <pc:docMk/>
            <pc:sldMk cId="0" sldId="280"/>
            <ac:grpSpMk id="11" creationId="{6216D051-26DC-7428-EAA4-1FEDAE9554CF}"/>
          </ac:grpSpMkLst>
        </pc:grpChg>
        <pc:grpChg chg="add del mod">
          <ac:chgData name="de Jong, Julie" userId="e78e35ec-e526-4dfc-b76e-48983e973d65" providerId="ADAL" clId="{ADD8BD78-33DD-40A9-A1ED-87DCAC36C202}" dt="2023-06-04T12:15:27.133" v="6135" actId="14100"/>
          <ac:grpSpMkLst>
            <pc:docMk/>
            <pc:sldMk cId="0" sldId="280"/>
            <ac:grpSpMk id="416" creationId="{00000000-0000-0000-0000-000000000000}"/>
          </ac:grpSpMkLst>
        </pc:grpChg>
      </pc:sldChg>
      <pc:sldChg chg="del">
        <pc:chgData name="de Jong, Julie" userId="e78e35ec-e526-4dfc-b76e-48983e973d65" providerId="ADAL" clId="{ADD8BD78-33DD-40A9-A1ED-87DCAC36C202}" dt="2023-06-04T12:36:35.561" v="6459" actId="47"/>
        <pc:sldMkLst>
          <pc:docMk/>
          <pc:sldMk cId="0" sldId="281"/>
        </pc:sldMkLst>
      </pc:sldChg>
      <pc:sldChg chg="del">
        <pc:chgData name="de Jong, Julie" userId="e78e35ec-e526-4dfc-b76e-48983e973d65" providerId="ADAL" clId="{ADD8BD78-33DD-40A9-A1ED-87DCAC36C202}" dt="2023-06-04T12:39:59.420" v="6619" actId="47"/>
        <pc:sldMkLst>
          <pc:docMk/>
          <pc:sldMk cId="0" sldId="282"/>
        </pc:sldMkLst>
      </pc:sldChg>
      <pc:sldChg chg="del">
        <pc:chgData name="de Jong, Julie" userId="e78e35ec-e526-4dfc-b76e-48983e973d65" providerId="ADAL" clId="{ADD8BD78-33DD-40A9-A1ED-87DCAC36C202}" dt="2023-06-04T12:46:54.051" v="6888" actId="47"/>
        <pc:sldMkLst>
          <pc:docMk/>
          <pc:sldMk cId="0" sldId="283"/>
        </pc:sldMkLst>
      </pc:sldChg>
      <pc:sldChg chg="modSp mod">
        <pc:chgData name="de Jong, Julie" userId="e78e35ec-e526-4dfc-b76e-48983e973d65" providerId="ADAL" clId="{ADD8BD78-33DD-40A9-A1ED-87DCAC36C202}" dt="2023-06-04T12:48:02.488" v="6905" actId="1036"/>
        <pc:sldMkLst>
          <pc:docMk/>
          <pc:sldMk cId="0" sldId="284"/>
        </pc:sldMkLst>
        <pc:spChg chg="mod">
          <ac:chgData name="de Jong, Julie" userId="e78e35ec-e526-4dfc-b76e-48983e973d65" providerId="ADAL" clId="{ADD8BD78-33DD-40A9-A1ED-87DCAC36C202}" dt="2023-06-04T12:47:42.952" v="6892" actId="207"/>
          <ac:spMkLst>
            <pc:docMk/>
            <pc:sldMk cId="0" sldId="284"/>
            <ac:spMk id="454" creationId="{00000000-0000-0000-0000-000000000000}"/>
          </ac:spMkLst>
        </pc:spChg>
        <pc:spChg chg="mod">
          <ac:chgData name="de Jong, Julie" userId="e78e35ec-e526-4dfc-b76e-48983e973d65" providerId="ADAL" clId="{ADD8BD78-33DD-40A9-A1ED-87DCAC36C202}" dt="2023-06-04T12:48:02.488" v="6905" actId="1036"/>
          <ac:spMkLst>
            <pc:docMk/>
            <pc:sldMk cId="0" sldId="284"/>
            <ac:spMk id="455" creationId="{00000000-0000-0000-0000-000000000000}"/>
          </ac:spMkLst>
        </pc:spChg>
      </pc:sldChg>
      <pc:sldChg chg="addSp modSp mod addCm delCm modCm">
        <pc:chgData name="de Jong, Julie" userId="e78e35ec-e526-4dfc-b76e-48983e973d65" providerId="ADAL" clId="{ADD8BD78-33DD-40A9-A1ED-87DCAC36C202}" dt="2023-06-04T12:50:35.330" v="6915" actId="12"/>
        <pc:sldMkLst>
          <pc:docMk/>
          <pc:sldMk cId="0" sldId="285"/>
        </pc:sldMkLst>
        <pc:spChg chg="add mod ord">
          <ac:chgData name="de Jong, Julie" userId="e78e35ec-e526-4dfc-b76e-48983e973d65" providerId="ADAL" clId="{ADD8BD78-33DD-40A9-A1ED-87DCAC36C202}" dt="2023-06-04T12:49:51.081" v="6911" actId="1076"/>
          <ac:spMkLst>
            <pc:docMk/>
            <pc:sldMk cId="0" sldId="285"/>
            <ac:spMk id="2" creationId="{39C7BFD2-031A-897D-7867-2DFD36F253A0}"/>
          </ac:spMkLst>
        </pc:spChg>
        <pc:spChg chg="mod">
          <ac:chgData name="de Jong, Julie" userId="e78e35ec-e526-4dfc-b76e-48983e973d65" providerId="ADAL" clId="{ADD8BD78-33DD-40A9-A1ED-87DCAC36C202}" dt="2023-06-04T12:50:35.330" v="6915" actId="12"/>
          <ac:spMkLst>
            <pc:docMk/>
            <pc:sldMk cId="0" sldId="285"/>
            <ac:spMk id="462" creationId="{00000000-0000-0000-0000-000000000000}"/>
          </ac:spMkLst>
        </pc:spChg>
      </pc:sldChg>
      <pc:sldChg chg="modSp mod addCm">
        <pc:chgData name="de Jong, Julie" userId="e78e35ec-e526-4dfc-b76e-48983e973d65" providerId="ADAL" clId="{ADD8BD78-33DD-40A9-A1ED-87DCAC36C202}" dt="2023-06-02T02:32:55.210" v="942" actId="1589"/>
        <pc:sldMkLst>
          <pc:docMk/>
          <pc:sldMk cId="0" sldId="286"/>
        </pc:sldMkLst>
        <pc:spChg chg="mod">
          <ac:chgData name="de Jong, Julie" userId="e78e35ec-e526-4dfc-b76e-48983e973d65" providerId="ADAL" clId="{ADD8BD78-33DD-40A9-A1ED-87DCAC36C202}" dt="2023-06-02T02:32:50.555" v="941" actId="14100"/>
          <ac:spMkLst>
            <pc:docMk/>
            <pc:sldMk cId="0" sldId="286"/>
            <ac:spMk id="483" creationId="{00000000-0000-0000-0000-000000000000}"/>
          </ac:spMkLst>
        </pc:spChg>
      </pc:sldChg>
      <pc:sldChg chg="delSp modSp mod addCm">
        <pc:chgData name="de Jong, Julie" userId="e78e35ec-e526-4dfc-b76e-48983e973d65" providerId="ADAL" clId="{ADD8BD78-33DD-40A9-A1ED-87DCAC36C202}" dt="2023-06-04T13:14:17.057" v="7506" actId="20577"/>
        <pc:sldMkLst>
          <pc:docMk/>
          <pc:sldMk cId="0" sldId="287"/>
        </pc:sldMkLst>
        <pc:spChg chg="mod">
          <ac:chgData name="de Jong, Julie" userId="e78e35ec-e526-4dfc-b76e-48983e973d65" providerId="ADAL" clId="{ADD8BD78-33DD-40A9-A1ED-87DCAC36C202}" dt="2023-06-04T13:14:17.057" v="7506" actId="20577"/>
          <ac:spMkLst>
            <pc:docMk/>
            <pc:sldMk cId="0" sldId="287"/>
            <ac:spMk id="491" creationId="{00000000-0000-0000-0000-000000000000}"/>
          </ac:spMkLst>
        </pc:spChg>
        <pc:spChg chg="mod">
          <ac:chgData name="de Jong, Julie" userId="e78e35ec-e526-4dfc-b76e-48983e973d65" providerId="ADAL" clId="{ADD8BD78-33DD-40A9-A1ED-87DCAC36C202}" dt="2023-06-04T13:13:00.467" v="7499" actId="14100"/>
          <ac:spMkLst>
            <pc:docMk/>
            <pc:sldMk cId="0" sldId="287"/>
            <ac:spMk id="493" creationId="{00000000-0000-0000-0000-000000000000}"/>
          </ac:spMkLst>
        </pc:spChg>
        <pc:spChg chg="mod">
          <ac:chgData name="de Jong, Julie" userId="e78e35ec-e526-4dfc-b76e-48983e973d65" providerId="ADAL" clId="{ADD8BD78-33DD-40A9-A1ED-87DCAC36C202}" dt="2023-06-04T13:13:05.306" v="7500" actId="14100"/>
          <ac:spMkLst>
            <pc:docMk/>
            <pc:sldMk cId="0" sldId="287"/>
            <ac:spMk id="494" creationId="{00000000-0000-0000-0000-000000000000}"/>
          </ac:spMkLst>
        </pc:spChg>
        <pc:spChg chg="del">
          <ac:chgData name="de Jong, Julie" userId="e78e35ec-e526-4dfc-b76e-48983e973d65" providerId="ADAL" clId="{ADD8BD78-33DD-40A9-A1ED-87DCAC36C202}" dt="2023-06-04T13:01:21.820" v="7187" actId="478"/>
          <ac:spMkLst>
            <pc:docMk/>
            <pc:sldMk cId="0" sldId="287"/>
            <ac:spMk id="495" creationId="{00000000-0000-0000-0000-000000000000}"/>
          </ac:spMkLst>
        </pc:spChg>
        <pc:spChg chg="del">
          <ac:chgData name="de Jong, Julie" userId="e78e35ec-e526-4dfc-b76e-48983e973d65" providerId="ADAL" clId="{ADD8BD78-33DD-40A9-A1ED-87DCAC36C202}" dt="2023-06-04T13:01:16.792" v="7186" actId="478"/>
          <ac:spMkLst>
            <pc:docMk/>
            <pc:sldMk cId="0" sldId="287"/>
            <ac:spMk id="496" creationId="{00000000-0000-0000-0000-000000000000}"/>
          </ac:spMkLst>
        </pc:spChg>
        <pc:spChg chg="del">
          <ac:chgData name="de Jong, Julie" userId="e78e35ec-e526-4dfc-b76e-48983e973d65" providerId="ADAL" clId="{ADD8BD78-33DD-40A9-A1ED-87DCAC36C202}" dt="2023-06-04T13:01:14.328" v="7185" actId="478"/>
          <ac:spMkLst>
            <pc:docMk/>
            <pc:sldMk cId="0" sldId="287"/>
            <ac:spMk id="497" creationId="{00000000-0000-0000-0000-000000000000}"/>
          </ac:spMkLst>
        </pc:spChg>
        <pc:grpChg chg="mod">
          <ac:chgData name="de Jong, Julie" userId="e78e35ec-e526-4dfc-b76e-48983e973d65" providerId="ADAL" clId="{ADD8BD78-33DD-40A9-A1ED-87DCAC36C202}" dt="2023-06-04T13:11:06.339" v="7469" actId="1076"/>
          <ac:grpSpMkLst>
            <pc:docMk/>
            <pc:sldMk cId="0" sldId="287"/>
            <ac:grpSpMk id="492" creationId="{00000000-0000-0000-0000-000000000000}"/>
          </ac:grpSpMkLst>
        </pc:grpChg>
      </pc:sldChg>
      <pc:sldChg chg="addSp modSp mod ord modAnim addCm">
        <pc:chgData name="de Jong, Julie" userId="e78e35ec-e526-4dfc-b76e-48983e973d65" providerId="ADAL" clId="{ADD8BD78-33DD-40A9-A1ED-87DCAC36C202}" dt="2023-06-04T12:55:58.470" v="6998" actId="20577"/>
        <pc:sldMkLst>
          <pc:docMk/>
          <pc:sldMk cId="0" sldId="288"/>
        </pc:sldMkLst>
        <pc:spChg chg="add mod">
          <ac:chgData name="de Jong, Julie" userId="e78e35ec-e526-4dfc-b76e-48983e973d65" providerId="ADAL" clId="{ADD8BD78-33DD-40A9-A1ED-87DCAC36C202}" dt="2023-06-02T02:38:31.918" v="1091" actId="20577"/>
          <ac:spMkLst>
            <pc:docMk/>
            <pc:sldMk cId="0" sldId="288"/>
            <ac:spMk id="2" creationId="{F789DC0F-FDF6-6050-60EA-2BBB351933CF}"/>
          </ac:spMkLst>
        </pc:spChg>
        <pc:spChg chg="add mod">
          <ac:chgData name="de Jong, Julie" userId="e78e35ec-e526-4dfc-b76e-48983e973d65" providerId="ADAL" clId="{ADD8BD78-33DD-40A9-A1ED-87DCAC36C202}" dt="2023-06-02T02:39:36.203" v="1353" actId="20577"/>
          <ac:spMkLst>
            <pc:docMk/>
            <pc:sldMk cId="0" sldId="288"/>
            <ac:spMk id="3" creationId="{9EB20F84-24B7-ADDF-78C5-78066227315E}"/>
          </ac:spMkLst>
        </pc:spChg>
        <pc:spChg chg="mod">
          <ac:chgData name="de Jong, Julie" userId="e78e35ec-e526-4dfc-b76e-48983e973d65" providerId="ADAL" clId="{ADD8BD78-33DD-40A9-A1ED-87DCAC36C202}" dt="2023-06-02T03:04:03.666" v="2733"/>
          <ac:spMkLst>
            <pc:docMk/>
            <pc:sldMk cId="0" sldId="288"/>
            <ac:spMk id="5" creationId="{4DF3FBD7-1FFF-216D-A216-1DFFAB51A75A}"/>
          </ac:spMkLst>
        </pc:spChg>
        <pc:spChg chg="mod">
          <ac:chgData name="de Jong, Julie" userId="e78e35ec-e526-4dfc-b76e-48983e973d65" providerId="ADAL" clId="{ADD8BD78-33DD-40A9-A1ED-87DCAC36C202}" dt="2023-06-02T03:04:03.666" v="2733"/>
          <ac:spMkLst>
            <pc:docMk/>
            <pc:sldMk cId="0" sldId="288"/>
            <ac:spMk id="6" creationId="{D2EA6387-5DCC-2853-6963-F99A30B45232}"/>
          </ac:spMkLst>
        </pc:spChg>
        <pc:spChg chg="mod">
          <ac:chgData name="de Jong, Julie" userId="e78e35ec-e526-4dfc-b76e-48983e973d65" providerId="ADAL" clId="{ADD8BD78-33DD-40A9-A1ED-87DCAC36C202}" dt="2023-06-04T12:55:58.470" v="6998" actId="20577"/>
          <ac:spMkLst>
            <pc:docMk/>
            <pc:sldMk cId="0" sldId="288"/>
            <ac:spMk id="505" creationId="{00000000-0000-0000-0000-000000000000}"/>
          </ac:spMkLst>
        </pc:spChg>
        <pc:spChg chg="mod">
          <ac:chgData name="de Jong, Julie" userId="e78e35ec-e526-4dfc-b76e-48983e973d65" providerId="ADAL" clId="{ADD8BD78-33DD-40A9-A1ED-87DCAC36C202}" dt="2023-06-02T02:37:13.421" v="1009" actId="14100"/>
          <ac:spMkLst>
            <pc:docMk/>
            <pc:sldMk cId="0" sldId="288"/>
            <ac:spMk id="506" creationId="{00000000-0000-0000-0000-000000000000}"/>
          </ac:spMkLst>
        </pc:spChg>
        <pc:spChg chg="mod">
          <ac:chgData name="de Jong, Julie" userId="e78e35ec-e526-4dfc-b76e-48983e973d65" providerId="ADAL" clId="{ADD8BD78-33DD-40A9-A1ED-87DCAC36C202}" dt="2023-06-02T02:37:17.493" v="1011" actId="1076"/>
          <ac:spMkLst>
            <pc:docMk/>
            <pc:sldMk cId="0" sldId="288"/>
            <ac:spMk id="507" creationId="{00000000-0000-0000-0000-000000000000}"/>
          </ac:spMkLst>
        </pc:spChg>
        <pc:grpChg chg="add mod">
          <ac:chgData name="de Jong, Julie" userId="e78e35ec-e526-4dfc-b76e-48983e973d65" providerId="ADAL" clId="{ADD8BD78-33DD-40A9-A1ED-87DCAC36C202}" dt="2023-06-02T03:04:03.666" v="2733"/>
          <ac:grpSpMkLst>
            <pc:docMk/>
            <pc:sldMk cId="0" sldId="288"/>
            <ac:grpSpMk id="4" creationId="{41879957-3737-CF03-BAF0-2B1805484A9F}"/>
          </ac:grpSpMkLst>
        </pc:grpChg>
      </pc:sldChg>
      <pc:sldChg chg="ord">
        <pc:chgData name="de Jong, Julie" userId="e78e35ec-e526-4dfc-b76e-48983e973d65" providerId="ADAL" clId="{ADD8BD78-33DD-40A9-A1ED-87DCAC36C202}" dt="2023-06-02T02:41:08.309" v="1362"/>
        <pc:sldMkLst>
          <pc:docMk/>
          <pc:sldMk cId="0" sldId="289"/>
        </pc:sldMkLst>
      </pc:sldChg>
      <pc:sldChg chg="addCm">
        <pc:chgData name="de Jong, Julie" userId="e78e35ec-e526-4dfc-b76e-48983e973d65" providerId="ADAL" clId="{ADD8BD78-33DD-40A9-A1ED-87DCAC36C202}" dt="2023-06-05T14:12:25.603" v="9145" actId="1589"/>
        <pc:sldMkLst>
          <pc:docMk/>
          <pc:sldMk cId="0" sldId="290"/>
        </pc:sldMkLst>
      </pc:sldChg>
      <pc:sldChg chg="modSp mod">
        <pc:chgData name="de Jong, Julie" userId="e78e35ec-e526-4dfc-b76e-48983e973d65" providerId="ADAL" clId="{ADD8BD78-33DD-40A9-A1ED-87DCAC36C202}" dt="2023-06-02T02:44:18.623" v="1367" actId="27636"/>
        <pc:sldMkLst>
          <pc:docMk/>
          <pc:sldMk cId="0" sldId="293"/>
        </pc:sldMkLst>
        <pc:spChg chg="mod">
          <ac:chgData name="de Jong, Julie" userId="e78e35ec-e526-4dfc-b76e-48983e973d65" providerId="ADAL" clId="{ADD8BD78-33DD-40A9-A1ED-87DCAC36C202}" dt="2023-06-02T02:44:18.623" v="1367" actId="27636"/>
          <ac:spMkLst>
            <pc:docMk/>
            <pc:sldMk cId="0" sldId="293"/>
            <ac:spMk id="558" creationId="{00000000-0000-0000-0000-000000000000}"/>
          </ac:spMkLst>
        </pc:spChg>
      </pc:sldChg>
      <pc:sldChg chg="modSp mod addCm modCm">
        <pc:chgData name="de Jong, Julie" userId="e78e35ec-e526-4dfc-b76e-48983e973d65" providerId="ADAL" clId="{ADD8BD78-33DD-40A9-A1ED-87DCAC36C202}" dt="2023-06-05T14:14:29.022" v="9146" actId="1589"/>
        <pc:sldMkLst>
          <pc:docMk/>
          <pc:sldMk cId="0" sldId="294"/>
        </pc:sldMkLst>
        <pc:spChg chg="mod">
          <ac:chgData name="de Jong, Julie" userId="e78e35ec-e526-4dfc-b76e-48983e973d65" providerId="ADAL" clId="{ADD8BD78-33DD-40A9-A1ED-87DCAC36C202}" dt="2023-06-02T02:47:57.153" v="1857" actId="20577"/>
          <ac:spMkLst>
            <pc:docMk/>
            <pc:sldMk cId="0" sldId="294"/>
            <ac:spMk id="570" creationId="{00000000-0000-0000-0000-000000000000}"/>
          </ac:spMkLst>
        </pc:spChg>
      </pc:sldChg>
      <pc:sldChg chg="modSp mod addCm modCm">
        <pc:chgData name="de Jong, Julie" userId="e78e35ec-e526-4dfc-b76e-48983e973d65" providerId="ADAL" clId="{ADD8BD78-33DD-40A9-A1ED-87DCAC36C202}" dt="2023-06-02T02:51:28.704" v="1970" actId="1589"/>
        <pc:sldMkLst>
          <pc:docMk/>
          <pc:sldMk cId="0" sldId="295"/>
        </pc:sldMkLst>
        <pc:spChg chg="mod">
          <ac:chgData name="de Jong, Julie" userId="e78e35ec-e526-4dfc-b76e-48983e973d65" providerId="ADAL" clId="{ADD8BD78-33DD-40A9-A1ED-87DCAC36C202}" dt="2023-06-02T02:49:31.685" v="1949" actId="20577"/>
          <ac:spMkLst>
            <pc:docMk/>
            <pc:sldMk cId="0" sldId="295"/>
            <ac:spMk id="577" creationId="{00000000-0000-0000-0000-000000000000}"/>
          </ac:spMkLst>
        </pc:spChg>
      </pc:sldChg>
      <pc:sldChg chg="modSp mod addCm">
        <pc:chgData name="de Jong, Julie" userId="e78e35ec-e526-4dfc-b76e-48983e973d65" providerId="ADAL" clId="{ADD8BD78-33DD-40A9-A1ED-87DCAC36C202}" dt="2023-06-04T12:56:30.614" v="6999" actId="1589"/>
        <pc:sldMkLst>
          <pc:docMk/>
          <pc:sldMk cId="0" sldId="296"/>
        </pc:sldMkLst>
        <pc:spChg chg="mod">
          <ac:chgData name="de Jong, Julie" userId="e78e35ec-e526-4dfc-b76e-48983e973d65" providerId="ADAL" clId="{ADD8BD78-33DD-40A9-A1ED-87DCAC36C202}" dt="2023-06-02T02:51:50.468" v="1974" actId="20577"/>
          <ac:spMkLst>
            <pc:docMk/>
            <pc:sldMk cId="0" sldId="296"/>
            <ac:spMk id="584" creationId="{00000000-0000-0000-0000-000000000000}"/>
          </ac:spMkLst>
        </pc:spChg>
      </pc:sldChg>
      <pc:sldChg chg="modSp add mod modAnim delCm">
        <pc:chgData name="de Jong, Julie" userId="e78e35ec-e526-4dfc-b76e-48983e973d65" providerId="ADAL" clId="{ADD8BD78-33DD-40A9-A1ED-87DCAC36C202}" dt="2023-06-02T02:29:21.852" v="830"/>
        <pc:sldMkLst>
          <pc:docMk/>
          <pc:sldMk cId="2383328250" sldId="300"/>
        </pc:sldMkLst>
        <pc:spChg chg="mod">
          <ac:chgData name="de Jong, Julie" userId="e78e35ec-e526-4dfc-b76e-48983e973d65" providerId="ADAL" clId="{ADD8BD78-33DD-40A9-A1ED-87DCAC36C202}" dt="2023-06-02T02:25:37.804" v="714" actId="122"/>
          <ac:spMkLst>
            <pc:docMk/>
            <pc:sldMk cId="2383328250" sldId="300"/>
            <ac:spMk id="3" creationId="{B7B3A43F-FF5D-C707-69A4-A82D624BE262}"/>
          </ac:spMkLst>
        </pc:spChg>
        <pc:spChg chg="mod">
          <ac:chgData name="de Jong, Julie" userId="e78e35ec-e526-4dfc-b76e-48983e973d65" providerId="ADAL" clId="{ADD8BD78-33DD-40A9-A1ED-87DCAC36C202}" dt="2023-06-02T02:25:46.893" v="723" actId="20577"/>
          <ac:spMkLst>
            <pc:docMk/>
            <pc:sldMk cId="2383328250" sldId="300"/>
            <ac:spMk id="205" creationId="{00000000-0000-0000-0000-000000000000}"/>
          </ac:spMkLst>
        </pc:spChg>
        <pc:spChg chg="mod">
          <ac:chgData name="de Jong, Julie" userId="e78e35ec-e526-4dfc-b76e-48983e973d65" providerId="ADAL" clId="{ADD8BD78-33DD-40A9-A1ED-87DCAC36C202}" dt="2023-06-02T02:25:22.142" v="711"/>
          <ac:spMkLst>
            <pc:docMk/>
            <pc:sldMk cId="2383328250" sldId="300"/>
            <ac:spMk id="209" creationId="{00000000-0000-0000-0000-000000000000}"/>
          </ac:spMkLst>
        </pc:spChg>
      </pc:sldChg>
      <pc:sldChg chg="modSp add mod modAnim delCm">
        <pc:chgData name="de Jong, Julie" userId="e78e35ec-e526-4dfc-b76e-48983e973d65" providerId="ADAL" clId="{ADD8BD78-33DD-40A9-A1ED-87DCAC36C202}" dt="2023-06-02T02:29:31.917" v="832"/>
        <pc:sldMkLst>
          <pc:docMk/>
          <pc:sldMk cId="618714415" sldId="301"/>
        </pc:sldMkLst>
        <pc:spChg chg="mod">
          <ac:chgData name="de Jong, Julie" userId="e78e35ec-e526-4dfc-b76e-48983e973d65" providerId="ADAL" clId="{ADD8BD78-33DD-40A9-A1ED-87DCAC36C202}" dt="2023-06-02T02:26:10.731" v="730" actId="122"/>
          <ac:spMkLst>
            <pc:docMk/>
            <pc:sldMk cId="618714415" sldId="301"/>
            <ac:spMk id="3" creationId="{B7B3A43F-FF5D-C707-69A4-A82D624BE262}"/>
          </ac:spMkLst>
        </pc:spChg>
        <pc:spChg chg="mod">
          <ac:chgData name="de Jong, Julie" userId="e78e35ec-e526-4dfc-b76e-48983e973d65" providerId="ADAL" clId="{ADD8BD78-33DD-40A9-A1ED-87DCAC36C202}" dt="2023-06-02T02:26:24.139" v="731"/>
          <ac:spMkLst>
            <pc:docMk/>
            <pc:sldMk cId="618714415" sldId="301"/>
            <ac:spMk id="209" creationId="{00000000-0000-0000-0000-000000000000}"/>
          </ac:spMkLst>
        </pc:spChg>
      </pc:sldChg>
      <pc:sldChg chg="modSp add mod modAnim">
        <pc:chgData name="de Jong, Julie" userId="e78e35ec-e526-4dfc-b76e-48983e973d65" providerId="ADAL" clId="{ADD8BD78-33DD-40A9-A1ED-87DCAC36C202}" dt="2023-06-02T02:29:41.984" v="834"/>
        <pc:sldMkLst>
          <pc:docMk/>
          <pc:sldMk cId="667088386" sldId="302"/>
        </pc:sldMkLst>
        <pc:spChg chg="mod">
          <ac:chgData name="de Jong, Julie" userId="e78e35ec-e526-4dfc-b76e-48983e973d65" providerId="ADAL" clId="{ADD8BD78-33DD-40A9-A1ED-87DCAC36C202}" dt="2023-06-02T02:27:03.065" v="752" actId="20577"/>
          <ac:spMkLst>
            <pc:docMk/>
            <pc:sldMk cId="667088386" sldId="302"/>
            <ac:spMk id="3" creationId="{B7B3A43F-FF5D-C707-69A4-A82D624BE262}"/>
          </ac:spMkLst>
        </pc:spChg>
        <pc:spChg chg="mod">
          <ac:chgData name="de Jong, Julie" userId="e78e35ec-e526-4dfc-b76e-48983e973d65" providerId="ADAL" clId="{ADD8BD78-33DD-40A9-A1ED-87DCAC36C202}" dt="2023-06-02T02:26:57.097" v="736"/>
          <ac:spMkLst>
            <pc:docMk/>
            <pc:sldMk cId="667088386" sldId="302"/>
            <ac:spMk id="209" creationId="{00000000-0000-0000-0000-000000000000}"/>
          </ac:spMkLst>
        </pc:spChg>
      </pc:sldChg>
      <pc:sldChg chg="modSp add mod modAnim">
        <pc:chgData name="de Jong, Julie" userId="e78e35ec-e526-4dfc-b76e-48983e973d65" providerId="ADAL" clId="{ADD8BD78-33DD-40A9-A1ED-87DCAC36C202}" dt="2023-06-02T02:29:50.919" v="836"/>
        <pc:sldMkLst>
          <pc:docMk/>
          <pc:sldMk cId="441583460" sldId="303"/>
        </pc:sldMkLst>
        <pc:spChg chg="mod">
          <ac:chgData name="de Jong, Julie" userId="e78e35ec-e526-4dfc-b76e-48983e973d65" providerId="ADAL" clId="{ADD8BD78-33DD-40A9-A1ED-87DCAC36C202}" dt="2023-06-02T02:27:49.187" v="770" actId="20577"/>
          <ac:spMkLst>
            <pc:docMk/>
            <pc:sldMk cId="441583460" sldId="303"/>
            <ac:spMk id="3" creationId="{B7B3A43F-FF5D-C707-69A4-A82D624BE262}"/>
          </ac:spMkLst>
        </pc:spChg>
        <pc:spChg chg="mod">
          <ac:chgData name="de Jong, Julie" userId="e78e35ec-e526-4dfc-b76e-48983e973d65" providerId="ADAL" clId="{ADD8BD78-33DD-40A9-A1ED-87DCAC36C202}" dt="2023-06-02T02:27:38.444" v="756" actId="14100"/>
          <ac:spMkLst>
            <pc:docMk/>
            <pc:sldMk cId="441583460" sldId="303"/>
            <ac:spMk id="208" creationId="{00000000-0000-0000-0000-000000000000}"/>
          </ac:spMkLst>
        </pc:spChg>
        <pc:spChg chg="mod">
          <ac:chgData name="de Jong, Julie" userId="e78e35ec-e526-4dfc-b76e-48983e973d65" providerId="ADAL" clId="{ADD8BD78-33DD-40A9-A1ED-87DCAC36C202}" dt="2023-06-02T02:27:44.422" v="757" actId="1076"/>
          <ac:spMkLst>
            <pc:docMk/>
            <pc:sldMk cId="441583460" sldId="303"/>
            <ac:spMk id="209" creationId="{00000000-0000-0000-0000-000000000000}"/>
          </ac:spMkLst>
        </pc:spChg>
      </pc:sldChg>
      <pc:sldChg chg="modSp add mod delCm">
        <pc:chgData name="de Jong, Julie" userId="e78e35ec-e526-4dfc-b76e-48983e973d65" providerId="ADAL" clId="{ADD8BD78-33DD-40A9-A1ED-87DCAC36C202}" dt="2023-06-02T02:48:17.998" v="1872" actId="1592"/>
        <pc:sldMkLst>
          <pc:docMk/>
          <pc:sldMk cId="660989311" sldId="304"/>
        </pc:sldMkLst>
        <pc:spChg chg="mod">
          <ac:chgData name="de Jong, Julie" userId="e78e35ec-e526-4dfc-b76e-48983e973d65" providerId="ADAL" clId="{ADD8BD78-33DD-40A9-A1ED-87DCAC36C202}" dt="2023-06-02T02:48:10.475" v="1868" actId="20577"/>
          <ac:spMkLst>
            <pc:docMk/>
            <pc:sldMk cId="660989311" sldId="304"/>
            <ac:spMk id="567" creationId="{00000000-0000-0000-0000-000000000000}"/>
          </ac:spMkLst>
        </pc:spChg>
        <pc:spChg chg="mod">
          <ac:chgData name="de Jong, Julie" userId="e78e35ec-e526-4dfc-b76e-48983e973d65" providerId="ADAL" clId="{ADD8BD78-33DD-40A9-A1ED-87DCAC36C202}" dt="2023-06-02T02:48:04.703" v="1858" actId="20577"/>
          <ac:spMkLst>
            <pc:docMk/>
            <pc:sldMk cId="660989311" sldId="304"/>
            <ac:spMk id="570" creationId="{00000000-0000-0000-0000-000000000000}"/>
          </ac:spMkLst>
        </pc:spChg>
      </pc:sldChg>
      <pc:sldChg chg="add del">
        <pc:chgData name="de Jong, Julie" userId="e78e35ec-e526-4dfc-b76e-48983e973d65" providerId="ADAL" clId="{ADD8BD78-33DD-40A9-A1ED-87DCAC36C202}" dt="2023-06-02T02:28:56.778" v="828" actId="47"/>
        <pc:sldMkLst>
          <pc:docMk/>
          <pc:sldMk cId="3747665870" sldId="304"/>
        </pc:sldMkLst>
      </pc:sldChg>
      <pc:sldChg chg="add del">
        <pc:chgData name="de Jong, Julie" userId="e78e35ec-e526-4dfc-b76e-48983e973d65" providerId="ADAL" clId="{ADD8BD78-33DD-40A9-A1ED-87DCAC36C202}" dt="2023-06-02T02:28:20.361" v="774" actId="47"/>
        <pc:sldMkLst>
          <pc:docMk/>
          <pc:sldMk cId="3610908756" sldId="305"/>
        </pc:sldMkLst>
      </pc:sldChg>
      <pc:sldChg chg="addSp delSp modSp add mod">
        <pc:chgData name="de Jong, Julie" userId="e78e35ec-e526-4dfc-b76e-48983e973d65" providerId="ADAL" clId="{ADD8BD78-33DD-40A9-A1ED-87DCAC36C202}" dt="2023-06-02T02:51:13.564" v="1969" actId="255"/>
        <pc:sldMkLst>
          <pc:docMk/>
          <pc:sldMk cId="4050244456" sldId="305"/>
        </pc:sldMkLst>
        <pc:spChg chg="add del mod">
          <ac:chgData name="de Jong, Julie" userId="e78e35ec-e526-4dfc-b76e-48983e973d65" providerId="ADAL" clId="{ADD8BD78-33DD-40A9-A1ED-87DCAC36C202}" dt="2023-06-02T02:51:00.288" v="1955" actId="478"/>
          <ac:spMkLst>
            <pc:docMk/>
            <pc:sldMk cId="4050244456" sldId="305"/>
            <ac:spMk id="3" creationId="{4CB695C6-C772-5E56-8A86-6019DF3290CC}"/>
          </ac:spMkLst>
        </pc:spChg>
        <pc:spChg chg="mod">
          <ac:chgData name="de Jong, Julie" userId="e78e35ec-e526-4dfc-b76e-48983e973d65" providerId="ADAL" clId="{ADD8BD78-33DD-40A9-A1ED-87DCAC36C202}" dt="2023-06-02T02:51:13.564" v="1969" actId="255"/>
          <ac:spMkLst>
            <pc:docMk/>
            <pc:sldMk cId="4050244456" sldId="305"/>
            <ac:spMk id="584" creationId="{00000000-0000-0000-0000-000000000000}"/>
          </ac:spMkLst>
        </pc:spChg>
        <pc:spChg chg="del">
          <ac:chgData name="de Jong, Julie" userId="e78e35ec-e526-4dfc-b76e-48983e973d65" providerId="ADAL" clId="{ADD8BD78-33DD-40A9-A1ED-87DCAC36C202}" dt="2023-06-02T02:50:56.531" v="1953" actId="478"/>
          <ac:spMkLst>
            <pc:docMk/>
            <pc:sldMk cId="4050244456" sldId="305"/>
            <ac:spMk id="585" creationId="{00000000-0000-0000-0000-000000000000}"/>
          </ac:spMkLst>
        </pc:spChg>
      </pc:sldChg>
      <pc:sldChg chg="modSp add mod addCm delCm">
        <pc:chgData name="de Jong, Julie" userId="e78e35ec-e526-4dfc-b76e-48983e973d65" providerId="ADAL" clId="{ADD8BD78-33DD-40A9-A1ED-87DCAC36C202}" dt="2023-06-04T12:56:40.499" v="7000" actId="1589"/>
        <pc:sldMkLst>
          <pc:docMk/>
          <pc:sldMk cId="151858052" sldId="306"/>
        </pc:sldMkLst>
        <pc:spChg chg="mod">
          <ac:chgData name="de Jong, Julie" userId="e78e35ec-e526-4dfc-b76e-48983e973d65" providerId="ADAL" clId="{ADD8BD78-33DD-40A9-A1ED-87DCAC36C202}" dt="2023-06-02T02:51:59.135" v="1977" actId="20577"/>
          <ac:spMkLst>
            <pc:docMk/>
            <pc:sldMk cId="151858052" sldId="306"/>
            <ac:spMk id="584" creationId="{00000000-0000-0000-0000-000000000000}"/>
          </ac:spMkLst>
        </pc:spChg>
        <pc:spChg chg="mod">
          <ac:chgData name="de Jong, Julie" userId="e78e35ec-e526-4dfc-b76e-48983e973d65" providerId="ADAL" clId="{ADD8BD78-33DD-40A9-A1ED-87DCAC36C202}" dt="2023-06-02T02:59:39.874" v="2708" actId="20577"/>
          <ac:spMkLst>
            <pc:docMk/>
            <pc:sldMk cId="151858052" sldId="306"/>
            <ac:spMk id="585" creationId="{00000000-0000-0000-0000-000000000000}"/>
          </ac:spMkLst>
        </pc:spChg>
      </pc:sldChg>
      <pc:sldChg chg="addSp delSp modSp add mod modAnim delCm">
        <pc:chgData name="de Jong, Julie" userId="e78e35ec-e526-4dfc-b76e-48983e973d65" providerId="ADAL" clId="{ADD8BD78-33DD-40A9-A1ED-87DCAC36C202}" dt="2023-06-04T12:35:32.448" v="6457"/>
        <pc:sldMkLst>
          <pc:docMk/>
          <pc:sldMk cId="1875557253" sldId="307"/>
        </pc:sldMkLst>
        <pc:spChg chg="add del">
          <ac:chgData name="de Jong, Julie" userId="e78e35ec-e526-4dfc-b76e-48983e973d65" providerId="ADAL" clId="{ADD8BD78-33DD-40A9-A1ED-87DCAC36C202}" dt="2023-06-04T12:24:46.781" v="6224" actId="22"/>
          <ac:spMkLst>
            <pc:docMk/>
            <pc:sldMk cId="1875557253" sldId="307"/>
            <ac:spMk id="3" creationId="{D5E716EB-96EA-3096-F30B-B299BD8705BF}"/>
          </ac:spMkLst>
        </pc:spChg>
        <pc:spChg chg="mod">
          <ac:chgData name="de Jong, Julie" userId="e78e35ec-e526-4dfc-b76e-48983e973d65" providerId="ADAL" clId="{ADD8BD78-33DD-40A9-A1ED-87DCAC36C202}" dt="2023-06-04T12:34:01.807" v="6430" actId="1076"/>
          <ac:spMkLst>
            <pc:docMk/>
            <pc:sldMk cId="1875557253" sldId="307"/>
            <ac:spMk id="9" creationId="{04E0E327-4EAF-B7E9-453E-E613C43C8FA1}"/>
          </ac:spMkLst>
        </pc:spChg>
        <pc:spChg chg="mod">
          <ac:chgData name="de Jong, Julie" userId="e78e35ec-e526-4dfc-b76e-48983e973d65" providerId="ADAL" clId="{ADD8BD78-33DD-40A9-A1ED-87DCAC36C202}" dt="2023-06-04T12:34:17.041" v="6432" actId="255"/>
          <ac:spMkLst>
            <pc:docMk/>
            <pc:sldMk cId="1875557253" sldId="307"/>
            <ac:spMk id="10" creationId="{A445D4D0-F4CB-6434-7513-C5257B58CA75}"/>
          </ac:spMkLst>
        </pc:spChg>
        <pc:spChg chg="mod">
          <ac:chgData name="de Jong, Julie" userId="e78e35ec-e526-4dfc-b76e-48983e973d65" providerId="ADAL" clId="{ADD8BD78-33DD-40A9-A1ED-87DCAC36C202}" dt="2023-06-04T12:33:03.705" v="6420" actId="1076"/>
          <ac:spMkLst>
            <pc:docMk/>
            <pc:sldMk cId="1875557253" sldId="307"/>
            <ac:spMk id="12" creationId="{7AF5DA07-175F-E62B-5D2D-86F49037A7A4}"/>
          </ac:spMkLst>
        </pc:spChg>
        <pc:spChg chg="mod">
          <ac:chgData name="de Jong, Julie" userId="e78e35ec-e526-4dfc-b76e-48983e973d65" providerId="ADAL" clId="{ADD8BD78-33DD-40A9-A1ED-87DCAC36C202}" dt="2023-06-04T12:34:53.757" v="6438" actId="1035"/>
          <ac:spMkLst>
            <pc:docMk/>
            <pc:sldMk cId="1875557253" sldId="307"/>
            <ac:spMk id="13" creationId="{D2A0A483-D717-9B7F-574C-8E26D26EF0AD}"/>
          </ac:spMkLst>
        </pc:spChg>
        <pc:spChg chg="mod">
          <ac:chgData name="de Jong, Julie" userId="e78e35ec-e526-4dfc-b76e-48983e973d65" providerId="ADAL" clId="{ADD8BD78-33DD-40A9-A1ED-87DCAC36C202}" dt="2023-06-04T12:29:52.248" v="6404" actId="1076"/>
          <ac:spMkLst>
            <pc:docMk/>
            <pc:sldMk cId="1875557253" sldId="307"/>
            <ac:spMk id="414" creationId="{00000000-0000-0000-0000-000000000000}"/>
          </ac:spMkLst>
        </pc:spChg>
        <pc:spChg chg="mod">
          <ac:chgData name="de Jong, Julie" userId="e78e35ec-e526-4dfc-b76e-48983e973d65" providerId="ADAL" clId="{ADD8BD78-33DD-40A9-A1ED-87DCAC36C202}" dt="2023-06-04T12:33:42.190" v="6425" actId="255"/>
          <ac:spMkLst>
            <pc:docMk/>
            <pc:sldMk cId="1875557253" sldId="307"/>
            <ac:spMk id="418" creationId="{00000000-0000-0000-0000-000000000000}"/>
          </ac:spMkLst>
        </pc:spChg>
        <pc:grpChg chg="mod">
          <ac:chgData name="de Jong, Julie" userId="e78e35ec-e526-4dfc-b76e-48983e973d65" providerId="ADAL" clId="{ADD8BD78-33DD-40A9-A1ED-87DCAC36C202}" dt="2023-06-04T12:35:14.151" v="6455" actId="1035"/>
          <ac:grpSpMkLst>
            <pc:docMk/>
            <pc:sldMk cId="1875557253" sldId="307"/>
            <ac:grpSpMk id="8" creationId="{D3B97B28-3C5F-312A-08CB-1407A9A8E4EA}"/>
          </ac:grpSpMkLst>
        </pc:grpChg>
        <pc:grpChg chg="mod">
          <ac:chgData name="de Jong, Julie" userId="e78e35ec-e526-4dfc-b76e-48983e973d65" providerId="ADAL" clId="{ADD8BD78-33DD-40A9-A1ED-87DCAC36C202}" dt="2023-06-04T12:35:08.899" v="6452" actId="1035"/>
          <ac:grpSpMkLst>
            <pc:docMk/>
            <pc:sldMk cId="1875557253" sldId="307"/>
            <ac:grpSpMk id="11" creationId="{6216D051-26DC-7428-EAA4-1FEDAE9554CF}"/>
          </ac:grpSpMkLst>
        </pc:grpChg>
        <pc:grpChg chg="mod">
          <ac:chgData name="de Jong, Julie" userId="e78e35ec-e526-4dfc-b76e-48983e973d65" providerId="ADAL" clId="{ADD8BD78-33DD-40A9-A1ED-87DCAC36C202}" dt="2023-06-04T12:35:16.899" v="6456" actId="1035"/>
          <ac:grpSpMkLst>
            <pc:docMk/>
            <pc:sldMk cId="1875557253" sldId="307"/>
            <ac:grpSpMk id="416" creationId="{00000000-0000-0000-0000-000000000000}"/>
          </ac:grpSpMkLst>
        </pc:grpChg>
      </pc:sldChg>
      <pc:sldChg chg="addSp delSp modSp add mod delCm modNotesTx">
        <pc:chgData name="de Jong, Julie" userId="e78e35ec-e526-4dfc-b76e-48983e973d65" providerId="ADAL" clId="{ADD8BD78-33DD-40A9-A1ED-87DCAC36C202}" dt="2023-06-04T12:45:12.430" v="6861" actId="478"/>
        <pc:sldMkLst>
          <pc:docMk/>
          <pc:sldMk cId="3178638610" sldId="308"/>
        </pc:sldMkLst>
        <pc:spChg chg="add del">
          <ac:chgData name="de Jong, Julie" userId="e78e35ec-e526-4dfc-b76e-48983e973d65" providerId="ADAL" clId="{ADD8BD78-33DD-40A9-A1ED-87DCAC36C202}" dt="2023-06-04T12:45:12.430" v="6861" actId="478"/>
          <ac:spMkLst>
            <pc:docMk/>
            <pc:sldMk cId="3178638610" sldId="308"/>
            <ac:spMk id="2" creationId="{82F6AB47-B3F9-A2B0-D19A-B3AE1B5DDA2C}"/>
          </ac:spMkLst>
        </pc:spChg>
        <pc:spChg chg="add del mod">
          <ac:chgData name="de Jong, Julie" userId="e78e35ec-e526-4dfc-b76e-48983e973d65" providerId="ADAL" clId="{ADD8BD78-33DD-40A9-A1ED-87DCAC36C202}" dt="2023-06-04T12:44:55.942" v="6859"/>
          <ac:spMkLst>
            <pc:docMk/>
            <pc:sldMk cId="3178638610" sldId="308"/>
            <ac:spMk id="3" creationId="{2DE39D6D-B388-C5D0-E35F-D2CB37038A6C}"/>
          </ac:spMkLst>
        </pc:spChg>
        <pc:spChg chg="mod">
          <ac:chgData name="de Jong, Julie" userId="e78e35ec-e526-4dfc-b76e-48983e973d65" providerId="ADAL" clId="{ADD8BD78-33DD-40A9-A1ED-87DCAC36C202}" dt="2023-06-04T12:38:50.080" v="6610" actId="1076"/>
          <ac:spMkLst>
            <pc:docMk/>
            <pc:sldMk cId="3178638610" sldId="308"/>
            <ac:spMk id="9" creationId="{04E0E327-4EAF-B7E9-453E-E613C43C8FA1}"/>
          </ac:spMkLst>
        </pc:spChg>
        <pc:spChg chg="mod">
          <ac:chgData name="de Jong, Julie" userId="e78e35ec-e526-4dfc-b76e-48983e973d65" providerId="ADAL" clId="{ADD8BD78-33DD-40A9-A1ED-87DCAC36C202}" dt="2023-06-04T12:44:56.490" v="6860" actId="20577"/>
          <ac:spMkLst>
            <pc:docMk/>
            <pc:sldMk cId="3178638610" sldId="308"/>
            <ac:spMk id="10" creationId="{A445D4D0-F4CB-6434-7513-C5257B58CA75}"/>
          </ac:spMkLst>
        </pc:spChg>
        <pc:spChg chg="mod">
          <ac:chgData name="de Jong, Julie" userId="e78e35ec-e526-4dfc-b76e-48983e973d65" providerId="ADAL" clId="{ADD8BD78-33DD-40A9-A1ED-87DCAC36C202}" dt="2023-06-04T12:38:38.136" v="6607" actId="20577"/>
          <ac:spMkLst>
            <pc:docMk/>
            <pc:sldMk cId="3178638610" sldId="308"/>
            <ac:spMk id="13" creationId="{D2A0A483-D717-9B7F-574C-8E26D26EF0AD}"/>
          </ac:spMkLst>
        </pc:spChg>
        <pc:spChg chg="mod">
          <ac:chgData name="de Jong, Julie" userId="e78e35ec-e526-4dfc-b76e-48983e973d65" providerId="ADAL" clId="{ADD8BD78-33DD-40A9-A1ED-87DCAC36C202}" dt="2023-06-04T12:36:57.006" v="6467" actId="20577"/>
          <ac:spMkLst>
            <pc:docMk/>
            <pc:sldMk cId="3178638610" sldId="308"/>
            <ac:spMk id="414" creationId="{00000000-0000-0000-0000-000000000000}"/>
          </ac:spMkLst>
        </pc:spChg>
        <pc:spChg chg="mod">
          <ac:chgData name="de Jong, Julie" userId="e78e35ec-e526-4dfc-b76e-48983e973d65" providerId="ADAL" clId="{ADD8BD78-33DD-40A9-A1ED-87DCAC36C202}" dt="2023-06-04T12:37:33.634" v="6472" actId="179"/>
          <ac:spMkLst>
            <pc:docMk/>
            <pc:sldMk cId="3178638610" sldId="308"/>
            <ac:spMk id="418" creationId="{00000000-0000-0000-0000-000000000000}"/>
          </ac:spMkLst>
        </pc:spChg>
        <pc:grpChg chg="mod">
          <ac:chgData name="de Jong, Julie" userId="e78e35ec-e526-4dfc-b76e-48983e973d65" providerId="ADAL" clId="{ADD8BD78-33DD-40A9-A1ED-87DCAC36C202}" dt="2023-06-04T12:44:50.702" v="6852" actId="1076"/>
          <ac:grpSpMkLst>
            <pc:docMk/>
            <pc:sldMk cId="3178638610" sldId="308"/>
            <ac:grpSpMk id="8" creationId="{D3B97B28-3C5F-312A-08CB-1407A9A8E4EA}"/>
          </ac:grpSpMkLst>
        </pc:grpChg>
        <pc:grpChg chg="mod">
          <ac:chgData name="de Jong, Julie" userId="e78e35ec-e526-4dfc-b76e-48983e973d65" providerId="ADAL" clId="{ADD8BD78-33DD-40A9-A1ED-87DCAC36C202}" dt="2023-06-04T12:39:00.301" v="6612" actId="14100"/>
          <ac:grpSpMkLst>
            <pc:docMk/>
            <pc:sldMk cId="3178638610" sldId="308"/>
            <ac:grpSpMk id="11" creationId="{6216D051-26DC-7428-EAA4-1FEDAE9554CF}"/>
          </ac:grpSpMkLst>
        </pc:grpChg>
        <pc:grpChg chg="mod">
          <ac:chgData name="de Jong, Julie" userId="e78e35ec-e526-4dfc-b76e-48983e973d65" providerId="ADAL" clId="{ADD8BD78-33DD-40A9-A1ED-87DCAC36C202}" dt="2023-06-04T12:38:43.331" v="6608" actId="14100"/>
          <ac:grpSpMkLst>
            <pc:docMk/>
            <pc:sldMk cId="3178638610" sldId="308"/>
            <ac:grpSpMk id="416" creationId="{00000000-0000-0000-0000-000000000000}"/>
          </ac:grpSpMkLst>
        </pc:grpChg>
      </pc:sldChg>
      <pc:sldChg chg="modSp add mod modNotesTx">
        <pc:chgData name="de Jong, Julie" userId="e78e35ec-e526-4dfc-b76e-48983e973d65" providerId="ADAL" clId="{ADD8BD78-33DD-40A9-A1ED-87DCAC36C202}" dt="2023-06-04T12:46:16.148" v="6887" actId="20577"/>
        <pc:sldMkLst>
          <pc:docMk/>
          <pc:sldMk cId="2978069032" sldId="309"/>
        </pc:sldMkLst>
        <pc:spChg chg="mod">
          <ac:chgData name="de Jong, Julie" userId="e78e35ec-e526-4dfc-b76e-48983e973d65" providerId="ADAL" clId="{ADD8BD78-33DD-40A9-A1ED-87DCAC36C202}" dt="2023-06-04T12:45:43.577" v="6868" actId="115"/>
          <ac:spMkLst>
            <pc:docMk/>
            <pc:sldMk cId="2978069032" sldId="309"/>
            <ac:spMk id="10" creationId="{A445D4D0-F4CB-6434-7513-C5257B58CA75}"/>
          </ac:spMkLst>
        </pc:spChg>
        <pc:spChg chg="mod">
          <ac:chgData name="de Jong, Julie" userId="e78e35ec-e526-4dfc-b76e-48983e973d65" providerId="ADAL" clId="{ADD8BD78-33DD-40A9-A1ED-87DCAC36C202}" dt="2023-06-04T12:46:16.148" v="6887" actId="20577"/>
          <ac:spMkLst>
            <pc:docMk/>
            <pc:sldMk cId="2978069032" sldId="309"/>
            <ac:spMk id="13" creationId="{D2A0A483-D717-9B7F-574C-8E26D26EF0AD}"/>
          </ac:spMkLst>
        </pc:spChg>
        <pc:spChg chg="mod">
          <ac:chgData name="de Jong, Julie" userId="e78e35ec-e526-4dfc-b76e-48983e973d65" providerId="ADAL" clId="{ADD8BD78-33DD-40A9-A1ED-87DCAC36C202}" dt="2023-06-04T12:40:09.825" v="6628" actId="20577"/>
          <ac:spMkLst>
            <pc:docMk/>
            <pc:sldMk cId="2978069032" sldId="309"/>
            <ac:spMk id="414" creationId="{00000000-0000-0000-0000-000000000000}"/>
          </ac:spMkLst>
        </pc:spChg>
        <pc:spChg chg="mod">
          <ac:chgData name="de Jong, Julie" userId="e78e35ec-e526-4dfc-b76e-48983e973d65" providerId="ADAL" clId="{ADD8BD78-33DD-40A9-A1ED-87DCAC36C202}" dt="2023-06-04T12:40:54.338" v="6635" actId="207"/>
          <ac:spMkLst>
            <pc:docMk/>
            <pc:sldMk cId="2978069032" sldId="309"/>
            <ac:spMk id="418" creationId="{00000000-0000-0000-0000-000000000000}"/>
          </ac:spMkLst>
        </pc:spChg>
        <pc:grpChg chg="mod">
          <ac:chgData name="de Jong, Julie" userId="e78e35ec-e526-4dfc-b76e-48983e973d65" providerId="ADAL" clId="{ADD8BD78-33DD-40A9-A1ED-87DCAC36C202}" dt="2023-06-04T12:45:50.781" v="6869" actId="14100"/>
          <ac:grpSpMkLst>
            <pc:docMk/>
            <pc:sldMk cId="2978069032" sldId="309"/>
            <ac:grpSpMk id="8" creationId="{D3B97B28-3C5F-312A-08CB-1407A9A8E4EA}"/>
          </ac:grpSpMkLst>
        </pc:grpChg>
        <pc:grpChg chg="mod">
          <ac:chgData name="de Jong, Julie" userId="e78e35ec-e526-4dfc-b76e-48983e973d65" providerId="ADAL" clId="{ADD8BD78-33DD-40A9-A1ED-87DCAC36C202}" dt="2023-06-04T12:45:55.351" v="6870" actId="1076"/>
          <ac:grpSpMkLst>
            <pc:docMk/>
            <pc:sldMk cId="2978069032" sldId="309"/>
            <ac:grpSpMk id="11" creationId="{6216D051-26DC-7428-EAA4-1FEDAE9554CF}"/>
          </ac:grpSpMkLst>
        </pc:grpChg>
        <pc:grpChg chg="mod">
          <ac:chgData name="de Jong, Julie" userId="e78e35ec-e526-4dfc-b76e-48983e973d65" providerId="ADAL" clId="{ADD8BD78-33DD-40A9-A1ED-87DCAC36C202}" dt="2023-06-04T12:40:42.235" v="6632" actId="14100"/>
          <ac:grpSpMkLst>
            <pc:docMk/>
            <pc:sldMk cId="2978069032" sldId="309"/>
            <ac:grpSpMk id="416" creationId="{00000000-0000-0000-0000-000000000000}"/>
          </ac:grpSpMkLst>
        </pc:grpChg>
      </pc:sldChg>
      <pc:sldChg chg="modSp add mod delCm">
        <pc:chgData name="de Jong, Julie" userId="e78e35ec-e526-4dfc-b76e-48983e973d65" providerId="ADAL" clId="{ADD8BD78-33DD-40A9-A1ED-87DCAC36C202}" dt="2023-06-04T13:32:22.129" v="8945" actId="1592"/>
        <pc:sldMkLst>
          <pc:docMk/>
          <pc:sldMk cId="2854259985" sldId="310"/>
        </pc:sldMkLst>
        <pc:spChg chg="mod">
          <ac:chgData name="de Jong, Julie" userId="e78e35ec-e526-4dfc-b76e-48983e973d65" providerId="ADAL" clId="{ADD8BD78-33DD-40A9-A1ED-87DCAC36C202}" dt="2023-06-04T12:57:58.422" v="7110" actId="5793"/>
          <ac:spMkLst>
            <pc:docMk/>
            <pc:sldMk cId="2854259985" sldId="310"/>
            <ac:spMk id="584" creationId="{00000000-0000-0000-0000-000000000000}"/>
          </ac:spMkLst>
        </pc:spChg>
      </pc:sldChg>
      <pc:sldChg chg="modSp add del mod">
        <pc:chgData name="de Jong, Julie" userId="e78e35ec-e526-4dfc-b76e-48983e973d65" providerId="ADAL" clId="{ADD8BD78-33DD-40A9-A1ED-87DCAC36C202}" dt="2023-06-04T12:58:56.549" v="7134" actId="47"/>
        <pc:sldMkLst>
          <pc:docMk/>
          <pc:sldMk cId="770043420" sldId="311"/>
        </pc:sldMkLst>
        <pc:spChg chg="mod">
          <ac:chgData name="de Jong, Julie" userId="e78e35ec-e526-4dfc-b76e-48983e973d65" providerId="ADAL" clId="{ADD8BD78-33DD-40A9-A1ED-87DCAC36C202}" dt="2023-06-04T12:58:40.662" v="7133" actId="20577"/>
          <ac:spMkLst>
            <pc:docMk/>
            <pc:sldMk cId="770043420" sldId="311"/>
            <ac:spMk id="584" creationId="{00000000-0000-0000-0000-000000000000}"/>
          </ac:spMkLst>
        </pc:spChg>
      </pc:sldChg>
      <pc:sldChg chg="modSp add del mod">
        <pc:chgData name="de Jong, Julie" userId="e78e35ec-e526-4dfc-b76e-48983e973d65" providerId="ADAL" clId="{ADD8BD78-33DD-40A9-A1ED-87DCAC36C202}" dt="2023-06-04T12:58:19.425" v="7113" actId="47"/>
        <pc:sldMkLst>
          <pc:docMk/>
          <pc:sldMk cId="992286974" sldId="311"/>
        </pc:sldMkLst>
        <pc:spChg chg="mod">
          <ac:chgData name="de Jong, Julie" userId="e78e35ec-e526-4dfc-b76e-48983e973d65" providerId="ADAL" clId="{ADD8BD78-33DD-40A9-A1ED-87DCAC36C202}" dt="2023-06-04T12:58:15.010" v="7112" actId="20577"/>
          <ac:spMkLst>
            <pc:docMk/>
            <pc:sldMk cId="992286974" sldId="311"/>
            <ac:spMk id="584" creationId="{00000000-0000-0000-0000-000000000000}"/>
          </ac:spMkLst>
        </pc:spChg>
      </pc:sldChg>
      <pc:sldChg chg="modSp add mod delCm">
        <pc:chgData name="de Jong, Julie" userId="e78e35ec-e526-4dfc-b76e-48983e973d65" providerId="ADAL" clId="{ADD8BD78-33DD-40A9-A1ED-87DCAC36C202}" dt="2023-06-04T13:32:13.213" v="8944" actId="1592"/>
        <pc:sldMkLst>
          <pc:docMk/>
          <pc:sldMk cId="2521218695" sldId="311"/>
        </pc:sldMkLst>
        <pc:spChg chg="mod">
          <ac:chgData name="de Jong, Julie" userId="e78e35ec-e526-4dfc-b76e-48983e973d65" providerId="ADAL" clId="{ADD8BD78-33DD-40A9-A1ED-87DCAC36C202}" dt="2023-06-04T12:59:12.412" v="7153" actId="20577"/>
          <ac:spMkLst>
            <pc:docMk/>
            <pc:sldMk cId="2521218695" sldId="311"/>
            <ac:spMk id="584" creationId="{00000000-0000-0000-0000-000000000000}"/>
          </ac:spMkLst>
        </pc:spChg>
      </pc:sldChg>
      <pc:sldChg chg="modSp add mod delCm">
        <pc:chgData name="de Jong, Julie" userId="e78e35ec-e526-4dfc-b76e-48983e973d65" providerId="ADAL" clId="{ADD8BD78-33DD-40A9-A1ED-87DCAC36C202}" dt="2023-06-05T14:11:24.977" v="9144" actId="1592"/>
        <pc:sldMkLst>
          <pc:docMk/>
          <pc:sldMk cId="1663025296" sldId="312"/>
        </pc:sldMkLst>
        <pc:spChg chg="mod">
          <ac:chgData name="de Jong, Julie" userId="e78e35ec-e526-4dfc-b76e-48983e973d65" providerId="ADAL" clId="{ADD8BD78-33DD-40A9-A1ED-87DCAC36C202}" dt="2023-06-04T12:59:40.074" v="7183" actId="20577"/>
          <ac:spMkLst>
            <pc:docMk/>
            <pc:sldMk cId="1663025296" sldId="312"/>
            <ac:spMk id="584" creationId="{00000000-0000-0000-0000-000000000000}"/>
          </ac:spMkLst>
        </pc:spChg>
      </pc:sldChg>
      <pc:sldChg chg="add del">
        <pc:chgData name="de Jong, Julie" userId="e78e35ec-e526-4dfc-b76e-48983e973d65" providerId="ADAL" clId="{ADD8BD78-33DD-40A9-A1ED-87DCAC36C202}" dt="2023-06-04T13:25:04.870" v="8240" actId="47"/>
        <pc:sldMkLst>
          <pc:docMk/>
          <pc:sldMk cId="583408223" sldId="313"/>
        </pc:sldMkLst>
      </pc:sldChg>
      <pc:sldChg chg="delSp modSp add mod delCm">
        <pc:chgData name="de Jong, Julie" userId="e78e35ec-e526-4dfc-b76e-48983e973d65" providerId="ADAL" clId="{ADD8BD78-33DD-40A9-A1ED-87DCAC36C202}" dt="2023-06-04T13:24:56.045" v="8239" actId="20577"/>
        <pc:sldMkLst>
          <pc:docMk/>
          <pc:sldMk cId="3183061707" sldId="314"/>
        </pc:sldMkLst>
        <pc:spChg chg="mod">
          <ac:chgData name="de Jong, Julie" userId="e78e35ec-e526-4dfc-b76e-48983e973d65" providerId="ADAL" clId="{ADD8BD78-33DD-40A9-A1ED-87DCAC36C202}" dt="2023-06-04T13:24:56.045" v="8239" actId="20577"/>
          <ac:spMkLst>
            <pc:docMk/>
            <pc:sldMk cId="3183061707" sldId="314"/>
            <ac:spMk id="491" creationId="{00000000-0000-0000-0000-000000000000}"/>
          </ac:spMkLst>
        </pc:spChg>
        <pc:spChg chg="mod topLvl">
          <ac:chgData name="de Jong, Julie" userId="e78e35ec-e526-4dfc-b76e-48983e973d65" providerId="ADAL" clId="{ADD8BD78-33DD-40A9-A1ED-87DCAC36C202}" dt="2023-06-04T13:18:11.419" v="7610" actId="179"/>
          <ac:spMkLst>
            <pc:docMk/>
            <pc:sldMk cId="3183061707" sldId="314"/>
            <ac:spMk id="493" creationId="{00000000-0000-0000-0000-000000000000}"/>
          </ac:spMkLst>
        </pc:spChg>
        <pc:spChg chg="del topLvl">
          <ac:chgData name="de Jong, Julie" userId="e78e35ec-e526-4dfc-b76e-48983e973d65" providerId="ADAL" clId="{ADD8BD78-33DD-40A9-A1ED-87DCAC36C202}" dt="2023-06-04T13:15:36.812" v="7568" actId="478"/>
          <ac:spMkLst>
            <pc:docMk/>
            <pc:sldMk cId="3183061707" sldId="314"/>
            <ac:spMk id="494" creationId="{00000000-0000-0000-0000-000000000000}"/>
          </ac:spMkLst>
        </pc:spChg>
        <pc:grpChg chg="del">
          <ac:chgData name="de Jong, Julie" userId="e78e35ec-e526-4dfc-b76e-48983e973d65" providerId="ADAL" clId="{ADD8BD78-33DD-40A9-A1ED-87DCAC36C202}" dt="2023-06-04T13:15:36.812" v="7568" actId="478"/>
          <ac:grpSpMkLst>
            <pc:docMk/>
            <pc:sldMk cId="3183061707" sldId="314"/>
            <ac:grpSpMk id="492" creationId="{00000000-0000-0000-0000-000000000000}"/>
          </ac:grpSpMkLst>
        </pc:grpChg>
      </pc:sldChg>
      <pc:sldChg chg="modSp add mod addCm delCm modNotesTx">
        <pc:chgData name="de Jong, Julie" userId="e78e35ec-e526-4dfc-b76e-48983e973d65" providerId="ADAL" clId="{ADD8BD78-33DD-40A9-A1ED-87DCAC36C202}" dt="2023-06-05T14:11:14.551" v="9143" actId="14100"/>
        <pc:sldMkLst>
          <pc:docMk/>
          <pc:sldMk cId="742106456" sldId="315"/>
        </pc:sldMkLst>
        <pc:spChg chg="mod">
          <ac:chgData name="de Jong, Julie" userId="e78e35ec-e526-4dfc-b76e-48983e973d65" providerId="ADAL" clId="{ADD8BD78-33DD-40A9-A1ED-87DCAC36C202}" dt="2023-06-04T13:24:47.563" v="8218" actId="20577"/>
          <ac:spMkLst>
            <pc:docMk/>
            <pc:sldMk cId="742106456" sldId="315"/>
            <ac:spMk id="491" creationId="{00000000-0000-0000-0000-000000000000}"/>
          </ac:spMkLst>
        </pc:spChg>
        <pc:spChg chg="mod">
          <ac:chgData name="de Jong, Julie" userId="e78e35ec-e526-4dfc-b76e-48983e973d65" providerId="ADAL" clId="{ADD8BD78-33DD-40A9-A1ED-87DCAC36C202}" dt="2023-06-05T14:11:14.551" v="9143" actId="14100"/>
          <ac:spMkLst>
            <pc:docMk/>
            <pc:sldMk cId="742106456" sldId="315"/>
            <ac:spMk id="493" creationId="{00000000-0000-0000-0000-000000000000}"/>
          </ac:spMkLst>
        </pc:spChg>
        <pc:spChg chg="mod">
          <ac:chgData name="de Jong, Julie" userId="e78e35ec-e526-4dfc-b76e-48983e973d65" providerId="ADAL" clId="{ADD8BD78-33DD-40A9-A1ED-87DCAC36C202}" dt="2023-06-05T14:11:09.140" v="9142" actId="14100"/>
          <ac:spMkLst>
            <pc:docMk/>
            <pc:sldMk cId="742106456" sldId="315"/>
            <ac:spMk id="494" creationId="{00000000-0000-0000-0000-000000000000}"/>
          </ac:spMkLst>
        </pc:spChg>
        <pc:grpChg chg="mod">
          <ac:chgData name="de Jong, Julie" userId="e78e35ec-e526-4dfc-b76e-48983e973d65" providerId="ADAL" clId="{ADD8BD78-33DD-40A9-A1ED-87DCAC36C202}" dt="2023-06-05T14:11:05.069" v="9141" actId="14100"/>
          <ac:grpSpMkLst>
            <pc:docMk/>
            <pc:sldMk cId="742106456" sldId="315"/>
            <ac:grpSpMk id="492" creationId="{00000000-0000-0000-0000-000000000000}"/>
          </ac:grpSpMkLst>
        </pc:grpChg>
      </pc:sldChg>
      <pc:sldChg chg="modSp add mod">
        <pc:chgData name="de Jong, Julie" userId="e78e35ec-e526-4dfc-b76e-48983e973d65" providerId="ADAL" clId="{ADD8BD78-33DD-40A9-A1ED-87DCAC36C202}" dt="2023-06-04T13:31:37.381" v="8943" actId="14100"/>
        <pc:sldMkLst>
          <pc:docMk/>
          <pc:sldMk cId="250234726" sldId="316"/>
        </pc:sldMkLst>
        <pc:spChg chg="mod">
          <ac:chgData name="de Jong, Julie" userId="e78e35ec-e526-4dfc-b76e-48983e973d65" providerId="ADAL" clId="{ADD8BD78-33DD-40A9-A1ED-87DCAC36C202}" dt="2023-06-04T13:25:24.855" v="8250" actId="20577"/>
          <ac:spMkLst>
            <pc:docMk/>
            <pc:sldMk cId="250234726" sldId="316"/>
            <ac:spMk id="491" creationId="{00000000-0000-0000-0000-000000000000}"/>
          </ac:spMkLst>
        </pc:spChg>
        <pc:spChg chg="mod">
          <ac:chgData name="de Jong, Julie" userId="e78e35ec-e526-4dfc-b76e-48983e973d65" providerId="ADAL" clId="{ADD8BD78-33DD-40A9-A1ED-87DCAC36C202}" dt="2023-06-04T13:31:37.381" v="8943" actId="14100"/>
          <ac:spMkLst>
            <pc:docMk/>
            <pc:sldMk cId="250234726" sldId="316"/>
            <ac:spMk id="493" creationId="{00000000-0000-0000-0000-000000000000}"/>
          </ac:spMkLst>
        </pc:spChg>
      </pc:sldChg>
    </pc:docChg>
  </pc:docChgLst>
  <pc:docChgLst>
    <pc:chgData name="Cindy" userId="c16b9d50-a275-4a29-b3ff-cd1d589d2ec7" providerId="ADAL" clId="{F286DBFB-BEDD-4BE6-BBDA-FCB44099EA87}"/>
    <pc:docChg chg="undo redo custSel modSld">
      <pc:chgData name="Cindy" userId="c16b9d50-a275-4a29-b3ff-cd1d589d2ec7" providerId="ADAL" clId="{F286DBFB-BEDD-4BE6-BBDA-FCB44099EA87}" dt="2023-06-05T21:00:29.253" v="152" actId="20577"/>
      <pc:docMkLst>
        <pc:docMk/>
      </pc:docMkLst>
      <pc:sldChg chg="modSp mod">
        <pc:chgData name="Cindy" userId="c16b9d50-a275-4a29-b3ff-cd1d589d2ec7" providerId="ADAL" clId="{F286DBFB-BEDD-4BE6-BBDA-FCB44099EA87}" dt="2023-06-05T20:23:42.654" v="2" actId="2711"/>
        <pc:sldMkLst>
          <pc:docMk/>
          <pc:sldMk cId="0" sldId="256"/>
        </pc:sldMkLst>
        <pc:spChg chg="mod">
          <ac:chgData name="Cindy" userId="c16b9d50-a275-4a29-b3ff-cd1d589d2ec7" providerId="ADAL" clId="{F286DBFB-BEDD-4BE6-BBDA-FCB44099EA87}" dt="2023-06-05T20:23:42.654" v="2" actId="2711"/>
          <ac:spMkLst>
            <pc:docMk/>
            <pc:sldMk cId="0" sldId="256"/>
            <ac:spMk id="64" creationId="{00000000-0000-0000-0000-000000000000}"/>
          </ac:spMkLst>
        </pc:spChg>
        <pc:spChg chg="mod">
          <ac:chgData name="Cindy" userId="c16b9d50-a275-4a29-b3ff-cd1d589d2ec7" providerId="ADAL" clId="{F286DBFB-BEDD-4BE6-BBDA-FCB44099EA87}" dt="2023-06-05T20:23:42.654" v="2" actId="2711"/>
          <ac:spMkLst>
            <pc:docMk/>
            <pc:sldMk cId="0" sldId="256"/>
            <ac:spMk id="65" creationId="{00000000-0000-0000-0000-000000000000}"/>
          </ac:spMkLst>
        </pc:spChg>
      </pc:sldChg>
      <pc:sldChg chg="modSp mod">
        <pc:chgData name="Cindy" userId="c16b9d50-a275-4a29-b3ff-cd1d589d2ec7" providerId="ADAL" clId="{F286DBFB-BEDD-4BE6-BBDA-FCB44099EA87}" dt="2023-06-05T20:23:34.079" v="1" actId="2711"/>
        <pc:sldMkLst>
          <pc:docMk/>
          <pc:sldMk cId="0" sldId="257"/>
        </pc:sldMkLst>
        <pc:spChg chg="mod">
          <ac:chgData name="Cindy" userId="c16b9d50-a275-4a29-b3ff-cd1d589d2ec7" providerId="ADAL" clId="{F286DBFB-BEDD-4BE6-BBDA-FCB44099EA87}" dt="2023-06-05T20:23:34.079" v="1" actId="2711"/>
          <ac:spMkLst>
            <pc:docMk/>
            <pc:sldMk cId="0" sldId="257"/>
            <ac:spMk id="70" creationId="{00000000-0000-0000-0000-000000000000}"/>
          </ac:spMkLst>
        </pc:spChg>
        <pc:spChg chg="mod">
          <ac:chgData name="Cindy" userId="c16b9d50-a275-4a29-b3ff-cd1d589d2ec7" providerId="ADAL" clId="{F286DBFB-BEDD-4BE6-BBDA-FCB44099EA87}" dt="2023-06-05T20:23:34.079" v="1" actId="2711"/>
          <ac:spMkLst>
            <pc:docMk/>
            <pc:sldMk cId="0" sldId="257"/>
            <ac:spMk id="71" creationId="{00000000-0000-0000-0000-000000000000}"/>
          </ac:spMkLst>
        </pc:spChg>
        <pc:spChg chg="mod">
          <ac:chgData name="Cindy" userId="c16b9d50-a275-4a29-b3ff-cd1d589d2ec7" providerId="ADAL" clId="{F286DBFB-BEDD-4BE6-BBDA-FCB44099EA87}" dt="2023-06-05T20:23:34.079" v="1" actId="2711"/>
          <ac:spMkLst>
            <pc:docMk/>
            <pc:sldMk cId="0" sldId="257"/>
            <ac:spMk id="72" creationId="{00000000-0000-0000-0000-000000000000}"/>
          </ac:spMkLst>
        </pc:spChg>
      </pc:sldChg>
      <pc:sldChg chg="modSp mod">
        <pc:chgData name="Cindy" userId="c16b9d50-a275-4a29-b3ff-cd1d589d2ec7" providerId="ADAL" clId="{F286DBFB-BEDD-4BE6-BBDA-FCB44099EA87}" dt="2023-06-05T20:24:00.137" v="3" actId="2711"/>
        <pc:sldMkLst>
          <pc:docMk/>
          <pc:sldMk cId="0" sldId="258"/>
        </pc:sldMkLst>
        <pc:spChg chg="mod">
          <ac:chgData name="Cindy" userId="c16b9d50-a275-4a29-b3ff-cd1d589d2ec7" providerId="ADAL" clId="{F286DBFB-BEDD-4BE6-BBDA-FCB44099EA87}" dt="2023-06-05T20:24:00.137" v="3" actId="2711"/>
          <ac:spMkLst>
            <pc:docMk/>
            <pc:sldMk cId="0" sldId="258"/>
            <ac:spMk id="77" creationId="{00000000-0000-0000-0000-000000000000}"/>
          </ac:spMkLst>
        </pc:spChg>
        <pc:spChg chg="mod">
          <ac:chgData name="Cindy" userId="c16b9d50-a275-4a29-b3ff-cd1d589d2ec7" providerId="ADAL" clId="{F286DBFB-BEDD-4BE6-BBDA-FCB44099EA87}" dt="2023-06-05T20:24:00.137" v="3" actId="2711"/>
          <ac:spMkLst>
            <pc:docMk/>
            <pc:sldMk cId="0" sldId="258"/>
            <ac:spMk id="78" creationId="{00000000-0000-0000-0000-000000000000}"/>
          </ac:spMkLst>
        </pc:spChg>
        <pc:spChg chg="mod">
          <ac:chgData name="Cindy" userId="c16b9d50-a275-4a29-b3ff-cd1d589d2ec7" providerId="ADAL" clId="{F286DBFB-BEDD-4BE6-BBDA-FCB44099EA87}" dt="2023-06-05T20:24:00.137" v="3" actId="2711"/>
          <ac:spMkLst>
            <pc:docMk/>
            <pc:sldMk cId="0" sldId="258"/>
            <ac:spMk id="79" creationId="{00000000-0000-0000-0000-000000000000}"/>
          </ac:spMkLst>
        </pc:spChg>
      </pc:sldChg>
      <pc:sldChg chg="modSp mod">
        <pc:chgData name="Cindy" userId="c16b9d50-a275-4a29-b3ff-cd1d589d2ec7" providerId="ADAL" clId="{F286DBFB-BEDD-4BE6-BBDA-FCB44099EA87}" dt="2023-06-05T20:25:53.428" v="26" actId="20577"/>
        <pc:sldMkLst>
          <pc:docMk/>
          <pc:sldMk cId="0" sldId="259"/>
        </pc:sldMkLst>
        <pc:spChg chg="mod">
          <ac:chgData name="Cindy" userId="c16b9d50-a275-4a29-b3ff-cd1d589d2ec7" providerId="ADAL" clId="{F286DBFB-BEDD-4BE6-BBDA-FCB44099EA87}" dt="2023-06-05T20:24:33.308" v="5" actId="2711"/>
          <ac:spMkLst>
            <pc:docMk/>
            <pc:sldMk cId="0" sldId="259"/>
            <ac:spMk id="85" creationId="{00000000-0000-0000-0000-000000000000}"/>
          </ac:spMkLst>
        </pc:spChg>
        <pc:spChg chg="mod">
          <ac:chgData name="Cindy" userId="c16b9d50-a275-4a29-b3ff-cd1d589d2ec7" providerId="ADAL" clId="{F286DBFB-BEDD-4BE6-BBDA-FCB44099EA87}" dt="2023-06-05T20:24:33.308" v="5" actId="2711"/>
          <ac:spMkLst>
            <pc:docMk/>
            <pc:sldMk cId="0" sldId="259"/>
            <ac:spMk id="88" creationId="{00000000-0000-0000-0000-000000000000}"/>
          </ac:spMkLst>
        </pc:spChg>
        <pc:spChg chg="mod">
          <ac:chgData name="Cindy" userId="c16b9d50-a275-4a29-b3ff-cd1d589d2ec7" providerId="ADAL" clId="{F286DBFB-BEDD-4BE6-BBDA-FCB44099EA87}" dt="2023-06-05T20:25:37.845" v="20" actId="20577"/>
          <ac:spMkLst>
            <pc:docMk/>
            <pc:sldMk cId="0" sldId="259"/>
            <ac:spMk id="89" creationId="{00000000-0000-0000-0000-000000000000}"/>
          </ac:spMkLst>
        </pc:spChg>
        <pc:spChg chg="mod">
          <ac:chgData name="Cindy" userId="c16b9d50-a275-4a29-b3ff-cd1d589d2ec7" providerId="ADAL" clId="{F286DBFB-BEDD-4BE6-BBDA-FCB44099EA87}" dt="2023-06-05T20:24:33.308" v="5" actId="2711"/>
          <ac:spMkLst>
            <pc:docMk/>
            <pc:sldMk cId="0" sldId="259"/>
            <ac:spMk id="90" creationId="{00000000-0000-0000-0000-000000000000}"/>
          </ac:spMkLst>
        </pc:spChg>
        <pc:spChg chg="mod">
          <ac:chgData name="Cindy" userId="c16b9d50-a275-4a29-b3ff-cd1d589d2ec7" providerId="ADAL" clId="{F286DBFB-BEDD-4BE6-BBDA-FCB44099EA87}" dt="2023-06-05T20:25:07.933" v="9" actId="255"/>
          <ac:spMkLst>
            <pc:docMk/>
            <pc:sldMk cId="0" sldId="259"/>
            <ac:spMk id="91" creationId="{00000000-0000-0000-0000-000000000000}"/>
          </ac:spMkLst>
        </pc:spChg>
        <pc:spChg chg="mod">
          <ac:chgData name="Cindy" userId="c16b9d50-a275-4a29-b3ff-cd1d589d2ec7" providerId="ADAL" clId="{F286DBFB-BEDD-4BE6-BBDA-FCB44099EA87}" dt="2023-06-05T20:25:53.428" v="26" actId="20577"/>
          <ac:spMkLst>
            <pc:docMk/>
            <pc:sldMk cId="0" sldId="259"/>
            <ac:spMk id="92" creationId="{00000000-0000-0000-0000-000000000000}"/>
          </ac:spMkLst>
        </pc:spChg>
      </pc:sldChg>
      <pc:sldChg chg="modSp mod">
        <pc:chgData name="Cindy" userId="c16b9d50-a275-4a29-b3ff-cd1d589d2ec7" providerId="ADAL" clId="{F286DBFB-BEDD-4BE6-BBDA-FCB44099EA87}" dt="2023-06-05T20:27:47.953" v="43" actId="313"/>
        <pc:sldMkLst>
          <pc:docMk/>
          <pc:sldMk cId="0" sldId="260"/>
        </pc:sldMkLst>
        <pc:spChg chg="mod">
          <ac:chgData name="Cindy" userId="c16b9d50-a275-4a29-b3ff-cd1d589d2ec7" providerId="ADAL" clId="{F286DBFB-BEDD-4BE6-BBDA-FCB44099EA87}" dt="2023-06-05T20:26:11.326" v="27" actId="2711"/>
          <ac:spMkLst>
            <pc:docMk/>
            <pc:sldMk cId="0" sldId="260"/>
            <ac:spMk id="98" creationId="{00000000-0000-0000-0000-000000000000}"/>
          </ac:spMkLst>
        </pc:spChg>
        <pc:spChg chg="mod">
          <ac:chgData name="Cindy" userId="c16b9d50-a275-4a29-b3ff-cd1d589d2ec7" providerId="ADAL" clId="{F286DBFB-BEDD-4BE6-BBDA-FCB44099EA87}" dt="2023-06-05T20:26:11.326" v="27" actId="2711"/>
          <ac:spMkLst>
            <pc:docMk/>
            <pc:sldMk cId="0" sldId="260"/>
            <ac:spMk id="99" creationId="{00000000-0000-0000-0000-000000000000}"/>
          </ac:spMkLst>
        </pc:spChg>
        <pc:spChg chg="mod">
          <ac:chgData name="Cindy" userId="c16b9d50-a275-4a29-b3ff-cd1d589d2ec7" providerId="ADAL" clId="{F286DBFB-BEDD-4BE6-BBDA-FCB44099EA87}" dt="2023-06-05T20:26:11.326" v="27" actId="2711"/>
          <ac:spMkLst>
            <pc:docMk/>
            <pc:sldMk cId="0" sldId="260"/>
            <ac:spMk id="101" creationId="{00000000-0000-0000-0000-000000000000}"/>
          </ac:spMkLst>
        </pc:spChg>
        <pc:spChg chg="mod">
          <ac:chgData name="Cindy" userId="c16b9d50-a275-4a29-b3ff-cd1d589d2ec7" providerId="ADAL" clId="{F286DBFB-BEDD-4BE6-BBDA-FCB44099EA87}" dt="2023-06-05T20:26:11.326" v="27" actId="2711"/>
          <ac:spMkLst>
            <pc:docMk/>
            <pc:sldMk cId="0" sldId="260"/>
            <ac:spMk id="102" creationId="{00000000-0000-0000-0000-000000000000}"/>
          </ac:spMkLst>
        </pc:spChg>
        <pc:spChg chg="mod">
          <ac:chgData name="Cindy" userId="c16b9d50-a275-4a29-b3ff-cd1d589d2ec7" providerId="ADAL" clId="{F286DBFB-BEDD-4BE6-BBDA-FCB44099EA87}" dt="2023-06-05T20:26:11.326" v="27" actId="2711"/>
          <ac:spMkLst>
            <pc:docMk/>
            <pc:sldMk cId="0" sldId="260"/>
            <ac:spMk id="103" creationId="{00000000-0000-0000-0000-000000000000}"/>
          </ac:spMkLst>
        </pc:spChg>
        <pc:spChg chg="mod">
          <ac:chgData name="Cindy" userId="c16b9d50-a275-4a29-b3ff-cd1d589d2ec7" providerId="ADAL" clId="{F286DBFB-BEDD-4BE6-BBDA-FCB44099EA87}" dt="2023-06-05T20:26:11.326" v="27" actId="2711"/>
          <ac:spMkLst>
            <pc:docMk/>
            <pc:sldMk cId="0" sldId="260"/>
            <ac:spMk id="104" creationId="{00000000-0000-0000-0000-000000000000}"/>
          </ac:spMkLst>
        </pc:spChg>
        <pc:spChg chg="mod">
          <ac:chgData name="Cindy" userId="c16b9d50-a275-4a29-b3ff-cd1d589d2ec7" providerId="ADAL" clId="{F286DBFB-BEDD-4BE6-BBDA-FCB44099EA87}" dt="2023-06-05T20:26:11.326" v="27" actId="2711"/>
          <ac:spMkLst>
            <pc:docMk/>
            <pc:sldMk cId="0" sldId="260"/>
            <ac:spMk id="105" creationId="{00000000-0000-0000-0000-000000000000}"/>
          </ac:spMkLst>
        </pc:spChg>
        <pc:spChg chg="mod">
          <ac:chgData name="Cindy" userId="c16b9d50-a275-4a29-b3ff-cd1d589d2ec7" providerId="ADAL" clId="{F286DBFB-BEDD-4BE6-BBDA-FCB44099EA87}" dt="2023-06-05T20:26:11.326" v="27" actId="2711"/>
          <ac:spMkLst>
            <pc:docMk/>
            <pc:sldMk cId="0" sldId="260"/>
            <ac:spMk id="106" creationId="{00000000-0000-0000-0000-000000000000}"/>
          </ac:spMkLst>
        </pc:spChg>
        <pc:spChg chg="mod">
          <ac:chgData name="Cindy" userId="c16b9d50-a275-4a29-b3ff-cd1d589d2ec7" providerId="ADAL" clId="{F286DBFB-BEDD-4BE6-BBDA-FCB44099EA87}" dt="2023-06-05T20:26:11.326" v="27" actId="2711"/>
          <ac:spMkLst>
            <pc:docMk/>
            <pc:sldMk cId="0" sldId="260"/>
            <ac:spMk id="107" creationId="{00000000-0000-0000-0000-000000000000}"/>
          </ac:spMkLst>
        </pc:spChg>
        <pc:spChg chg="mod">
          <ac:chgData name="Cindy" userId="c16b9d50-a275-4a29-b3ff-cd1d589d2ec7" providerId="ADAL" clId="{F286DBFB-BEDD-4BE6-BBDA-FCB44099EA87}" dt="2023-06-05T20:26:14.497" v="28" actId="20577"/>
          <ac:spMkLst>
            <pc:docMk/>
            <pc:sldMk cId="0" sldId="260"/>
            <ac:spMk id="108" creationId="{00000000-0000-0000-0000-000000000000}"/>
          </ac:spMkLst>
        </pc:spChg>
        <pc:spChg chg="mod">
          <ac:chgData name="Cindy" userId="c16b9d50-a275-4a29-b3ff-cd1d589d2ec7" providerId="ADAL" clId="{F286DBFB-BEDD-4BE6-BBDA-FCB44099EA87}" dt="2023-06-05T20:26:11.326" v="27" actId="2711"/>
          <ac:spMkLst>
            <pc:docMk/>
            <pc:sldMk cId="0" sldId="260"/>
            <ac:spMk id="109" creationId="{00000000-0000-0000-0000-000000000000}"/>
          </ac:spMkLst>
        </pc:spChg>
        <pc:spChg chg="mod">
          <ac:chgData name="Cindy" userId="c16b9d50-a275-4a29-b3ff-cd1d589d2ec7" providerId="ADAL" clId="{F286DBFB-BEDD-4BE6-BBDA-FCB44099EA87}" dt="2023-06-05T20:26:11.326" v="27" actId="2711"/>
          <ac:spMkLst>
            <pc:docMk/>
            <pc:sldMk cId="0" sldId="260"/>
            <ac:spMk id="110" creationId="{00000000-0000-0000-0000-000000000000}"/>
          </ac:spMkLst>
        </pc:spChg>
        <pc:spChg chg="mod">
          <ac:chgData name="Cindy" userId="c16b9d50-a275-4a29-b3ff-cd1d589d2ec7" providerId="ADAL" clId="{F286DBFB-BEDD-4BE6-BBDA-FCB44099EA87}" dt="2023-06-05T20:26:11.326" v="27" actId="2711"/>
          <ac:spMkLst>
            <pc:docMk/>
            <pc:sldMk cId="0" sldId="260"/>
            <ac:spMk id="111" creationId="{00000000-0000-0000-0000-000000000000}"/>
          </ac:spMkLst>
        </pc:spChg>
        <pc:spChg chg="mod">
          <ac:chgData name="Cindy" userId="c16b9d50-a275-4a29-b3ff-cd1d589d2ec7" providerId="ADAL" clId="{F286DBFB-BEDD-4BE6-BBDA-FCB44099EA87}" dt="2023-06-05T20:26:21.642" v="35" actId="20577"/>
          <ac:spMkLst>
            <pc:docMk/>
            <pc:sldMk cId="0" sldId="260"/>
            <ac:spMk id="112" creationId="{00000000-0000-0000-0000-000000000000}"/>
          </ac:spMkLst>
        </pc:spChg>
        <pc:spChg chg="mod">
          <ac:chgData name="Cindy" userId="c16b9d50-a275-4a29-b3ff-cd1d589d2ec7" providerId="ADAL" clId="{F286DBFB-BEDD-4BE6-BBDA-FCB44099EA87}" dt="2023-06-05T20:26:11.326" v="27" actId="2711"/>
          <ac:spMkLst>
            <pc:docMk/>
            <pc:sldMk cId="0" sldId="260"/>
            <ac:spMk id="113" creationId="{00000000-0000-0000-0000-000000000000}"/>
          </ac:spMkLst>
        </pc:spChg>
        <pc:spChg chg="mod">
          <ac:chgData name="Cindy" userId="c16b9d50-a275-4a29-b3ff-cd1d589d2ec7" providerId="ADAL" clId="{F286DBFB-BEDD-4BE6-BBDA-FCB44099EA87}" dt="2023-06-05T20:26:11.326" v="27" actId="2711"/>
          <ac:spMkLst>
            <pc:docMk/>
            <pc:sldMk cId="0" sldId="260"/>
            <ac:spMk id="114" creationId="{00000000-0000-0000-0000-000000000000}"/>
          </ac:spMkLst>
        </pc:spChg>
        <pc:spChg chg="mod">
          <ac:chgData name="Cindy" userId="c16b9d50-a275-4a29-b3ff-cd1d589d2ec7" providerId="ADAL" clId="{F286DBFB-BEDD-4BE6-BBDA-FCB44099EA87}" dt="2023-06-05T20:26:11.326" v="27" actId="2711"/>
          <ac:spMkLst>
            <pc:docMk/>
            <pc:sldMk cId="0" sldId="260"/>
            <ac:spMk id="115" creationId="{00000000-0000-0000-0000-000000000000}"/>
          </ac:spMkLst>
        </pc:spChg>
        <pc:spChg chg="mod">
          <ac:chgData name="Cindy" userId="c16b9d50-a275-4a29-b3ff-cd1d589d2ec7" providerId="ADAL" clId="{F286DBFB-BEDD-4BE6-BBDA-FCB44099EA87}" dt="2023-06-05T20:27:47.953" v="43" actId="313"/>
          <ac:spMkLst>
            <pc:docMk/>
            <pc:sldMk cId="0" sldId="260"/>
            <ac:spMk id="116" creationId="{00000000-0000-0000-0000-000000000000}"/>
          </ac:spMkLst>
        </pc:spChg>
      </pc:sldChg>
      <pc:sldChg chg="modSp mod">
        <pc:chgData name="Cindy" userId="c16b9d50-a275-4a29-b3ff-cd1d589d2ec7" providerId="ADAL" clId="{F286DBFB-BEDD-4BE6-BBDA-FCB44099EA87}" dt="2023-06-05T20:27:59.503" v="44" actId="2711"/>
        <pc:sldMkLst>
          <pc:docMk/>
          <pc:sldMk cId="0" sldId="261"/>
        </pc:sldMkLst>
        <pc:spChg chg="mod">
          <ac:chgData name="Cindy" userId="c16b9d50-a275-4a29-b3ff-cd1d589d2ec7" providerId="ADAL" clId="{F286DBFB-BEDD-4BE6-BBDA-FCB44099EA87}" dt="2023-06-05T20:27:59.503" v="44" actId="2711"/>
          <ac:spMkLst>
            <pc:docMk/>
            <pc:sldMk cId="0" sldId="261"/>
            <ac:spMk id="122" creationId="{00000000-0000-0000-0000-000000000000}"/>
          </ac:spMkLst>
        </pc:spChg>
        <pc:spChg chg="mod">
          <ac:chgData name="Cindy" userId="c16b9d50-a275-4a29-b3ff-cd1d589d2ec7" providerId="ADAL" clId="{F286DBFB-BEDD-4BE6-BBDA-FCB44099EA87}" dt="2023-06-05T20:27:59.503" v="44" actId="2711"/>
          <ac:spMkLst>
            <pc:docMk/>
            <pc:sldMk cId="0" sldId="261"/>
            <ac:spMk id="124" creationId="{00000000-0000-0000-0000-000000000000}"/>
          </ac:spMkLst>
        </pc:spChg>
        <pc:spChg chg="mod">
          <ac:chgData name="Cindy" userId="c16b9d50-a275-4a29-b3ff-cd1d589d2ec7" providerId="ADAL" clId="{F286DBFB-BEDD-4BE6-BBDA-FCB44099EA87}" dt="2023-06-05T20:27:59.503" v="44" actId="2711"/>
          <ac:spMkLst>
            <pc:docMk/>
            <pc:sldMk cId="0" sldId="261"/>
            <ac:spMk id="125" creationId="{00000000-0000-0000-0000-000000000000}"/>
          </ac:spMkLst>
        </pc:spChg>
        <pc:spChg chg="mod">
          <ac:chgData name="Cindy" userId="c16b9d50-a275-4a29-b3ff-cd1d589d2ec7" providerId="ADAL" clId="{F286DBFB-BEDD-4BE6-BBDA-FCB44099EA87}" dt="2023-06-05T20:27:59.503" v="44" actId="2711"/>
          <ac:spMkLst>
            <pc:docMk/>
            <pc:sldMk cId="0" sldId="261"/>
            <ac:spMk id="126" creationId="{00000000-0000-0000-0000-000000000000}"/>
          </ac:spMkLst>
        </pc:spChg>
        <pc:spChg chg="mod">
          <ac:chgData name="Cindy" userId="c16b9d50-a275-4a29-b3ff-cd1d589d2ec7" providerId="ADAL" clId="{F286DBFB-BEDD-4BE6-BBDA-FCB44099EA87}" dt="2023-06-05T20:27:59.503" v="44" actId="2711"/>
          <ac:spMkLst>
            <pc:docMk/>
            <pc:sldMk cId="0" sldId="261"/>
            <ac:spMk id="127" creationId="{00000000-0000-0000-0000-000000000000}"/>
          </ac:spMkLst>
        </pc:spChg>
        <pc:spChg chg="mod">
          <ac:chgData name="Cindy" userId="c16b9d50-a275-4a29-b3ff-cd1d589d2ec7" providerId="ADAL" clId="{F286DBFB-BEDD-4BE6-BBDA-FCB44099EA87}" dt="2023-06-05T20:27:59.503" v="44" actId="2711"/>
          <ac:spMkLst>
            <pc:docMk/>
            <pc:sldMk cId="0" sldId="261"/>
            <ac:spMk id="128" creationId="{00000000-0000-0000-0000-000000000000}"/>
          </ac:spMkLst>
        </pc:spChg>
        <pc:spChg chg="mod">
          <ac:chgData name="Cindy" userId="c16b9d50-a275-4a29-b3ff-cd1d589d2ec7" providerId="ADAL" clId="{F286DBFB-BEDD-4BE6-BBDA-FCB44099EA87}" dt="2023-06-05T20:27:59.503" v="44" actId="2711"/>
          <ac:spMkLst>
            <pc:docMk/>
            <pc:sldMk cId="0" sldId="261"/>
            <ac:spMk id="129" creationId="{00000000-0000-0000-0000-000000000000}"/>
          </ac:spMkLst>
        </pc:spChg>
      </pc:sldChg>
      <pc:sldChg chg="modSp mod">
        <pc:chgData name="Cindy" userId="c16b9d50-a275-4a29-b3ff-cd1d589d2ec7" providerId="ADAL" clId="{F286DBFB-BEDD-4BE6-BBDA-FCB44099EA87}" dt="2023-06-05T20:28:39.317" v="45" actId="2711"/>
        <pc:sldMkLst>
          <pc:docMk/>
          <pc:sldMk cId="0" sldId="262"/>
        </pc:sldMkLst>
        <pc:spChg chg="mod">
          <ac:chgData name="Cindy" userId="c16b9d50-a275-4a29-b3ff-cd1d589d2ec7" providerId="ADAL" clId="{F286DBFB-BEDD-4BE6-BBDA-FCB44099EA87}" dt="2023-06-05T20:28:39.317" v="45" actId="2711"/>
          <ac:spMkLst>
            <pc:docMk/>
            <pc:sldMk cId="0" sldId="262"/>
            <ac:spMk id="135" creationId="{00000000-0000-0000-0000-000000000000}"/>
          </ac:spMkLst>
        </pc:spChg>
        <pc:spChg chg="mod">
          <ac:chgData name="Cindy" userId="c16b9d50-a275-4a29-b3ff-cd1d589d2ec7" providerId="ADAL" clId="{F286DBFB-BEDD-4BE6-BBDA-FCB44099EA87}" dt="2023-06-05T20:28:39.317" v="45" actId="2711"/>
          <ac:spMkLst>
            <pc:docMk/>
            <pc:sldMk cId="0" sldId="262"/>
            <ac:spMk id="137" creationId="{00000000-0000-0000-0000-000000000000}"/>
          </ac:spMkLst>
        </pc:spChg>
        <pc:spChg chg="mod">
          <ac:chgData name="Cindy" userId="c16b9d50-a275-4a29-b3ff-cd1d589d2ec7" providerId="ADAL" clId="{F286DBFB-BEDD-4BE6-BBDA-FCB44099EA87}" dt="2023-06-05T20:28:39.317" v="45" actId="2711"/>
          <ac:spMkLst>
            <pc:docMk/>
            <pc:sldMk cId="0" sldId="262"/>
            <ac:spMk id="138" creationId="{00000000-0000-0000-0000-000000000000}"/>
          </ac:spMkLst>
        </pc:spChg>
        <pc:spChg chg="mod">
          <ac:chgData name="Cindy" userId="c16b9d50-a275-4a29-b3ff-cd1d589d2ec7" providerId="ADAL" clId="{F286DBFB-BEDD-4BE6-BBDA-FCB44099EA87}" dt="2023-06-05T20:28:39.317" v="45" actId="2711"/>
          <ac:spMkLst>
            <pc:docMk/>
            <pc:sldMk cId="0" sldId="262"/>
            <ac:spMk id="139" creationId="{00000000-0000-0000-0000-000000000000}"/>
          </ac:spMkLst>
        </pc:spChg>
        <pc:spChg chg="mod">
          <ac:chgData name="Cindy" userId="c16b9d50-a275-4a29-b3ff-cd1d589d2ec7" providerId="ADAL" clId="{F286DBFB-BEDD-4BE6-BBDA-FCB44099EA87}" dt="2023-06-05T20:28:39.317" v="45" actId="2711"/>
          <ac:spMkLst>
            <pc:docMk/>
            <pc:sldMk cId="0" sldId="262"/>
            <ac:spMk id="140" creationId="{00000000-0000-0000-0000-000000000000}"/>
          </ac:spMkLst>
        </pc:spChg>
        <pc:spChg chg="mod">
          <ac:chgData name="Cindy" userId="c16b9d50-a275-4a29-b3ff-cd1d589d2ec7" providerId="ADAL" clId="{F286DBFB-BEDD-4BE6-BBDA-FCB44099EA87}" dt="2023-06-05T20:28:39.317" v="45" actId="2711"/>
          <ac:spMkLst>
            <pc:docMk/>
            <pc:sldMk cId="0" sldId="262"/>
            <ac:spMk id="141" creationId="{00000000-0000-0000-0000-000000000000}"/>
          </ac:spMkLst>
        </pc:spChg>
        <pc:spChg chg="mod">
          <ac:chgData name="Cindy" userId="c16b9d50-a275-4a29-b3ff-cd1d589d2ec7" providerId="ADAL" clId="{F286DBFB-BEDD-4BE6-BBDA-FCB44099EA87}" dt="2023-06-05T20:28:39.317" v="45" actId="2711"/>
          <ac:spMkLst>
            <pc:docMk/>
            <pc:sldMk cId="0" sldId="262"/>
            <ac:spMk id="142" creationId="{00000000-0000-0000-0000-000000000000}"/>
          </ac:spMkLst>
        </pc:spChg>
        <pc:spChg chg="mod">
          <ac:chgData name="Cindy" userId="c16b9d50-a275-4a29-b3ff-cd1d589d2ec7" providerId="ADAL" clId="{F286DBFB-BEDD-4BE6-BBDA-FCB44099EA87}" dt="2023-06-05T20:28:39.317" v="45" actId="2711"/>
          <ac:spMkLst>
            <pc:docMk/>
            <pc:sldMk cId="0" sldId="262"/>
            <ac:spMk id="143" creationId="{00000000-0000-0000-0000-000000000000}"/>
          </ac:spMkLst>
        </pc:spChg>
      </pc:sldChg>
      <pc:sldChg chg="modSp mod">
        <pc:chgData name="Cindy" userId="c16b9d50-a275-4a29-b3ff-cd1d589d2ec7" providerId="ADAL" clId="{F286DBFB-BEDD-4BE6-BBDA-FCB44099EA87}" dt="2023-06-05T20:29:02.776" v="46" actId="2711"/>
        <pc:sldMkLst>
          <pc:docMk/>
          <pc:sldMk cId="0" sldId="263"/>
        </pc:sldMkLst>
        <pc:spChg chg="mod">
          <ac:chgData name="Cindy" userId="c16b9d50-a275-4a29-b3ff-cd1d589d2ec7" providerId="ADAL" clId="{F286DBFB-BEDD-4BE6-BBDA-FCB44099EA87}" dt="2023-06-05T20:29:02.776" v="46" actId="2711"/>
          <ac:spMkLst>
            <pc:docMk/>
            <pc:sldMk cId="0" sldId="263"/>
            <ac:spMk id="13" creationId="{5BA480F8-75DE-B5EC-4E19-D239E9214875}"/>
          </ac:spMkLst>
        </pc:spChg>
        <pc:spChg chg="mod">
          <ac:chgData name="Cindy" userId="c16b9d50-a275-4a29-b3ff-cd1d589d2ec7" providerId="ADAL" clId="{F286DBFB-BEDD-4BE6-BBDA-FCB44099EA87}" dt="2023-06-05T20:29:02.776" v="46" actId="2711"/>
          <ac:spMkLst>
            <pc:docMk/>
            <pc:sldMk cId="0" sldId="263"/>
            <ac:spMk id="14" creationId="{71E6B8E9-9461-CA69-C835-17653DB8F538}"/>
          </ac:spMkLst>
        </pc:spChg>
        <pc:spChg chg="mod">
          <ac:chgData name="Cindy" userId="c16b9d50-a275-4a29-b3ff-cd1d589d2ec7" providerId="ADAL" clId="{F286DBFB-BEDD-4BE6-BBDA-FCB44099EA87}" dt="2023-06-05T20:29:02.776" v="46" actId="2711"/>
          <ac:spMkLst>
            <pc:docMk/>
            <pc:sldMk cId="0" sldId="263"/>
            <ac:spMk id="148" creationId="{00000000-0000-0000-0000-000000000000}"/>
          </ac:spMkLst>
        </pc:spChg>
        <pc:spChg chg="mod">
          <ac:chgData name="Cindy" userId="c16b9d50-a275-4a29-b3ff-cd1d589d2ec7" providerId="ADAL" clId="{F286DBFB-BEDD-4BE6-BBDA-FCB44099EA87}" dt="2023-06-05T20:29:02.776" v="46" actId="2711"/>
          <ac:spMkLst>
            <pc:docMk/>
            <pc:sldMk cId="0" sldId="263"/>
            <ac:spMk id="150" creationId="{00000000-0000-0000-0000-000000000000}"/>
          </ac:spMkLst>
        </pc:spChg>
        <pc:spChg chg="mod">
          <ac:chgData name="Cindy" userId="c16b9d50-a275-4a29-b3ff-cd1d589d2ec7" providerId="ADAL" clId="{F286DBFB-BEDD-4BE6-BBDA-FCB44099EA87}" dt="2023-06-05T20:29:02.776" v="46" actId="2711"/>
          <ac:spMkLst>
            <pc:docMk/>
            <pc:sldMk cId="0" sldId="263"/>
            <ac:spMk id="151" creationId="{00000000-0000-0000-0000-000000000000}"/>
          </ac:spMkLst>
        </pc:spChg>
        <pc:spChg chg="mod">
          <ac:chgData name="Cindy" userId="c16b9d50-a275-4a29-b3ff-cd1d589d2ec7" providerId="ADAL" clId="{F286DBFB-BEDD-4BE6-BBDA-FCB44099EA87}" dt="2023-06-05T20:29:02.776" v="46" actId="2711"/>
          <ac:spMkLst>
            <pc:docMk/>
            <pc:sldMk cId="0" sldId="263"/>
            <ac:spMk id="153" creationId="{00000000-0000-0000-0000-000000000000}"/>
          </ac:spMkLst>
        </pc:spChg>
        <pc:spChg chg="mod">
          <ac:chgData name="Cindy" userId="c16b9d50-a275-4a29-b3ff-cd1d589d2ec7" providerId="ADAL" clId="{F286DBFB-BEDD-4BE6-BBDA-FCB44099EA87}" dt="2023-06-05T20:29:02.776" v="46" actId="2711"/>
          <ac:spMkLst>
            <pc:docMk/>
            <pc:sldMk cId="0" sldId="263"/>
            <ac:spMk id="154" creationId="{00000000-0000-0000-0000-000000000000}"/>
          </ac:spMkLst>
        </pc:spChg>
        <pc:spChg chg="mod">
          <ac:chgData name="Cindy" userId="c16b9d50-a275-4a29-b3ff-cd1d589d2ec7" providerId="ADAL" clId="{F286DBFB-BEDD-4BE6-BBDA-FCB44099EA87}" dt="2023-06-05T20:29:02.776" v="46" actId="2711"/>
          <ac:spMkLst>
            <pc:docMk/>
            <pc:sldMk cId="0" sldId="263"/>
            <ac:spMk id="156" creationId="{00000000-0000-0000-0000-000000000000}"/>
          </ac:spMkLst>
        </pc:spChg>
        <pc:spChg chg="mod">
          <ac:chgData name="Cindy" userId="c16b9d50-a275-4a29-b3ff-cd1d589d2ec7" providerId="ADAL" clId="{F286DBFB-BEDD-4BE6-BBDA-FCB44099EA87}" dt="2023-06-05T20:29:02.776" v="46" actId="2711"/>
          <ac:spMkLst>
            <pc:docMk/>
            <pc:sldMk cId="0" sldId="263"/>
            <ac:spMk id="157" creationId="{00000000-0000-0000-0000-000000000000}"/>
          </ac:spMkLst>
        </pc:spChg>
        <pc:spChg chg="mod">
          <ac:chgData name="Cindy" userId="c16b9d50-a275-4a29-b3ff-cd1d589d2ec7" providerId="ADAL" clId="{F286DBFB-BEDD-4BE6-BBDA-FCB44099EA87}" dt="2023-06-05T20:29:02.776" v="46" actId="2711"/>
          <ac:spMkLst>
            <pc:docMk/>
            <pc:sldMk cId="0" sldId="263"/>
            <ac:spMk id="158" creationId="{00000000-0000-0000-0000-000000000000}"/>
          </ac:spMkLst>
        </pc:spChg>
        <pc:spChg chg="mod">
          <ac:chgData name="Cindy" userId="c16b9d50-a275-4a29-b3ff-cd1d589d2ec7" providerId="ADAL" clId="{F286DBFB-BEDD-4BE6-BBDA-FCB44099EA87}" dt="2023-06-05T20:29:02.776" v="46" actId="2711"/>
          <ac:spMkLst>
            <pc:docMk/>
            <pc:sldMk cId="0" sldId="263"/>
            <ac:spMk id="159" creationId="{00000000-0000-0000-0000-000000000000}"/>
          </ac:spMkLst>
        </pc:spChg>
        <pc:spChg chg="mod">
          <ac:chgData name="Cindy" userId="c16b9d50-a275-4a29-b3ff-cd1d589d2ec7" providerId="ADAL" clId="{F286DBFB-BEDD-4BE6-BBDA-FCB44099EA87}" dt="2023-06-05T20:29:02.776" v="46" actId="2711"/>
          <ac:spMkLst>
            <pc:docMk/>
            <pc:sldMk cId="0" sldId="263"/>
            <ac:spMk id="161" creationId="{00000000-0000-0000-0000-000000000000}"/>
          </ac:spMkLst>
        </pc:spChg>
        <pc:spChg chg="mod">
          <ac:chgData name="Cindy" userId="c16b9d50-a275-4a29-b3ff-cd1d589d2ec7" providerId="ADAL" clId="{F286DBFB-BEDD-4BE6-BBDA-FCB44099EA87}" dt="2023-06-05T20:29:02.776" v="46" actId="2711"/>
          <ac:spMkLst>
            <pc:docMk/>
            <pc:sldMk cId="0" sldId="263"/>
            <ac:spMk id="162" creationId="{00000000-0000-0000-0000-000000000000}"/>
          </ac:spMkLst>
        </pc:spChg>
        <pc:spChg chg="mod">
          <ac:chgData name="Cindy" userId="c16b9d50-a275-4a29-b3ff-cd1d589d2ec7" providerId="ADAL" clId="{F286DBFB-BEDD-4BE6-BBDA-FCB44099EA87}" dt="2023-06-05T20:29:02.776" v="46" actId="2711"/>
          <ac:spMkLst>
            <pc:docMk/>
            <pc:sldMk cId="0" sldId="263"/>
            <ac:spMk id="164" creationId="{00000000-0000-0000-0000-000000000000}"/>
          </ac:spMkLst>
        </pc:spChg>
        <pc:spChg chg="mod">
          <ac:chgData name="Cindy" userId="c16b9d50-a275-4a29-b3ff-cd1d589d2ec7" providerId="ADAL" clId="{F286DBFB-BEDD-4BE6-BBDA-FCB44099EA87}" dt="2023-06-05T20:29:02.776" v="46" actId="2711"/>
          <ac:spMkLst>
            <pc:docMk/>
            <pc:sldMk cId="0" sldId="263"/>
            <ac:spMk id="165" creationId="{00000000-0000-0000-0000-000000000000}"/>
          </ac:spMkLst>
        </pc:spChg>
        <pc:spChg chg="mod">
          <ac:chgData name="Cindy" userId="c16b9d50-a275-4a29-b3ff-cd1d589d2ec7" providerId="ADAL" clId="{F286DBFB-BEDD-4BE6-BBDA-FCB44099EA87}" dt="2023-06-05T20:29:02.776" v="46" actId="2711"/>
          <ac:spMkLst>
            <pc:docMk/>
            <pc:sldMk cId="0" sldId="263"/>
            <ac:spMk id="166" creationId="{00000000-0000-0000-0000-000000000000}"/>
          </ac:spMkLst>
        </pc:spChg>
        <pc:spChg chg="mod">
          <ac:chgData name="Cindy" userId="c16b9d50-a275-4a29-b3ff-cd1d589d2ec7" providerId="ADAL" clId="{F286DBFB-BEDD-4BE6-BBDA-FCB44099EA87}" dt="2023-06-05T20:29:02.776" v="46" actId="2711"/>
          <ac:spMkLst>
            <pc:docMk/>
            <pc:sldMk cId="0" sldId="263"/>
            <ac:spMk id="167" creationId="{00000000-0000-0000-0000-000000000000}"/>
          </ac:spMkLst>
        </pc:spChg>
        <pc:spChg chg="mod">
          <ac:chgData name="Cindy" userId="c16b9d50-a275-4a29-b3ff-cd1d589d2ec7" providerId="ADAL" clId="{F286DBFB-BEDD-4BE6-BBDA-FCB44099EA87}" dt="2023-06-05T20:29:02.776" v="46" actId="2711"/>
          <ac:spMkLst>
            <pc:docMk/>
            <pc:sldMk cId="0" sldId="263"/>
            <ac:spMk id="168" creationId="{00000000-0000-0000-0000-000000000000}"/>
          </ac:spMkLst>
        </pc:spChg>
      </pc:sldChg>
      <pc:sldChg chg="modSp mod">
        <pc:chgData name="Cindy" userId="c16b9d50-a275-4a29-b3ff-cd1d589d2ec7" providerId="ADAL" clId="{F286DBFB-BEDD-4BE6-BBDA-FCB44099EA87}" dt="2023-06-05T20:29:40.132" v="47" actId="2711"/>
        <pc:sldMkLst>
          <pc:docMk/>
          <pc:sldMk cId="0" sldId="264"/>
        </pc:sldMkLst>
        <pc:spChg chg="mod">
          <ac:chgData name="Cindy" userId="c16b9d50-a275-4a29-b3ff-cd1d589d2ec7" providerId="ADAL" clId="{F286DBFB-BEDD-4BE6-BBDA-FCB44099EA87}" dt="2023-06-05T20:29:40.132" v="47" actId="2711"/>
          <ac:spMkLst>
            <pc:docMk/>
            <pc:sldMk cId="0" sldId="264"/>
            <ac:spMk id="175" creationId="{00000000-0000-0000-0000-000000000000}"/>
          </ac:spMkLst>
        </pc:spChg>
        <pc:spChg chg="mod">
          <ac:chgData name="Cindy" userId="c16b9d50-a275-4a29-b3ff-cd1d589d2ec7" providerId="ADAL" clId="{F286DBFB-BEDD-4BE6-BBDA-FCB44099EA87}" dt="2023-06-05T20:29:40.132" v="47" actId="2711"/>
          <ac:spMkLst>
            <pc:docMk/>
            <pc:sldMk cId="0" sldId="264"/>
            <ac:spMk id="176" creationId="{00000000-0000-0000-0000-000000000000}"/>
          </ac:spMkLst>
        </pc:spChg>
        <pc:spChg chg="mod">
          <ac:chgData name="Cindy" userId="c16b9d50-a275-4a29-b3ff-cd1d589d2ec7" providerId="ADAL" clId="{F286DBFB-BEDD-4BE6-BBDA-FCB44099EA87}" dt="2023-06-05T20:29:40.132" v="47" actId="2711"/>
          <ac:spMkLst>
            <pc:docMk/>
            <pc:sldMk cId="0" sldId="264"/>
            <ac:spMk id="178" creationId="{00000000-0000-0000-0000-000000000000}"/>
          </ac:spMkLst>
        </pc:spChg>
        <pc:spChg chg="mod">
          <ac:chgData name="Cindy" userId="c16b9d50-a275-4a29-b3ff-cd1d589d2ec7" providerId="ADAL" clId="{F286DBFB-BEDD-4BE6-BBDA-FCB44099EA87}" dt="2023-06-05T20:29:40.132" v="47" actId="2711"/>
          <ac:spMkLst>
            <pc:docMk/>
            <pc:sldMk cId="0" sldId="264"/>
            <ac:spMk id="179" creationId="{00000000-0000-0000-0000-000000000000}"/>
          </ac:spMkLst>
        </pc:spChg>
        <pc:spChg chg="mod">
          <ac:chgData name="Cindy" userId="c16b9d50-a275-4a29-b3ff-cd1d589d2ec7" providerId="ADAL" clId="{F286DBFB-BEDD-4BE6-BBDA-FCB44099EA87}" dt="2023-06-05T20:29:40.132" v="47" actId="2711"/>
          <ac:spMkLst>
            <pc:docMk/>
            <pc:sldMk cId="0" sldId="264"/>
            <ac:spMk id="180" creationId="{00000000-0000-0000-0000-000000000000}"/>
          </ac:spMkLst>
        </pc:spChg>
        <pc:spChg chg="mod">
          <ac:chgData name="Cindy" userId="c16b9d50-a275-4a29-b3ff-cd1d589d2ec7" providerId="ADAL" clId="{F286DBFB-BEDD-4BE6-BBDA-FCB44099EA87}" dt="2023-06-05T20:29:40.132" v="47" actId="2711"/>
          <ac:spMkLst>
            <pc:docMk/>
            <pc:sldMk cId="0" sldId="264"/>
            <ac:spMk id="181" creationId="{00000000-0000-0000-0000-000000000000}"/>
          </ac:spMkLst>
        </pc:spChg>
        <pc:spChg chg="mod">
          <ac:chgData name="Cindy" userId="c16b9d50-a275-4a29-b3ff-cd1d589d2ec7" providerId="ADAL" clId="{F286DBFB-BEDD-4BE6-BBDA-FCB44099EA87}" dt="2023-06-05T20:29:40.132" v="47" actId="2711"/>
          <ac:spMkLst>
            <pc:docMk/>
            <pc:sldMk cId="0" sldId="264"/>
            <ac:spMk id="182" creationId="{00000000-0000-0000-0000-000000000000}"/>
          </ac:spMkLst>
        </pc:spChg>
      </pc:sldChg>
      <pc:sldChg chg="modSp mod">
        <pc:chgData name="Cindy" userId="c16b9d50-a275-4a29-b3ff-cd1d589d2ec7" providerId="ADAL" clId="{F286DBFB-BEDD-4BE6-BBDA-FCB44099EA87}" dt="2023-06-05T20:30:33.800" v="51" actId="20577"/>
        <pc:sldMkLst>
          <pc:docMk/>
          <pc:sldMk cId="0" sldId="265"/>
        </pc:sldMkLst>
        <pc:spChg chg="mod">
          <ac:chgData name="Cindy" userId="c16b9d50-a275-4a29-b3ff-cd1d589d2ec7" providerId="ADAL" clId="{F286DBFB-BEDD-4BE6-BBDA-FCB44099EA87}" dt="2023-06-05T20:30:06.976" v="49" actId="2711"/>
          <ac:spMkLst>
            <pc:docMk/>
            <pc:sldMk cId="0" sldId="265"/>
            <ac:spMk id="188" creationId="{00000000-0000-0000-0000-000000000000}"/>
          </ac:spMkLst>
        </pc:spChg>
        <pc:spChg chg="mod">
          <ac:chgData name="Cindy" userId="c16b9d50-a275-4a29-b3ff-cd1d589d2ec7" providerId="ADAL" clId="{F286DBFB-BEDD-4BE6-BBDA-FCB44099EA87}" dt="2023-06-05T20:30:33.800" v="51" actId="20577"/>
          <ac:spMkLst>
            <pc:docMk/>
            <pc:sldMk cId="0" sldId="265"/>
            <ac:spMk id="189" creationId="{00000000-0000-0000-0000-000000000000}"/>
          </ac:spMkLst>
        </pc:spChg>
        <pc:spChg chg="mod">
          <ac:chgData name="Cindy" userId="c16b9d50-a275-4a29-b3ff-cd1d589d2ec7" providerId="ADAL" clId="{F286DBFB-BEDD-4BE6-BBDA-FCB44099EA87}" dt="2023-06-05T20:30:06.976" v="49" actId="2711"/>
          <ac:spMkLst>
            <pc:docMk/>
            <pc:sldMk cId="0" sldId="265"/>
            <ac:spMk id="190" creationId="{00000000-0000-0000-0000-000000000000}"/>
          </ac:spMkLst>
        </pc:spChg>
        <pc:spChg chg="mod">
          <ac:chgData name="Cindy" userId="c16b9d50-a275-4a29-b3ff-cd1d589d2ec7" providerId="ADAL" clId="{F286DBFB-BEDD-4BE6-BBDA-FCB44099EA87}" dt="2023-06-05T20:30:06.976" v="49" actId="2711"/>
          <ac:spMkLst>
            <pc:docMk/>
            <pc:sldMk cId="0" sldId="265"/>
            <ac:spMk id="192" creationId="{00000000-0000-0000-0000-000000000000}"/>
          </ac:spMkLst>
        </pc:spChg>
        <pc:spChg chg="mod">
          <ac:chgData name="Cindy" userId="c16b9d50-a275-4a29-b3ff-cd1d589d2ec7" providerId="ADAL" clId="{F286DBFB-BEDD-4BE6-BBDA-FCB44099EA87}" dt="2023-06-05T20:30:06.976" v="49" actId="2711"/>
          <ac:spMkLst>
            <pc:docMk/>
            <pc:sldMk cId="0" sldId="265"/>
            <ac:spMk id="193" creationId="{00000000-0000-0000-0000-000000000000}"/>
          </ac:spMkLst>
        </pc:spChg>
        <pc:spChg chg="mod">
          <ac:chgData name="Cindy" userId="c16b9d50-a275-4a29-b3ff-cd1d589d2ec7" providerId="ADAL" clId="{F286DBFB-BEDD-4BE6-BBDA-FCB44099EA87}" dt="2023-06-05T20:30:06.976" v="49" actId="2711"/>
          <ac:spMkLst>
            <pc:docMk/>
            <pc:sldMk cId="0" sldId="265"/>
            <ac:spMk id="194" creationId="{00000000-0000-0000-0000-000000000000}"/>
          </ac:spMkLst>
        </pc:spChg>
        <pc:spChg chg="mod">
          <ac:chgData name="Cindy" userId="c16b9d50-a275-4a29-b3ff-cd1d589d2ec7" providerId="ADAL" clId="{F286DBFB-BEDD-4BE6-BBDA-FCB44099EA87}" dt="2023-06-05T20:30:06.976" v="49" actId="2711"/>
          <ac:spMkLst>
            <pc:docMk/>
            <pc:sldMk cId="0" sldId="265"/>
            <ac:spMk id="195" creationId="{00000000-0000-0000-0000-000000000000}"/>
          </ac:spMkLst>
        </pc:spChg>
        <pc:spChg chg="mod">
          <ac:chgData name="Cindy" userId="c16b9d50-a275-4a29-b3ff-cd1d589d2ec7" providerId="ADAL" clId="{F286DBFB-BEDD-4BE6-BBDA-FCB44099EA87}" dt="2023-06-05T20:30:06.976" v="49" actId="2711"/>
          <ac:spMkLst>
            <pc:docMk/>
            <pc:sldMk cId="0" sldId="265"/>
            <ac:spMk id="196" creationId="{00000000-0000-0000-0000-000000000000}"/>
          </ac:spMkLst>
        </pc:spChg>
        <pc:spChg chg="mod">
          <ac:chgData name="Cindy" userId="c16b9d50-a275-4a29-b3ff-cd1d589d2ec7" providerId="ADAL" clId="{F286DBFB-BEDD-4BE6-BBDA-FCB44099EA87}" dt="2023-06-05T20:30:06.976" v="49" actId="2711"/>
          <ac:spMkLst>
            <pc:docMk/>
            <pc:sldMk cId="0" sldId="265"/>
            <ac:spMk id="197" creationId="{00000000-0000-0000-0000-000000000000}"/>
          </ac:spMkLst>
        </pc:spChg>
        <pc:spChg chg="mod">
          <ac:chgData name="Cindy" userId="c16b9d50-a275-4a29-b3ff-cd1d589d2ec7" providerId="ADAL" clId="{F286DBFB-BEDD-4BE6-BBDA-FCB44099EA87}" dt="2023-06-05T20:30:06.976" v="49" actId="2711"/>
          <ac:spMkLst>
            <pc:docMk/>
            <pc:sldMk cId="0" sldId="265"/>
            <ac:spMk id="198" creationId="{00000000-0000-0000-0000-000000000000}"/>
          </ac:spMkLst>
        </pc:spChg>
        <pc:spChg chg="mod">
          <ac:chgData name="Cindy" userId="c16b9d50-a275-4a29-b3ff-cd1d589d2ec7" providerId="ADAL" clId="{F286DBFB-BEDD-4BE6-BBDA-FCB44099EA87}" dt="2023-06-05T20:30:06.976" v="49" actId="2711"/>
          <ac:spMkLst>
            <pc:docMk/>
            <pc:sldMk cId="0" sldId="265"/>
            <ac:spMk id="199" creationId="{00000000-0000-0000-0000-000000000000}"/>
          </ac:spMkLst>
        </pc:spChg>
        <pc:grpChg chg="mod">
          <ac:chgData name="Cindy" userId="c16b9d50-a275-4a29-b3ff-cd1d589d2ec7" providerId="ADAL" clId="{F286DBFB-BEDD-4BE6-BBDA-FCB44099EA87}" dt="2023-06-05T20:30:15.339" v="50" actId="1076"/>
          <ac:grpSpMkLst>
            <pc:docMk/>
            <pc:sldMk cId="0" sldId="265"/>
            <ac:grpSpMk id="191" creationId="{00000000-0000-0000-0000-000000000000}"/>
          </ac:grpSpMkLst>
        </pc:grpChg>
      </pc:sldChg>
      <pc:sldChg chg="modSp mod">
        <pc:chgData name="Cindy" userId="c16b9d50-a275-4a29-b3ff-cd1d589d2ec7" providerId="ADAL" clId="{F286DBFB-BEDD-4BE6-BBDA-FCB44099EA87}" dt="2023-06-05T20:58:06.811" v="121" actId="20577"/>
        <pc:sldMkLst>
          <pc:docMk/>
          <pc:sldMk cId="3654821606" sldId="266"/>
        </pc:sldMkLst>
        <pc:spChg chg="mod">
          <ac:chgData name="Cindy" userId="c16b9d50-a275-4a29-b3ff-cd1d589d2ec7" providerId="ADAL" clId="{F286DBFB-BEDD-4BE6-BBDA-FCB44099EA87}" dt="2023-06-05T20:57:51.162" v="106" actId="2711"/>
          <ac:spMkLst>
            <pc:docMk/>
            <pc:sldMk cId="3654821606" sldId="266"/>
            <ac:spMk id="2" creationId="{5BFE24DF-39EE-495A-E68A-2114B69161B7}"/>
          </ac:spMkLst>
        </pc:spChg>
        <pc:spChg chg="mod">
          <ac:chgData name="Cindy" userId="c16b9d50-a275-4a29-b3ff-cd1d589d2ec7" providerId="ADAL" clId="{F286DBFB-BEDD-4BE6-BBDA-FCB44099EA87}" dt="2023-06-05T20:57:51.162" v="106" actId="2711"/>
          <ac:spMkLst>
            <pc:docMk/>
            <pc:sldMk cId="3654821606" sldId="266"/>
            <ac:spMk id="3" creationId="{B7B3A43F-FF5D-C707-69A4-A82D624BE262}"/>
          </ac:spMkLst>
        </pc:spChg>
        <pc:spChg chg="mod">
          <ac:chgData name="Cindy" userId="c16b9d50-a275-4a29-b3ff-cd1d589d2ec7" providerId="ADAL" clId="{F286DBFB-BEDD-4BE6-BBDA-FCB44099EA87}" dt="2023-06-05T20:57:51.162" v="106" actId="2711"/>
          <ac:spMkLst>
            <pc:docMk/>
            <pc:sldMk cId="3654821606" sldId="266"/>
            <ac:spMk id="205"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6"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7"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8" creationId="{00000000-0000-0000-0000-000000000000}"/>
          </ac:spMkLst>
        </pc:spChg>
        <pc:spChg chg="mod">
          <ac:chgData name="Cindy" userId="c16b9d50-a275-4a29-b3ff-cd1d589d2ec7" providerId="ADAL" clId="{F286DBFB-BEDD-4BE6-BBDA-FCB44099EA87}" dt="2023-06-05T20:58:06.811" v="121" actId="20577"/>
          <ac:spMkLst>
            <pc:docMk/>
            <pc:sldMk cId="3654821606" sldId="266"/>
            <ac:spMk id="209" creationId="{00000000-0000-0000-0000-000000000000}"/>
          </ac:spMkLst>
        </pc:spChg>
      </pc:sldChg>
      <pc:sldChg chg="modSp mod">
        <pc:chgData name="Cindy" userId="c16b9d50-a275-4a29-b3ff-cd1d589d2ec7" providerId="ADAL" clId="{F286DBFB-BEDD-4BE6-BBDA-FCB44099EA87}" dt="2023-06-05T21:00:29.253" v="152" actId="20577"/>
        <pc:sldMkLst>
          <pc:docMk/>
          <pc:sldMk cId="444633533" sldId="271"/>
        </pc:sldMkLst>
        <pc:spChg chg="mod">
          <ac:chgData name="Cindy" userId="c16b9d50-a275-4a29-b3ff-cd1d589d2ec7" providerId="ADAL" clId="{F286DBFB-BEDD-4BE6-BBDA-FCB44099EA87}" dt="2023-06-05T20:59:52.955" v="138" actId="2711"/>
          <ac:spMkLst>
            <pc:docMk/>
            <pc:sldMk cId="444633533" sldId="271"/>
            <ac:spMk id="255"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6"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7"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8" creationId="{00000000-0000-0000-0000-000000000000}"/>
          </ac:spMkLst>
        </pc:spChg>
        <pc:spChg chg="mod">
          <ac:chgData name="Cindy" userId="c16b9d50-a275-4a29-b3ff-cd1d589d2ec7" providerId="ADAL" clId="{F286DBFB-BEDD-4BE6-BBDA-FCB44099EA87}" dt="2023-06-05T21:00:29.253" v="152" actId="20577"/>
          <ac:spMkLst>
            <pc:docMk/>
            <pc:sldMk cId="444633533" sldId="271"/>
            <ac:spMk id="259" creationId="{00000000-0000-0000-0000-000000000000}"/>
          </ac:spMkLst>
        </pc:spChg>
      </pc:sldChg>
      <pc:sldChg chg="modSp mod">
        <pc:chgData name="Cindy" userId="c16b9d50-a275-4a29-b3ff-cd1d589d2ec7" providerId="ADAL" clId="{F286DBFB-BEDD-4BE6-BBDA-FCB44099EA87}" dt="2023-06-05T20:48:58.306" v="55" actId="20577"/>
        <pc:sldMkLst>
          <pc:docMk/>
          <pc:sldMk cId="0" sldId="273"/>
        </pc:sldMkLst>
        <pc:spChg chg="mod">
          <ac:chgData name="Cindy" userId="c16b9d50-a275-4a29-b3ff-cd1d589d2ec7" providerId="ADAL" clId="{F286DBFB-BEDD-4BE6-BBDA-FCB44099EA87}" dt="2023-06-05T20:30:48.550" v="52" actId="2711"/>
          <ac:spMkLst>
            <pc:docMk/>
            <pc:sldMk cId="0" sldId="273"/>
            <ac:spMk id="279" creationId="{00000000-0000-0000-0000-000000000000}"/>
          </ac:spMkLst>
        </pc:spChg>
        <pc:spChg chg="mod">
          <ac:chgData name="Cindy" userId="c16b9d50-a275-4a29-b3ff-cd1d589d2ec7" providerId="ADAL" clId="{F286DBFB-BEDD-4BE6-BBDA-FCB44099EA87}" dt="2023-06-05T20:48:58.306" v="55" actId="20577"/>
          <ac:spMkLst>
            <pc:docMk/>
            <pc:sldMk cId="0" sldId="273"/>
            <ac:spMk id="280" creationId="{00000000-0000-0000-0000-000000000000}"/>
          </ac:spMkLst>
        </pc:spChg>
      </pc:sldChg>
      <pc:sldChg chg="modSp mod">
        <pc:chgData name="Cindy" userId="c16b9d50-a275-4a29-b3ff-cd1d589d2ec7" providerId="ADAL" clId="{F286DBFB-BEDD-4BE6-BBDA-FCB44099EA87}" dt="2023-06-05T20:51:22.906" v="75" actId="20577"/>
        <pc:sldMkLst>
          <pc:docMk/>
          <pc:sldMk cId="0" sldId="274"/>
        </pc:sldMkLst>
        <pc:spChg chg="mod">
          <ac:chgData name="Cindy" userId="c16b9d50-a275-4a29-b3ff-cd1d589d2ec7" providerId="ADAL" clId="{F286DBFB-BEDD-4BE6-BBDA-FCB44099EA87}" dt="2023-06-05T20:51:20.216" v="74" actId="20577"/>
          <ac:spMkLst>
            <pc:docMk/>
            <pc:sldMk cId="0" sldId="274"/>
            <ac:spMk id="2" creationId="{80EADF75-F270-23F1-601A-AE06512AA519}"/>
          </ac:spMkLst>
        </pc:spChg>
        <pc:spChg chg="mod">
          <ac:chgData name="Cindy" userId="c16b9d50-a275-4a29-b3ff-cd1d589d2ec7" providerId="ADAL" clId="{F286DBFB-BEDD-4BE6-BBDA-FCB44099EA87}" dt="2023-06-05T20:49:16.644" v="56" actId="2711"/>
          <ac:spMkLst>
            <pc:docMk/>
            <pc:sldMk cId="0" sldId="274"/>
            <ac:spMk id="286" creationId="{00000000-0000-0000-0000-000000000000}"/>
          </ac:spMkLst>
        </pc:spChg>
        <pc:spChg chg="mod">
          <ac:chgData name="Cindy" userId="c16b9d50-a275-4a29-b3ff-cd1d589d2ec7" providerId="ADAL" clId="{F286DBFB-BEDD-4BE6-BBDA-FCB44099EA87}" dt="2023-06-05T20:49:16.644" v="56" actId="2711"/>
          <ac:spMkLst>
            <pc:docMk/>
            <pc:sldMk cId="0" sldId="274"/>
            <ac:spMk id="288" creationId="{00000000-0000-0000-0000-000000000000}"/>
          </ac:spMkLst>
        </pc:spChg>
        <pc:spChg chg="mod">
          <ac:chgData name="Cindy" userId="c16b9d50-a275-4a29-b3ff-cd1d589d2ec7" providerId="ADAL" clId="{F286DBFB-BEDD-4BE6-BBDA-FCB44099EA87}" dt="2023-06-05T20:49:16.644" v="56" actId="2711"/>
          <ac:spMkLst>
            <pc:docMk/>
            <pc:sldMk cId="0" sldId="274"/>
            <ac:spMk id="289" creationId="{00000000-0000-0000-0000-000000000000}"/>
          </ac:spMkLst>
        </pc:spChg>
        <pc:spChg chg="mod">
          <ac:chgData name="Cindy" userId="c16b9d50-a275-4a29-b3ff-cd1d589d2ec7" providerId="ADAL" clId="{F286DBFB-BEDD-4BE6-BBDA-FCB44099EA87}" dt="2023-06-05T20:49:16.644" v="56" actId="2711"/>
          <ac:spMkLst>
            <pc:docMk/>
            <pc:sldMk cId="0" sldId="274"/>
            <ac:spMk id="290" creationId="{00000000-0000-0000-0000-000000000000}"/>
          </ac:spMkLst>
        </pc:spChg>
        <pc:spChg chg="mod">
          <ac:chgData name="Cindy" userId="c16b9d50-a275-4a29-b3ff-cd1d589d2ec7" providerId="ADAL" clId="{F286DBFB-BEDD-4BE6-BBDA-FCB44099EA87}" dt="2023-06-05T20:51:11.797" v="72" actId="20577"/>
          <ac:spMkLst>
            <pc:docMk/>
            <pc:sldMk cId="0" sldId="274"/>
            <ac:spMk id="291" creationId="{00000000-0000-0000-0000-000000000000}"/>
          </ac:spMkLst>
        </pc:spChg>
        <pc:spChg chg="mod">
          <ac:chgData name="Cindy" userId="c16b9d50-a275-4a29-b3ff-cd1d589d2ec7" providerId="ADAL" clId="{F286DBFB-BEDD-4BE6-BBDA-FCB44099EA87}" dt="2023-06-05T20:49:16.644" v="56" actId="2711"/>
          <ac:spMkLst>
            <pc:docMk/>
            <pc:sldMk cId="0" sldId="274"/>
            <ac:spMk id="292" creationId="{00000000-0000-0000-0000-000000000000}"/>
          </ac:spMkLst>
        </pc:spChg>
        <pc:spChg chg="mod">
          <ac:chgData name="Cindy" userId="c16b9d50-a275-4a29-b3ff-cd1d589d2ec7" providerId="ADAL" clId="{F286DBFB-BEDD-4BE6-BBDA-FCB44099EA87}" dt="2023-06-05T20:51:15.474" v="73" actId="20577"/>
          <ac:spMkLst>
            <pc:docMk/>
            <pc:sldMk cId="0" sldId="274"/>
            <ac:spMk id="293" creationId="{00000000-0000-0000-0000-000000000000}"/>
          </ac:spMkLst>
        </pc:spChg>
        <pc:spChg chg="mod">
          <ac:chgData name="Cindy" userId="c16b9d50-a275-4a29-b3ff-cd1d589d2ec7" providerId="ADAL" clId="{F286DBFB-BEDD-4BE6-BBDA-FCB44099EA87}" dt="2023-06-05T20:49:16.644" v="56" actId="2711"/>
          <ac:spMkLst>
            <pc:docMk/>
            <pc:sldMk cId="0" sldId="274"/>
            <ac:spMk id="296" creationId="{00000000-0000-0000-0000-000000000000}"/>
          </ac:spMkLst>
        </pc:spChg>
        <pc:spChg chg="mod">
          <ac:chgData name="Cindy" userId="c16b9d50-a275-4a29-b3ff-cd1d589d2ec7" providerId="ADAL" clId="{F286DBFB-BEDD-4BE6-BBDA-FCB44099EA87}" dt="2023-06-05T20:51:22.906" v="75" actId="20577"/>
          <ac:spMkLst>
            <pc:docMk/>
            <pc:sldMk cId="0" sldId="274"/>
            <ac:spMk id="297" creationId="{00000000-0000-0000-0000-000000000000}"/>
          </ac:spMkLst>
        </pc:spChg>
        <pc:spChg chg="mod">
          <ac:chgData name="Cindy" userId="c16b9d50-a275-4a29-b3ff-cd1d589d2ec7" providerId="ADAL" clId="{F286DBFB-BEDD-4BE6-BBDA-FCB44099EA87}" dt="2023-06-05T20:49:16.644" v="56" actId="2711"/>
          <ac:spMkLst>
            <pc:docMk/>
            <pc:sldMk cId="0" sldId="274"/>
            <ac:spMk id="298" creationId="{00000000-0000-0000-0000-000000000000}"/>
          </ac:spMkLst>
        </pc:spChg>
        <pc:grpChg chg="mod">
          <ac:chgData name="Cindy" userId="c16b9d50-a275-4a29-b3ff-cd1d589d2ec7" providerId="ADAL" clId="{F286DBFB-BEDD-4BE6-BBDA-FCB44099EA87}" dt="2023-06-05T20:49:44.313" v="71" actId="1076"/>
          <ac:grpSpMkLst>
            <pc:docMk/>
            <pc:sldMk cId="0" sldId="274"/>
            <ac:grpSpMk id="287" creationId="{00000000-0000-0000-0000-000000000000}"/>
          </ac:grpSpMkLst>
        </pc:grpChg>
      </pc:sldChg>
      <pc:sldChg chg="modSp mod">
        <pc:chgData name="Cindy" userId="c16b9d50-a275-4a29-b3ff-cd1d589d2ec7" providerId="ADAL" clId="{F286DBFB-BEDD-4BE6-BBDA-FCB44099EA87}" dt="2023-06-05T20:51:40.790" v="76" actId="2711"/>
        <pc:sldMkLst>
          <pc:docMk/>
          <pc:sldMk cId="0" sldId="275"/>
        </pc:sldMkLst>
        <pc:spChg chg="mod">
          <ac:chgData name="Cindy" userId="c16b9d50-a275-4a29-b3ff-cd1d589d2ec7" providerId="ADAL" clId="{F286DBFB-BEDD-4BE6-BBDA-FCB44099EA87}" dt="2023-06-05T20:51:40.790" v="76" actId="2711"/>
          <ac:spMkLst>
            <pc:docMk/>
            <pc:sldMk cId="0" sldId="275"/>
            <ac:spMk id="304" creationId="{00000000-0000-0000-0000-000000000000}"/>
          </ac:spMkLst>
        </pc:spChg>
        <pc:spChg chg="mod">
          <ac:chgData name="Cindy" userId="c16b9d50-a275-4a29-b3ff-cd1d589d2ec7" providerId="ADAL" clId="{F286DBFB-BEDD-4BE6-BBDA-FCB44099EA87}" dt="2023-06-05T20:51:40.790" v="76" actId="2711"/>
          <ac:spMkLst>
            <pc:docMk/>
            <pc:sldMk cId="0" sldId="275"/>
            <ac:spMk id="305" creationId="{00000000-0000-0000-0000-000000000000}"/>
          </ac:spMkLst>
        </pc:spChg>
        <pc:spChg chg="mod">
          <ac:chgData name="Cindy" userId="c16b9d50-a275-4a29-b3ff-cd1d589d2ec7" providerId="ADAL" clId="{F286DBFB-BEDD-4BE6-BBDA-FCB44099EA87}" dt="2023-06-05T20:51:40.790" v="76" actId="2711"/>
          <ac:spMkLst>
            <pc:docMk/>
            <pc:sldMk cId="0" sldId="275"/>
            <ac:spMk id="308" creationId="{00000000-0000-0000-0000-000000000000}"/>
          </ac:spMkLst>
        </pc:spChg>
        <pc:spChg chg="mod">
          <ac:chgData name="Cindy" userId="c16b9d50-a275-4a29-b3ff-cd1d589d2ec7" providerId="ADAL" clId="{F286DBFB-BEDD-4BE6-BBDA-FCB44099EA87}" dt="2023-06-05T20:51:40.790" v="76" actId="2711"/>
          <ac:spMkLst>
            <pc:docMk/>
            <pc:sldMk cId="0" sldId="275"/>
            <ac:spMk id="309" creationId="{00000000-0000-0000-0000-000000000000}"/>
          </ac:spMkLst>
        </pc:spChg>
        <pc:spChg chg="mod">
          <ac:chgData name="Cindy" userId="c16b9d50-a275-4a29-b3ff-cd1d589d2ec7" providerId="ADAL" clId="{F286DBFB-BEDD-4BE6-BBDA-FCB44099EA87}" dt="2023-06-05T20:51:40.790" v="76" actId="2711"/>
          <ac:spMkLst>
            <pc:docMk/>
            <pc:sldMk cId="0" sldId="275"/>
            <ac:spMk id="310" creationId="{00000000-0000-0000-0000-000000000000}"/>
          </ac:spMkLst>
        </pc:spChg>
        <pc:spChg chg="mod">
          <ac:chgData name="Cindy" userId="c16b9d50-a275-4a29-b3ff-cd1d589d2ec7" providerId="ADAL" clId="{F286DBFB-BEDD-4BE6-BBDA-FCB44099EA87}" dt="2023-06-05T20:51:40.790" v="76" actId="2711"/>
          <ac:spMkLst>
            <pc:docMk/>
            <pc:sldMk cId="0" sldId="275"/>
            <ac:spMk id="311" creationId="{00000000-0000-0000-0000-000000000000}"/>
          </ac:spMkLst>
        </pc:spChg>
      </pc:sldChg>
      <pc:sldChg chg="modSp mod addCm modCm">
        <pc:chgData name="Cindy" userId="c16b9d50-a275-4a29-b3ff-cd1d589d2ec7" providerId="ADAL" clId="{F286DBFB-BEDD-4BE6-BBDA-FCB44099EA87}" dt="2023-06-05T20:54:36.974" v="83"/>
        <pc:sldMkLst>
          <pc:docMk/>
          <pc:sldMk cId="0" sldId="276"/>
        </pc:sldMkLst>
        <pc:spChg chg="mod">
          <ac:chgData name="Cindy" userId="c16b9d50-a275-4a29-b3ff-cd1d589d2ec7" providerId="ADAL" clId="{F286DBFB-BEDD-4BE6-BBDA-FCB44099EA87}" dt="2023-06-05T20:51:56.749" v="77" actId="2711"/>
          <ac:spMkLst>
            <pc:docMk/>
            <pc:sldMk cId="0" sldId="276"/>
            <ac:spMk id="316" creationId="{00000000-0000-0000-0000-000000000000}"/>
          </ac:spMkLst>
        </pc:spChg>
        <pc:spChg chg="mod">
          <ac:chgData name="Cindy" userId="c16b9d50-a275-4a29-b3ff-cd1d589d2ec7" providerId="ADAL" clId="{F286DBFB-BEDD-4BE6-BBDA-FCB44099EA87}" dt="2023-06-05T20:51:56.749" v="77" actId="2711"/>
          <ac:spMkLst>
            <pc:docMk/>
            <pc:sldMk cId="0" sldId="276"/>
            <ac:spMk id="318" creationId="{00000000-0000-0000-0000-000000000000}"/>
          </ac:spMkLst>
        </pc:spChg>
        <pc:spChg chg="mod">
          <ac:chgData name="Cindy" userId="c16b9d50-a275-4a29-b3ff-cd1d589d2ec7" providerId="ADAL" clId="{F286DBFB-BEDD-4BE6-BBDA-FCB44099EA87}" dt="2023-06-05T20:51:56.749" v="77" actId="2711"/>
          <ac:spMkLst>
            <pc:docMk/>
            <pc:sldMk cId="0" sldId="276"/>
            <ac:spMk id="323" creationId="{00000000-0000-0000-0000-000000000000}"/>
          </ac:spMkLst>
        </pc:spChg>
        <pc:spChg chg="mod">
          <ac:chgData name="Cindy" userId="c16b9d50-a275-4a29-b3ff-cd1d589d2ec7" providerId="ADAL" clId="{F286DBFB-BEDD-4BE6-BBDA-FCB44099EA87}" dt="2023-06-05T20:51:56.749" v="77" actId="2711"/>
          <ac:spMkLst>
            <pc:docMk/>
            <pc:sldMk cId="0" sldId="276"/>
            <ac:spMk id="327" creationId="{00000000-0000-0000-0000-000000000000}"/>
          </ac:spMkLst>
        </pc:spChg>
        <pc:spChg chg="mod">
          <ac:chgData name="Cindy" userId="c16b9d50-a275-4a29-b3ff-cd1d589d2ec7" providerId="ADAL" clId="{F286DBFB-BEDD-4BE6-BBDA-FCB44099EA87}" dt="2023-06-05T20:51:56.749" v="77" actId="2711"/>
          <ac:spMkLst>
            <pc:docMk/>
            <pc:sldMk cId="0" sldId="276"/>
            <ac:spMk id="330" creationId="{00000000-0000-0000-0000-000000000000}"/>
          </ac:spMkLst>
        </pc:spChg>
        <pc:spChg chg="mod">
          <ac:chgData name="Cindy" userId="c16b9d50-a275-4a29-b3ff-cd1d589d2ec7" providerId="ADAL" clId="{F286DBFB-BEDD-4BE6-BBDA-FCB44099EA87}" dt="2023-06-05T20:51:56.749" v="77" actId="2711"/>
          <ac:spMkLst>
            <pc:docMk/>
            <pc:sldMk cId="0" sldId="276"/>
            <ac:spMk id="333" creationId="{00000000-0000-0000-0000-000000000000}"/>
          </ac:spMkLst>
        </pc:spChg>
        <pc:spChg chg="mod">
          <ac:chgData name="Cindy" userId="c16b9d50-a275-4a29-b3ff-cd1d589d2ec7" providerId="ADAL" clId="{F286DBFB-BEDD-4BE6-BBDA-FCB44099EA87}" dt="2023-06-05T20:51:56.749" v="77" actId="2711"/>
          <ac:spMkLst>
            <pc:docMk/>
            <pc:sldMk cId="0" sldId="276"/>
            <ac:spMk id="336" creationId="{00000000-0000-0000-0000-000000000000}"/>
          </ac:spMkLst>
        </pc:spChg>
        <pc:spChg chg="mod">
          <ac:chgData name="Cindy" userId="c16b9d50-a275-4a29-b3ff-cd1d589d2ec7" providerId="ADAL" clId="{F286DBFB-BEDD-4BE6-BBDA-FCB44099EA87}" dt="2023-06-05T20:51:56.749" v="77" actId="2711"/>
          <ac:spMkLst>
            <pc:docMk/>
            <pc:sldMk cId="0" sldId="276"/>
            <ac:spMk id="339" creationId="{00000000-0000-0000-0000-000000000000}"/>
          </ac:spMkLst>
        </pc:spChg>
        <pc:spChg chg="mod">
          <ac:chgData name="Cindy" userId="c16b9d50-a275-4a29-b3ff-cd1d589d2ec7" providerId="ADAL" clId="{F286DBFB-BEDD-4BE6-BBDA-FCB44099EA87}" dt="2023-06-05T20:51:56.749" v="77" actId="2711"/>
          <ac:spMkLst>
            <pc:docMk/>
            <pc:sldMk cId="0" sldId="276"/>
            <ac:spMk id="343" creationId="{00000000-0000-0000-0000-000000000000}"/>
          </ac:spMkLst>
        </pc:spChg>
        <pc:spChg chg="mod">
          <ac:chgData name="Cindy" userId="c16b9d50-a275-4a29-b3ff-cd1d589d2ec7" providerId="ADAL" clId="{F286DBFB-BEDD-4BE6-BBDA-FCB44099EA87}" dt="2023-06-05T20:51:56.749" v="77" actId="2711"/>
          <ac:spMkLst>
            <pc:docMk/>
            <pc:sldMk cId="0" sldId="276"/>
            <ac:spMk id="346" creationId="{00000000-0000-0000-0000-000000000000}"/>
          </ac:spMkLst>
        </pc:spChg>
        <pc:spChg chg="mod">
          <ac:chgData name="Cindy" userId="c16b9d50-a275-4a29-b3ff-cd1d589d2ec7" providerId="ADAL" clId="{F286DBFB-BEDD-4BE6-BBDA-FCB44099EA87}" dt="2023-06-05T20:51:56.749" v="77" actId="2711"/>
          <ac:spMkLst>
            <pc:docMk/>
            <pc:sldMk cId="0" sldId="276"/>
            <ac:spMk id="349" creationId="{00000000-0000-0000-0000-000000000000}"/>
          </ac:spMkLst>
        </pc:spChg>
        <pc:spChg chg="mod">
          <ac:chgData name="Cindy" userId="c16b9d50-a275-4a29-b3ff-cd1d589d2ec7" providerId="ADAL" clId="{F286DBFB-BEDD-4BE6-BBDA-FCB44099EA87}" dt="2023-06-05T20:51:56.749" v="77" actId="2711"/>
          <ac:spMkLst>
            <pc:docMk/>
            <pc:sldMk cId="0" sldId="276"/>
            <ac:spMk id="352" creationId="{00000000-0000-0000-0000-000000000000}"/>
          </ac:spMkLst>
        </pc:spChg>
        <pc:spChg chg="mod">
          <ac:chgData name="Cindy" userId="c16b9d50-a275-4a29-b3ff-cd1d589d2ec7" providerId="ADAL" clId="{F286DBFB-BEDD-4BE6-BBDA-FCB44099EA87}" dt="2023-06-05T20:51:56.749" v="77" actId="2711"/>
          <ac:spMkLst>
            <pc:docMk/>
            <pc:sldMk cId="0" sldId="276"/>
            <ac:spMk id="356" creationId="{00000000-0000-0000-0000-000000000000}"/>
          </ac:spMkLst>
        </pc:spChg>
        <pc:spChg chg="mod">
          <ac:chgData name="Cindy" userId="c16b9d50-a275-4a29-b3ff-cd1d589d2ec7" providerId="ADAL" clId="{F286DBFB-BEDD-4BE6-BBDA-FCB44099EA87}" dt="2023-06-05T20:51:56.749" v="77" actId="2711"/>
          <ac:spMkLst>
            <pc:docMk/>
            <pc:sldMk cId="0" sldId="276"/>
            <ac:spMk id="359" creationId="{00000000-0000-0000-0000-000000000000}"/>
          </ac:spMkLst>
        </pc:spChg>
        <pc:graphicFrameChg chg="mod modGraphic">
          <ac:chgData name="Cindy" userId="c16b9d50-a275-4a29-b3ff-cd1d589d2ec7" providerId="ADAL" clId="{F286DBFB-BEDD-4BE6-BBDA-FCB44099EA87}" dt="2023-06-05T20:52:24.250" v="81" actId="1076"/>
          <ac:graphicFrameMkLst>
            <pc:docMk/>
            <pc:sldMk cId="0" sldId="276"/>
            <ac:graphicFrameMk id="317" creationId="{00000000-0000-0000-0000-000000000000}"/>
          </ac:graphicFrameMkLst>
        </pc:graphicFrameChg>
      </pc:sldChg>
      <pc:sldChg chg="modSp mod">
        <pc:chgData name="Cindy" userId="c16b9d50-a275-4a29-b3ff-cd1d589d2ec7" providerId="ADAL" clId="{F286DBFB-BEDD-4BE6-BBDA-FCB44099EA87}" dt="2023-06-05T20:55:54.182" v="96" actId="1037"/>
        <pc:sldMkLst>
          <pc:docMk/>
          <pc:sldMk cId="0" sldId="277"/>
        </pc:sldMkLst>
        <pc:spChg chg="mod">
          <ac:chgData name="Cindy" userId="c16b9d50-a275-4a29-b3ff-cd1d589d2ec7" providerId="ADAL" clId="{F286DBFB-BEDD-4BE6-BBDA-FCB44099EA87}" dt="2023-06-05T20:54:50.602" v="89" actId="2711"/>
          <ac:spMkLst>
            <pc:docMk/>
            <pc:sldMk cId="0" sldId="277"/>
            <ac:spMk id="365" creationId="{00000000-0000-0000-0000-000000000000}"/>
          </ac:spMkLst>
        </pc:spChg>
        <pc:spChg chg="mod">
          <ac:chgData name="Cindy" userId="c16b9d50-a275-4a29-b3ff-cd1d589d2ec7" providerId="ADAL" clId="{F286DBFB-BEDD-4BE6-BBDA-FCB44099EA87}" dt="2023-06-05T20:54:50.602" v="89" actId="2711"/>
          <ac:spMkLst>
            <pc:docMk/>
            <pc:sldMk cId="0" sldId="277"/>
            <ac:spMk id="367" creationId="{00000000-0000-0000-0000-000000000000}"/>
          </ac:spMkLst>
        </pc:spChg>
        <pc:spChg chg="mod">
          <ac:chgData name="Cindy" userId="c16b9d50-a275-4a29-b3ff-cd1d589d2ec7" providerId="ADAL" clId="{F286DBFB-BEDD-4BE6-BBDA-FCB44099EA87}" dt="2023-06-05T20:54:50.602" v="89" actId="2711"/>
          <ac:spMkLst>
            <pc:docMk/>
            <pc:sldMk cId="0" sldId="277"/>
            <ac:spMk id="368" creationId="{00000000-0000-0000-0000-000000000000}"/>
          </ac:spMkLst>
        </pc:spChg>
        <pc:spChg chg="mod">
          <ac:chgData name="Cindy" userId="c16b9d50-a275-4a29-b3ff-cd1d589d2ec7" providerId="ADAL" clId="{F286DBFB-BEDD-4BE6-BBDA-FCB44099EA87}" dt="2023-06-05T20:54:50.602" v="89" actId="2711"/>
          <ac:spMkLst>
            <pc:docMk/>
            <pc:sldMk cId="0" sldId="277"/>
            <ac:spMk id="369" creationId="{00000000-0000-0000-0000-000000000000}"/>
          </ac:spMkLst>
        </pc:spChg>
        <pc:spChg chg="mod">
          <ac:chgData name="Cindy" userId="c16b9d50-a275-4a29-b3ff-cd1d589d2ec7" providerId="ADAL" clId="{F286DBFB-BEDD-4BE6-BBDA-FCB44099EA87}" dt="2023-06-05T20:54:50.602" v="89" actId="2711"/>
          <ac:spMkLst>
            <pc:docMk/>
            <pc:sldMk cId="0" sldId="277"/>
            <ac:spMk id="370" creationId="{00000000-0000-0000-0000-000000000000}"/>
          </ac:spMkLst>
        </pc:spChg>
        <pc:spChg chg="mod">
          <ac:chgData name="Cindy" userId="c16b9d50-a275-4a29-b3ff-cd1d589d2ec7" providerId="ADAL" clId="{F286DBFB-BEDD-4BE6-BBDA-FCB44099EA87}" dt="2023-06-05T20:54:50.602" v="89" actId="2711"/>
          <ac:spMkLst>
            <pc:docMk/>
            <pc:sldMk cId="0" sldId="277"/>
            <ac:spMk id="371" creationId="{00000000-0000-0000-0000-000000000000}"/>
          </ac:spMkLst>
        </pc:spChg>
        <pc:spChg chg="mod">
          <ac:chgData name="Cindy" userId="c16b9d50-a275-4a29-b3ff-cd1d589d2ec7" providerId="ADAL" clId="{F286DBFB-BEDD-4BE6-BBDA-FCB44099EA87}" dt="2023-06-05T20:54:50.602" v="89" actId="2711"/>
          <ac:spMkLst>
            <pc:docMk/>
            <pc:sldMk cId="0" sldId="277"/>
            <ac:spMk id="372" creationId="{00000000-0000-0000-0000-000000000000}"/>
          </ac:spMkLst>
        </pc:spChg>
        <pc:spChg chg="mod">
          <ac:chgData name="Cindy" userId="c16b9d50-a275-4a29-b3ff-cd1d589d2ec7" providerId="ADAL" clId="{F286DBFB-BEDD-4BE6-BBDA-FCB44099EA87}" dt="2023-06-05T20:54:50.602" v="89" actId="2711"/>
          <ac:spMkLst>
            <pc:docMk/>
            <pc:sldMk cId="0" sldId="277"/>
            <ac:spMk id="373" creationId="{00000000-0000-0000-0000-000000000000}"/>
          </ac:spMkLst>
        </pc:spChg>
        <pc:spChg chg="mod">
          <ac:chgData name="Cindy" userId="c16b9d50-a275-4a29-b3ff-cd1d589d2ec7" providerId="ADAL" clId="{F286DBFB-BEDD-4BE6-BBDA-FCB44099EA87}" dt="2023-06-05T20:54:50.602" v="89" actId="2711"/>
          <ac:spMkLst>
            <pc:docMk/>
            <pc:sldMk cId="0" sldId="277"/>
            <ac:spMk id="374" creationId="{00000000-0000-0000-0000-000000000000}"/>
          </ac:spMkLst>
        </pc:spChg>
        <pc:spChg chg="mod">
          <ac:chgData name="Cindy" userId="c16b9d50-a275-4a29-b3ff-cd1d589d2ec7" providerId="ADAL" clId="{F286DBFB-BEDD-4BE6-BBDA-FCB44099EA87}" dt="2023-06-05T20:54:50.602" v="89" actId="2711"/>
          <ac:spMkLst>
            <pc:docMk/>
            <pc:sldMk cId="0" sldId="277"/>
            <ac:spMk id="375" creationId="{00000000-0000-0000-0000-000000000000}"/>
          </ac:spMkLst>
        </pc:spChg>
        <pc:spChg chg="mod">
          <ac:chgData name="Cindy" userId="c16b9d50-a275-4a29-b3ff-cd1d589d2ec7" providerId="ADAL" clId="{F286DBFB-BEDD-4BE6-BBDA-FCB44099EA87}" dt="2023-06-05T20:54:50.602" v="89" actId="2711"/>
          <ac:spMkLst>
            <pc:docMk/>
            <pc:sldMk cId="0" sldId="277"/>
            <ac:spMk id="376" creationId="{00000000-0000-0000-0000-000000000000}"/>
          </ac:spMkLst>
        </pc:spChg>
        <pc:spChg chg="mod">
          <ac:chgData name="Cindy" userId="c16b9d50-a275-4a29-b3ff-cd1d589d2ec7" providerId="ADAL" clId="{F286DBFB-BEDD-4BE6-BBDA-FCB44099EA87}" dt="2023-06-05T20:54:50.602" v="89" actId="2711"/>
          <ac:spMkLst>
            <pc:docMk/>
            <pc:sldMk cId="0" sldId="277"/>
            <ac:spMk id="377" creationId="{00000000-0000-0000-0000-000000000000}"/>
          </ac:spMkLst>
        </pc:spChg>
        <pc:spChg chg="mod">
          <ac:chgData name="Cindy" userId="c16b9d50-a275-4a29-b3ff-cd1d589d2ec7" providerId="ADAL" clId="{F286DBFB-BEDD-4BE6-BBDA-FCB44099EA87}" dt="2023-06-05T20:54:50.602" v="89" actId="2711"/>
          <ac:spMkLst>
            <pc:docMk/>
            <pc:sldMk cId="0" sldId="277"/>
            <ac:spMk id="378" creationId="{00000000-0000-0000-0000-000000000000}"/>
          </ac:spMkLst>
        </pc:spChg>
        <pc:spChg chg="mod">
          <ac:chgData name="Cindy" userId="c16b9d50-a275-4a29-b3ff-cd1d589d2ec7" providerId="ADAL" clId="{F286DBFB-BEDD-4BE6-BBDA-FCB44099EA87}" dt="2023-06-05T20:54:50.602" v="89" actId="2711"/>
          <ac:spMkLst>
            <pc:docMk/>
            <pc:sldMk cId="0" sldId="277"/>
            <ac:spMk id="379" creationId="{00000000-0000-0000-0000-000000000000}"/>
          </ac:spMkLst>
        </pc:spChg>
        <pc:spChg chg="mod">
          <ac:chgData name="Cindy" userId="c16b9d50-a275-4a29-b3ff-cd1d589d2ec7" providerId="ADAL" clId="{F286DBFB-BEDD-4BE6-BBDA-FCB44099EA87}" dt="2023-06-05T20:54:50.602" v="89" actId="2711"/>
          <ac:spMkLst>
            <pc:docMk/>
            <pc:sldMk cId="0" sldId="277"/>
            <ac:spMk id="380" creationId="{00000000-0000-0000-0000-000000000000}"/>
          </ac:spMkLst>
        </pc:spChg>
        <pc:spChg chg="mod">
          <ac:chgData name="Cindy" userId="c16b9d50-a275-4a29-b3ff-cd1d589d2ec7" providerId="ADAL" clId="{F286DBFB-BEDD-4BE6-BBDA-FCB44099EA87}" dt="2023-06-05T20:54:50.602" v="89" actId="2711"/>
          <ac:spMkLst>
            <pc:docMk/>
            <pc:sldMk cId="0" sldId="277"/>
            <ac:spMk id="381" creationId="{00000000-0000-0000-0000-000000000000}"/>
          </ac:spMkLst>
        </pc:spChg>
        <pc:spChg chg="mod">
          <ac:chgData name="Cindy" userId="c16b9d50-a275-4a29-b3ff-cd1d589d2ec7" providerId="ADAL" clId="{F286DBFB-BEDD-4BE6-BBDA-FCB44099EA87}" dt="2023-06-05T20:54:50.602" v="89" actId="2711"/>
          <ac:spMkLst>
            <pc:docMk/>
            <pc:sldMk cId="0" sldId="277"/>
            <ac:spMk id="382" creationId="{00000000-0000-0000-0000-000000000000}"/>
          </ac:spMkLst>
        </pc:spChg>
        <pc:spChg chg="mod">
          <ac:chgData name="Cindy" userId="c16b9d50-a275-4a29-b3ff-cd1d589d2ec7" providerId="ADAL" clId="{F286DBFB-BEDD-4BE6-BBDA-FCB44099EA87}" dt="2023-06-05T20:54:50.602" v="89" actId="2711"/>
          <ac:spMkLst>
            <pc:docMk/>
            <pc:sldMk cId="0" sldId="277"/>
            <ac:spMk id="383" creationId="{00000000-0000-0000-0000-000000000000}"/>
          </ac:spMkLst>
        </pc:spChg>
        <pc:spChg chg="mod">
          <ac:chgData name="Cindy" userId="c16b9d50-a275-4a29-b3ff-cd1d589d2ec7" providerId="ADAL" clId="{F286DBFB-BEDD-4BE6-BBDA-FCB44099EA87}" dt="2023-06-05T20:54:50.602" v="89" actId="2711"/>
          <ac:spMkLst>
            <pc:docMk/>
            <pc:sldMk cId="0" sldId="277"/>
            <ac:spMk id="384" creationId="{00000000-0000-0000-0000-000000000000}"/>
          </ac:spMkLst>
        </pc:spChg>
        <pc:spChg chg="mod">
          <ac:chgData name="Cindy" userId="c16b9d50-a275-4a29-b3ff-cd1d589d2ec7" providerId="ADAL" clId="{F286DBFB-BEDD-4BE6-BBDA-FCB44099EA87}" dt="2023-06-05T20:55:17.640" v="91" actId="255"/>
          <ac:spMkLst>
            <pc:docMk/>
            <pc:sldMk cId="0" sldId="277"/>
            <ac:spMk id="385" creationId="{00000000-0000-0000-0000-000000000000}"/>
          </ac:spMkLst>
        </pc:spChg>
        <pc:spChg chg="mod">
          <ac:chgData name="Cindy" userId="c16b9d50-a275-4a29-b3ff-cd1d589d2ec7" providerId="ADAL" clId="{F286DBFB-BEDD-4BE6-BBDA-FCB44099EA87}" dt="2023-06-05T20:54:50.602" v="89" actId="2711"/>
          <ac:spMkLst>
            <pc:docMk/>
            <pc:sldMk cId="0" sldId="277"/>
            <ac:spMk id="386" creationId="{00000000-0000-0000-0000-000000000000}"/>
          </ac:spMkLst>
        </pc:spChg>
        <pc:spChg chg="mod">
          <ac:chgData name="Cindy" userId="c16b9d50-a275-4a29-b3ff-cd1d589d2ec7" providerId="ADAL" clId="{F286DBFB-BEDD-4BE6-BBDA-FCB44099EA87}" dt="2023-06-05T20:55:35.264" v="94" actId="255"/>
          <ac:spMkLst>
            <pc:docMk/>
            <pc:sldMk cId="0" sldId="277"/>
            <ac:spMk id="387" creationId="{00000000-0000-0000-0000-000000000000}"/>
          </ac:spMkLst>
        </pc:spChg>
        <pc:spChg chg="mod">
          <ac:chgData name="Cindy" userId="c16b9d50-a275-4a29-b3ff-cd1d589d2ec7" providerId="ADAL" clId="{F286DBFB-BEDD-4BE6-BBDA-FCB44099EA87}" dt="2023-06-05T20:55:54.182" v="96" actId="1037"/>
          <ac:spMkLst>
            <pc:docMk/>
            <pc:sldMk cId="0" sldId="277"/>
            <ac:spMk id="388" creationId="{00000000-0000-0000-0000-000000000000}"/>
          </ac:spMkLst>
        </pc:spChg>
        <pc:spChg chg="mod">
          <ac:chgData name="Cindy" userId="c16b9d50-a275-4a29-b3ff-cd1d589d2ec7" providerId="ADAL" clId="{F286DBFB-BEDD-4BE6-BBDA-FCB44099EA87}" dt="2023-06-05T20:55:30.097" v="93" actId="255"/>
          <ac:spMkLst>
            <pc:docMk/>
            <pc:sldMk cId="0" sldId="277"/>
            <ac:spMk id="389" creationId="{00000000-0000-0000-0000-000000000000}"/>
          </ac:spMkLst>
        </pc:spChg>
      </pc:sldChg>
      <pc:sldChg chg="addSp modSp mod">
        <pc:chgData name="Cindy" userId="c16b9d50-a275-4a29-b3ff-cd1d589d2ec7" providerId="ADAL" clId="{F286DBFB-BEDD-4BE6-BBDA-FCB44099EA87}" dt="2023-06-05T20:57:38.988" v="105"/>
        <pc:sldMkLst>
          <pc:docMk/>
          <pc:sldMk cId="0" sldId="278"/>
        </pc:sldMkLst>
        <pc:spChg chg="add mod">
          <ac:chgData name="Cindy" userId="c16b9d50-a275-4a29-b3ff-cd1d589d2ec7" providerId="ADAL" clId="{F286DBFB-BEDD-4BE6-BBDA-FCB44099EA87}" dt="2023-06-05T20:57:38.988" v="105"/>
          <ac:spMkLst>
            <pc:docMk/>
            <pc:sldMk cId="0" sldId="278"/>
            <ac:spMk id="2" creationId="{004E1853-5E6E-30C1-BEE2-CD0FB633161B}"/>
          </ac:spMkLst>
        </pc:spChg>
        <pc:spChg chg="mod">
          <ac:chgData name="Cindy" userId="c16b9d50-a275-4a29-b3ff-cd1d589d2ec7" providerId="ADAL" clId="{F286DBFB-BEDD-4BE6-BBDA-FCB44099EA87}" dt="2023-06-05T20:56:17.499" v="97" actId="2711"/>
          <ac:spMkLst>
            <pc:docMk/>
            <pc:sldMk cId="0" sldId="278"/>
            <ac:spMk id="394" creationId="{00000000-0000-0000-0000-000000000000}"/>
          </ac:spMkLst>
        </pc:spChg>
        <pc:spChg chg="mod">
          <ac:chgData name="Cindy" userId="c16b9d50-a275-4a29-b3ff-cd1d589d2ec7" providerId="ADAL" clId="{F286DBFB-BEDD-4BE6-BBDA-FCB44099EA87}" dt="2023-06-05T20:56:49.641" v="104" actId="255"/>
          <ac:spMkLst>
            <pc:docMk/>
            <pc:sldMk cId="0" sldId="278"/>
            <ac:spMk id="395" creationId="{00000000-0000-0000-0000-000000000000}"/>
          </ac:spMkLst>
        </pc:spChg>
      </pc:sldChg>
      <pc:sldChg chg="modSp mod">
        <pc:chgData name="Cindy" userId="c16b9d50-a275-4a29-b3ff-cd1d589d2ec7" providerId="ADAL" clId="{F286DBFB-BEDD-4BE6-BBDA-FCB44099EA87}" dt="2023-06-05T20:54:37.043" v="85" actId="27636"/>
        <pc:sldMkLst>
          <pc:docMk/>
          <pc:sldMk cId="0" sldId="284"/>
        </pc:sldMkLst>
        <pc:spChg chg="mod">
          <ac:chgData name="Cindy" userId="c16b9d50-a275-4a29-b3ff-cd1d589d2ec7" providerId="ADAL" clId="{F286DBFB-BEDD-4BE6-BBDA-FCB44099EA87}" dt="2023-06-05T20:54:37.043" v="85" actId="27636"/>
          <ac:spMkLst>
            <pc:docMk/>
            <pc:sldMk cId="0" sldId="284"/>
            <ac:spMk id="455" creationId="{00000000-0000-0000-0000-000000000000}"/>
          </ac:spMkLst>
        </pc:spChg>
      </pc:sldChg>
      <pc:sldChg chg="modSp mod">
        <pc:chgData name="Cindy" userId="c16b9d50-a275-4a29-b3ff-cd1d589d2ec7" providerId="ADAL" clId="{F286DBFB-BEDD-4BE6-BBDA-FCB44099EA87}" dt="2023-06-05T20:54:37.090" v="88" actId="27636"/>
        <pc:sldMkLst>
          <pc:docMk/>
          <pc:sldMk cId="0" sldId="296"/>
        </pc:sldMkLst>
        <pc:spChg chg="mod">
          <ac:chgData name="Cindy" userId="c16b9d50-a275-4a29-b3ff-cd1d589d2ec7" providerId="ADAL" clId="{F286DBFB-BEDD-4BE6-BBDA-FCB44099EA87}" dt="2023-06-05T20:54:37.090" v="88" actId="27636"/>
          <ac:spMkLst>
            <pc:docMk/>
            <pc:sldMk cId="0" sldId="296"/>
            <ac:spMk id="585" creationId="{00000000-0000-0000-0000-000000000000}"/>
          </ac:spMkLst>
        </pc:spChg>
      </pc:sldChg>
      <pc:sldChg chg="modSp mod">
        <pc:chgData name="Cindy" userId="c16b9d50-a275-4a29-b3ff-cd1d589d2ec7" providerId="ADAL" clId="{F286DBFB-BEDD-4BE6-BBDA-FCB44099EA87}" dt="2023-06-05T20:58:51.895" v="131" actId="20577"/>
        <pc:sldMkLst>
          <pc:docMk/>
          <pc:sldMk cId="2383328250" sldId="300"/>
        </pc:sldMkLst>
        <pc:spChg chg="mod">
          <ac:chgData name="Cindy" userId="c16b9d50-a275-4a29-b3ff-cd1d589d2ec7" providerId="ADAL" clId="{F286DBFB-BEDD-4BE6-BBDA-FCB44099EA87}" dt="2023-06-05T20:58:36.627" v="122" actId="2711"/>
          <ac:spMkLst>
            <pc:docMk/>
            <pc:sldMk cId="2383328250" sldId="300"/>
            <ac:spMk id="2" creationId="{5BFE24DF-39EE-495A-E68A-2114B69161B7}"/>
          </ac:spMkLst>
        </pc:spChg>
        <pc:spChg chg="mod">
          <ac:chgData name="Cindy" userId="c16b9d50-a275-4a29-b3ff-cd1d589d2ec7" providerId="ADAL" clId="{F286DBFB-BEDD-4BE6-BBDA-FCB44099EA87}" dt="2023-06-05T20:58:51.895" v="131" actId="20577"/>
          <ac:spMkLst>
            <pc:docMk/>
            <pc:sldMk cId="2383328250" sldId="300"/>
            <ac:spMk id="3" creationId="{B7B3A43F-FF5D-C707-69A4-A82D624BE262}"/>
          </ac:spMkLst>
        </pc:spChg>
        <pc:spChg chg="mod">
          <ac:chgData name="Cindy" userId="c16b9d50-a275-4a29-b3ff-cd1d589d2ec7" providerId="ADAL" clId="{F286DBFB-BEDD-4BE6-BBDA-FCB44099EA87}" dt="2023-06-05T20:58:36.627" v="122" actId="2711"/>
          <ac:spMkLst>
            <pc:docMk/>
            <pc:sldMk cId="2383328250" sldId="300"/>
            <ac:spMk id="205"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6"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7"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8" creationId="{00000000-0000-0000-0000-000000000000}"/>
          </ac:spMkLst>
        </pc:spChg>
        <pc:spChg chg="mod">
          <ac:chgData name="Cindy" userId="c16b9d50-a275-4a29-b3ff-cd1d589d2ec7" providerId="ADAL" clId="{F286DBFB-BEDD-4BE6-BBDA-FCB44099EA87}" dt="2023-06-05T20:58:46.503" v="129" actId="20577"/>
          <ac:spMkLst>
            <pc:docMk/>
            <pc:sldMk cId="2383328250" sldId="300"/>
            <ac:spMk id="209" creationId="{00000000-0000-0000-0000-000000000000}"/>
          </ac:spMkLst>
        </pc:spChg>
      </pc:sldChg>
      <pc:sldChg chg="modSp mod">
        <pc:chgData name="Cindy" userId="c16b9d50-a275-4a29-b3ff-cd1d589d2ec7" providerId="ADAL" clId="{F286DBFB-BEDD-4BE6-BBDA-FCB44099EA87}" dt="2023-06-05T20:59:08.439" v="133" actId="20577"/>
        <pc:sldMkLst>
          <pc:docMk/>
          <pc:sldMk cId="618714415" sldId="301"/>
        </pc:sldMkLst>
        <pc:spChg chg="mod">
          <ac:chgData name="Cindy" userId="c16b9d50-a275-4a29-b3ff-cd1d589d2ec7" providerId="ADAL" clId="{F286DBFB-BEDD-4BE6-BBDA-FCB44099EA87}" dt="2023-06-05T20:59:01.581" v="132" actId="2711"/>
          <ac:spMkLst>
            <pc:docMk/>
            <pc:sldMk cId="618714415" sldId="301"/>
            <ac:spMk id="2" creationId="{5BFE24DF-39EE-495A-E68A-2114B69161B7}"/>
          </ac:spMkLst>
        </pc:spChg>
        <pc:spChg chg="mod">
          <ac:chgData name="Cindy" userId="c16b9d50-a275-4a29-b3ff-cd1d589d2ec7" providerId="ADAL" clId="{F286DBFB-BEDD-4BE6-BBDA-FCB44099EA87}" dt="2023-06-05T20:59:01.581" v="132" actId="2711"/>
          <ac:spMkLst>
            <pc:docMk/>
            <pc:sldMk cId="618714415" sldId="301"/>
            <ac:spMk id="3" creationId="{B7B3A43F-FF5D-C707-69A4-A82D624BE262}"/>
          </ac:spMkLst>
        </pc:spChg>
        <pc:spChg chg="mod">
          <ac:chgData name="Cindy" userId="c16b9d50-a275-4a29-b3ff-cd1d589d2ec7" providerId="ADAL" clId="{F286DBFB-BEDD-4BE6-BBDA-FCB44099EA87}" dt="2023-06-05T20:59:01.581" v="132" actId="2711"/>
          <ac:spMkLst>
            <pc:docMk/>
            <pc:sldMk cId="618714415" sldId="301"/>
            <ac:spMk id="205"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6"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7"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8" creationId="{00000000-0000-0000-0000-000000000000}"/>
          </ac:spMkLst>
        </pc:spChg>
        <pc:spChg chg="mod">
          <ac:chgData name="Cindy" userId="c16b9d50-a275-4a29-b3ff-cd1d589d2ec7" providerId="ADAL" clId="{F286DBFB-BEDD-4BE6-BBDA-FCB44099EA87}" dt="2023-06-05T20:59:08.439" v="133" actId="20577"/>
          <ac:spMkLst>
            <pc:docMk/>
            <pc:sldMk cId="618714415" sldId="301"/>
            <ac:spMk id="209" creationId="{00000000-0000-0000-0000-000000000000}"/>
          </ac:spMkLst>
        </pc:spChg>
      </pc:sldChg>
      <pc:sldChg chg="modSp mod">
        <pc:chgData name="Cindy" userId="c16b9d50-a275-4a29-b3ff-cd1d589d2ec7" providerId="ADAL" clId="{F286DBFB-BEDD-4BE6-BBDA-FCB44099EA87}" dt="2023-06-05T20:59:23.778" v="135" actId="20577"/>
        <pc:sldMkLst>
          <pc:docMk/>
          <pc:sldMk cId="667088386" sldId="302"/>
        </pc:sldMkLst>
        <pc:spChg chg="mod">
          <ac:chgData name="Cindy" userId="c16b9d50-a275-4a29-b3ff-cd1d589d2ec7" providerId="ADAL" clId="{F286DBFB-BEDD-4BE6-BBDA-FCB44099EA87}" dt="2023-06-05T20:59:18.955" v="134" actId="2711"/>
          <ac:spMkLst>
            <pc:docMk/>
            <pc:sldMk cId="667088386" sldId="302"/>
            <ac:spMk id="2" creationId="{5BFE24DF-39EE-495A-E68A-2114B69161B7}"/>
          </ac:spMkLst>
        </pc:spChg>
        <pc:spChg chg="mod">
          <ac:chgData name="Cindy" userId="c16b9d50-a275-4a29-b3ff-cd1d589d2ec7" providerId="ADAL" clId="{F286DBFB-BEDD-4BE6-BBDA-FCB44099EA87}" dt="2023-06-05T20:59:18.955" v="134" actId="2711"/>
          <ac:spMkLst>
            <pc:docMk/>
            <pc:sldMk cId="667088386" sldId="302"/>
            <ac:spMk id="3" creationId="{B7B3A43F-FF5D-C707-69A4-A82D624BE262}"/>
          </ac:spMkLst>
        </pc:spChg>
        <pc:spChg chg="mod">
          <ac:chgData name="Cindy" userId="c16b9d50-a275-4a29-b3ff-cd1d589d2ec7" providerId="ADAL" clId="{F286DBFB-BEDD-4BE6-BBDA-FCB44099EA87}" dt="2023-06-05T20:59:18.955" v="134" actId="2711"/>
          <ac:spMkLst>
            <pc:docMk/>
            <pc:sldMk cId="667088386" sldId="302"/>
            <ac:spMk id="205"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6"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7"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8" creationId="{00000000-0000-0000-0000-000000000000}"/>
          </ac:spMkLst>
        </pc:spChg>
        <pc:spChg chg="mod">
          <ac:chgData name="Cindy" userId="c16b9d50-a275-4a29-b3ff-cd1d589d2ec7" providerId="ADAL" clId="{F286DBFB-BEDD-4BE6-BBDA-FCB44099EA87}" dt="2023-06-05T20:59:23.778" v="135" actId="20577"/>
          <ac:spMkLst>
            <pc:docMk/>
            <pc:sldMk cId="667088386" sldId="302"/>
            <ac:spMk id="209" creationId="{00000000-0000-0000-0000-000000000000}"/>
          </ac:spMkLst>
        </pc:spChg>
      </pc:sldChg>
      <pc:sldChg chg="modSp mod">
        <pc:chgData name="Cindy" userId="c16b9d50-a275-4a29-b3ff-cd1d589d2ec7" providerId="ADAL" clId="{F286DBFB-BEDD-4BE6-BBDA-FCB44099EA87}" dt="2023-06-05T20:59:39.145" v="137" actId="20577"/>
        <pc:sldMkLst>
          <pc:docMk/>
          <pc:sldMk cId="441583460" sldId="303"/>
        </pc:sldMkLst>
        <pc:spChg chg="mod">
          <ac:chgData name="Cindy" userId="c16b9d50-a275-4a29-b3ff-cd1d589d2ec7" providerId="ADAL" clId="{F286DBFB-BEDD-4BE6-BBDA-FCB44099EA87}" dt="2023-06-05T20:59:34.122" v="136" actId="2711"/>
          <ac:spMkLst>
            <pc:docMk/>
            <pc:sldMk cId="441583460" sldId="303"/>
            <ac:spMk id="2" creationId="{5BFE24DF-39EE-495A-E68A-2114B69161B7}"/>
          </ac:spMkLst>
        </pc:spChg>
        <pc:spChg chg="mod">
          <ac:chgData name="Cindy" userId="c16b9d50-a275-4a29-b3ff-cd1d589d2ec7" providerId="ADAL" clId="{F286DBFB-BEDD-4BE6-BBDA-FCB44099EA87}" dt="2023-06-05T20:59:34.122" v="136" actId="2711"/>
          <ac:spMkLst>
            <pc:docMk/>
            <pc:sldMk cId="441583460" sldId="303"/>
            <ac:spMk id="3" creationId="{B7B3A43F-FF5D-C707-69A4-A82D624BE262}"/>
          </ac:spMkLst>
        </pc:spChg>
        <pc:spChg chg="mod">
          <ac:chgData name="Cindy" userId="c16b9d50-a275-4a29-b3ff-cd1d589d2ec7" providerId="ADAL" clId="{F286DBFB-BEDD-4BE6-BBDA-FCB44099EA87}" dt="2023-06-05T20:59:34.122" v="136" actId="2711"/>
          <ac:spMkLst>
            <pc:docMk/>
            <pc:sldMk cId="441583460" sldId="303"/>
            <ac:spMk id="205"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6"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7"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8" creationId="{00000000-0000-0000-0000-000000000000}"/>
          </ac:spMkLst>
        </pc:spChg>
        <pc:spChg chg="mod">
          <ac:chgData name="Cindy" userId="c16b9d50-a275-4a29-b3ff-cd1d589d2ec7" providerId="ADAL" clId="{F286DBFB-BEDD-4BE6-BBDA-FCB44099EA87}" dt="2023-06-05T20:59:39.145" v="137" actId="20577"/>
          <ac:spMkLst>
            <pc:docMk/>
            <pc:sldMk cId="441583460" sldId="303"/>
            <ac:spMk id="209" creationId="{00000000-0000-0000-0000-000000000000}"/>
          </ac:spMkLst>
        </pc:spChg>
      </pc:sldChg>
      <pc:sldChg chg="modSp mod">
        <pc:chgData name="Cindy" userId="c16b9d50-a275-4a29-b3ff-cd1d589d2ec7" providerId="ADAL" clId="{F286DBFB-BEDD-4BE6-BBDA-FCB44099EA87}" dt="2023-06-05T20:24:24.950" v="4" actId="2711"/>
        <pc:sldMkLst>
          <pc:docMk/>
          <pc:sldMk cId="2854259985" sldId="310"/>
        </pc:sldMkLst>
        <pc:spChg chg="mod">
          <ac:chgData name="Cindy" userId="c16b9d50-a275-4a29-b3ff-cd1d589d2ec7" providerId="ADAL" clId="{F286DBFB-BEDD-4BE6-BBDA-FCB44099EA87}" dt="2023-06-05T20:24:24.950" v="4" actId="2711"/>
          <ac:spMkLst>
            <pc:docMk/>
            <pc:sldMk cId="2854259985" sldId="310"/>
            <ac:spMk id="584" creationId="{00000000-0000-0000-0000-000000000000}"/>
          </ac:spMkLst>
        </pc:spChg>
        <pc:spChg chg="mod">
          <ac:chgData name="Cindy" userId="c16b9d50-a275-4a29-b3ff-cd1d589d2ec7" providerId="ADAL" clId="{F286DBFB-BEDD-4BE6-BBDA-FCB44099EA87}" dt="2023-06-05T20:24:24.950" v="4" actId="2711"/>
          <ac:spMkLst>
            <pc:docMk/>
            <pc:sldMk cId="2854259985" sldId="310"/>
            <ac:spMk id="586" creationId="{00000000-0000-0000-0000-000000000000}"/>
          </ac:spMkLst>
        </pc:spChg>
      </pc:sldChg>
      <pc:sldChg chg="modSp mod">
        <pc:chgData name="Cindy" userId="c16b9d50-a275-4a29-b3ff-cd1d589d2ec7" providerId="ADAL" clId="{F286DBFB-BEDD-4BE6-BBDA-FCB44099EA87}" dt="2023-06-05T20:54:37.059" v="86" actId="27636"/>
        <pc:sldMkLst>
          <pc:docMk/>
          <pc:sldMk cId="3183061707" sldId="314"/>
        </pc:sldMkLst>
        <pc:spChg chg="mod">
          <ac:chgData name="Cindy" userId="c16b9d50-a275-4a29-b3ff-cd1d589d2ec7" providerId="ADAL" clId="{F286DBFB-BEDD-4BE6-BBDA-FCB44099EA87}" dt="2023-06-05T20:54:37.059" v="86" actId="27636"/>
          <ac:spMkLst>
            <pc:docMk/>
            <pc:sldMk cId="3183061707" sldId="314"/>
            <ac:spMk id="491" creationId="{00000000-0000-0000-0000-000000000000}"/>
          </ac:spMkLst>
        </pc:spChg>
      </pc:sldChg>
      <pc:sldChg chg="modSp mod">
        <pc:chgData name="Cindy" userId="c16b9d50-a275-4a29-b3ff-cd1d589d2ec7" providerId="ADAL" clId="{F286DBFB-BEDD-4BE6-BBDA-FCB44099EA87}" dt="2023-06-05T20:54:37.059" v="87" actId="27636"/>
        <pc:sldMkLst>
          <pc:docMk/>
          <pc:sldMk cId="742106456" sldId="315"/>
        </pc:sldMkLst>
        <pc:spChg chg="mod">
          <ac:chgData name="Cindy" userId="c16b9d50-a275-4a29-b3ff-cd1d589d2ec7" providerId="ADAL" clId="{F286DBFB-BEDD-4BE6-BBDA-FCB44099EA87}" dt="2023-06-05T20:54:37.059" v="87" actId="27636"/>
          <ac:spMkLst>
            <pc:docMk/>
            <pc:sldMk cId="742106456" sldId="315"/>
            <ac:spMk id="491"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3-04-28T00:26:06.889" idx="1">
    <p:pos x="10" y="10"/>
    <p:text>INSTRUCTIONS: Add the training agenda on this slide.</p:text>
    <p:extLst>
      <p:ext uri="{C676402C-5697-4E1C-873F-D02D1690AC5C}">
        <p15:threadingInfo xmlns:p15="http://schemas.microsoft.com/office/powerpoint/2012/main" timeZoneBias="0"/>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ommentPostId="AAAAxUqFjlE"/>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4-27T19:44:58.818" idx="2">
    <p:pos x="10" y="10"/>
    <p:text>INSTRUCTIONS: Customize this slide to reflect respondent selection criteria that will be used for the cognitive pretest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m_rEa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4-27T19:49:16.132" idx="3">
    <p:pos x="106" y="106"/>
    <p:text>INSTRUCTIONS: Remove the last bullet if tokens of appreciation will not be given.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m_rEa8"/>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3-04-27T19:25:35.475" idx="4">
    <p:pos x="10" y="10"/>
    <p:text>INSTRUCTIONS: If audio recording will not be used, remove the first and last bullets. If audio recording will be used, remove the final bullet.</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UqFjk8"/>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23-06-05T06:35:36.722" idx="1">
    <p:pos x="2758" y="2764"/>
    <p:text>INSTRUCTIONS: Remove last bullet if tokens of appreciation will not be given.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3-04-27T19:36:18.764" idx="6">
    <p:pos x="10" y="10"/>
    <p:text>INSTRUCTIONS: Remove the second bullet if interviewers are not working in pairs. Remove the third bullet if audio recording is not being used.</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UqFjlA"/>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5-22T20:53:11.247" idx="29">
    <p:pos x="6000" y="0"/>
    <p:text>Add another example that is more about comprehension.</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2" name="Google Shape;62;p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5: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172" name="Google Shape;172;p5: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10</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186" name="Google Shape;186;p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r>
              <a:rPr lang="en-US" dirty="0"/>
              <a:t>Example #1 for first bullet:</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Sample question: “In the last 12 months, how many times have you seen a health care provider?”. </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Experts defined “health care provider” as only those who practice medicine with a license, but some respondents included traditional healers when counting visits.  </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Experts wanted to know about visits that were for the respondent’s own health, but some respondents also included visits for children or other family members whose visits they attended</a:t>
            </a:r>
          </a:p>
          <a:p>
            <a:pPr marL="0" lvl="0" indent="0" algn="l" rtl="0">
              <a:lnSpc>
                <a:spcPct val="100000"/>
              </a:lnSpc>
              <a:spcBef>
                <a:spcPts val="0"/>
              </a:spcBef>
              <a:spcAft>
                <a:spcPts val="0"/>
              </a:spcAft>
              <a:buSzPts val="1400"/>
              <a:buFont typeface="Arial" panose="020B0604020202020204" pitchFamily="34" charset="0"/>
              <a:buNone/>
            </a:pPr>
            <a:endParaRPr lang="en-US" dirty="0"/>
          </a:p>
          <a:p>
            <a:pPr marL="0" lvl="0" indent="0" algn="l" rtl="0">
              <a:lnSpc>
                <a:spcPct val="100000"/>
              </a:lnSpc>
              <a:spcBef>
                <a:spcPts val="0"/>
              </a:spcBef>
              <a:spcAft>
                <a:spcPts val="0"/>
              </a:spcAft>
              <a:buSzPts val="1400"/>
              <a:buFont typeface="Arial" panose="020B0604020202020204" pitchFamily="34" charset="0"/>
              <a:buNone/>
            </a:pPr>
            <a:r>
              <a:rPr lang="en-US" dirty="0"/>
              <a:t>Example #2 for second bullet:</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Same survey question</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Some respondents in very rural areas may not be familiar with the term “health care provider” and access to any health care is so limited that the question is perceived as insensitive.</a:t>
            </a:r>
          </a:p>
          <a:p>
            <a:pPr marL="0" lvl="0" indent="0" algn="l" rtl="0">
              <a:lnSpc>
                <a:spcPct val="100000"/>
              </a:lnSpc>
              <a:spcBef>
                <a:spcPts val="0"/>
              </a:spcBef>
              <a:spcAft>
                <a:spcPts val="0"/>
              </a:spcAft>
              <a:buSzPts val="1400"/>
              <a:buFont typeface="Arial" panose="020B0604020202020204" pitchFamily="34" charset="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77" name="Google Shape;277;p1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200" b="0" i="0" u="none" strike="noStrike" cap="none" dirty="0">
                <a:solidFill>
                  <a:schemeClr val="dk1"/>
                </a:solidFill>
                <a:latin typeface="Gill Sans"/>
                <a:ea typeface="Gill Sans"/>
                <a:cs typeface="Gill Sans"/>
                <a:sym typeface="Gill Sans"/>
              </a:rPr>
              <a:t>Example #1: They might not have the information or knowledge available:</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week, how many trips have members of your household made to fetch water?”</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know well the activities of other household members</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#2: They might not understand the question</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have you received training in animal management practices?”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know what types of activities to include when thinking about “animal management practices”.</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#3: They might not remember the information needed</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have you received cash assistance from the government?”</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remember precisely when cash was received  - 11, 12, or 13 months ago – so cannot accurately answer the question</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#4: They might not want to talk about certain issues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was there a time when you or others in your household were worried you would not have enough food to eat because of a lack of money or other resources?”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be embarrassed or unhappy talking about food insecurity and lack of money and will not want to answer</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900" b="0" i="0" u="none" strike="noStrike" cap="none" dirty="0">
              <a:solidFill>
                <a:schemeClr val="dk1"/>
              </a:solidFill>
              <a:latin typeface="Gill Sans"/>
              <a:ea typeface="Gill Sans"/>
              <a:cs typeface="Gill Sans"/>
              <a:sym typeface="Gill Sans"/>
            </a:endParaRPr>
          </a:p>
          <a:p>
            <a:pPr marL="0" lvl="0" indent="0" algn="l" rtl="0">
              <a:lnSpc>
                <a:spcPct val="100000"/>
              </a:lnSpc>
              <a:spcBef>
                <a:spcPts val="0"/>
              </a:spcBef>
              <a:spcAft>
                <a:spcPts val="0"/>
              </a:spcAft>
              <a:buClr>
                <a:schemeClr val="dk1"/>
              </a:buClr>
              <a:buSzPts val="1400"/>
              <a:buFont typeface="Calibri"/>
              <a:buNone/>
            </a:pPr>
            <a:endParaRPr dirty="0"/>
          </a:p>
        </p:txBody>
      </p:sp>
      <p:sp>
        <p:nvSpPr>
          <p:cNvPr id="284" name="Google Shape;284;p1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302" name="Google Shape;302;p1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summarizes the initial yes - no responses from cognitive interviews with twelve respondents, labeled R1 through R12</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columns represent responses to the survey question (respondents 1-2-5-7-10-3 said “yes”; respondents 4-6-8-9-11-12 said “no”.</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After responding yes or no,  interviewer probed “How did you arrive at your answer?” </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Interviewer wrote notes while listening to the respondent’s response; interpretations of responses elicited by probe shown in the table in rows</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shows cross-listed results from both the respondent’s initial response and the interviewer’s viewpoint based on the interviewer notes from the probe response</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Nine respondents had responses that aligned with the investigator’s viewpoint, with five reporting they had been given information (1-2-5-7-10) and four reporting they’d been given no information (8-9-11-12)</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three respondents in the remaining two cells (4-6-3) are important because their responses were not consistent with information they provided through further probing. Their responses help to indicate where there may be potential problems with the question. </a:t>
            </a:r>
            <a:endParaRPr lang="en-US" b="0" dirty="0">
              <a:effectLst/>
            </a:endParaRPr>
          </a:p>
        </p:txBody>
      </p:sp>
      <p:sp>
        <p:nvSpPr>
          <p:cNvPr id="314" name="Google Shape;314;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2" name="Google Shape;362;p15: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dirty="0"/>
          </a:p>
        </p:txBody>
      </p:sp>
      <p:sp>
        <p:nvSpPr>
          <p:cNvPr id="363" name="Google Shape;363;p1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16</a:t>
            </a:fld>
            <a:endParaRPr sz="1200" dirty="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8: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392" name="Google Shape;392;p58: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dirty="0"/>
          </a:p>
        </p:txBody>
      </p:sp>
    </p:spTree>
    <p:extLst>
      <p:ext uri="{BB962C8B-B14F-4D97-AF65-F5344CB8AC3E}">
        <p14:creationId xmlns:p14="http://schemas.microsoft.com/office/powerpoint/2010/main" val="3035061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dirty="0"/>
          </a:p>
        </p:txBody>
      </p:sp>
    </p:spTree>
    <p:extLst>
      <p:ext uri="{BB962C8B-B14F-4D97-AF65-F5344CB8AC3E}">
        <p14:creationId xmlns:p14="http://schemas.microsoft.com/office/powerpoint/2010/main" val="206377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8" name="Google Shape;68;p2: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dirty="0"/>
          </a:p>
        </p:txBody>
      </p:sp>
    </p:spTree>
    <p:extLst>
      <p:ext uri="{BB962C8B-B14F-4D97-AF65-F5344CB8AC3E}">
        <p14:creationId xmlns:p14="http://schemas.microsoft.com/office/powerpoint/2010/main" val="2392061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dirty="0"/>
          </a:p>
        </p:txBody>
      </p:sp>
    </p:spTree>
    <p:extLst>
      <p:ext uri="{BB962C8B-B14F-4D97-AF65-F5344CB8AC3E}">
        <p14:creationId xmlns:p14="http://schemas.microsoft.com/office/powerpoint/2010/main" val="388712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dirty="0"/>
          </a:p>
        </p:txBody>
      </p:sp>
    </p:spTree>
    <p:extLst>
      <p:ext uri="{BB962C8B-B14F-4D97-AF65-F5344CB8AC3E}">
        <p14:creationId xmlns:p14="http://schemas.microsoft.com/office/powerpoint/2010/main" val="2774745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5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53" name="Google Shape;253;p5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dirty="0"/>
          </a:p>
        </p:txBody>
      </p:sp>
    </p:spTree>
    <p:extLst>
      <p:ext uri="{BB962C8B-B14F-4D97-AF65-F5344CB8AC3E}">
        <p14:creationId xmlns:p14="http://schemas.microsoft.com/office/powerpoint/2010/main" val="212686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1559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SzPts val="1400"/>
              <a:buNone/>
            </a:pPr>
            <a:endParaRPr dirty="0"/>
          </a:p>
        </p:txBody>
      </p:sp>
      <p:sp>
        <p:nvSpPr>
          <p:cNvPr id="399" name="Google Shape;399;p1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27</a:t>
            </a:fld>
            <a:endParaRPr dirty="0"/>
          </a:p>
        </p:txBody>
      </p:sp>
    </p:spTree>
    <p:extLst>
      <p:ext uri="{BB962C8B-B14F-4D97-AF65-F5344CB8AC3E}">
        <p14:creationId xmlns:p14="http://schemas.microsoft.com/office/powerpoint/2010/main" val="2249044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28</a:t>
            </a:fld>
            <a:endParaRPr dirty="0"/>
          </a:p>
        </p:txBody>
      </p:sp>
    </p:spTree>
    <p:extLst>
      <p:ext uri="{BB962C8B-B14F-4D97-AF65-F5344CB8AC3E}">
        <p14:creationId xmlns:p14="http://schemas.microsoft.com/office/powerpoint/2010/main" val="2028450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29</a:t>
            </a:fld>
            <a:endParaRPr dirty="0"/>
          </a:p>
        </p:txBody>
      </p:sp>
    </p:spTree>
    <p:extLst>
      <p:ext uri="{BB962C8B-B14F-4D97-AF65-F5344CB8AC3E}">
        <p14:creationId xmlns:p14="http://schemas.microsoft.com/office/powerpoint/2010/main" val="39418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5: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75" name="Google Shape;75;p45: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9: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451" name="Google Shape;451;p59: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8" name="Google Shape;458;p2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dirty="0"/>
          </a:p>
        </p:txBody>
      </p:sp>
      <p:sp>
        <p:nvSpPr>
          <p:cNvPr id="459" name="Google Shape;459;p2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31</a:t>
            </a:fld>
            <a:endParaRPr sz="1200" dirty="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6" name="Google Shape;466;p2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467" name="Google Shape;467;p2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32</a:t>
            </a:fld>
            <a:endParaRPr sz="1200" dirty="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33</a:t>
            </a:fld>
            <a:endParaRPr sz="1200" dirty="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34</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6940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rtl="0">
              <a:spcBef>
                <a:spcPts val="1200"/>
              </a:spcBef>
              <a:spcAft>
                <a:spcPts val="1200"/>
              </a:spcAft>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35</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3293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36</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699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012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9" name="Google Shape;519;p2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20" name="Google Shape;520;p2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38</a:t>
            </a:fld>
            <a:endParaRPr sz="1200" dirty="0">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4" name="Google Shape;534;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35" name="Google Shape;535;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39</a:t>
            </a:fld>
            <a:endParaRPr sz="1200" dirty="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0843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7" name="Google Shape;547;p6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48" name="Google Shape;548;p6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40</a:t>
            </a:fld>
            <a:endParaRPr sz="1200" dirty="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0" name="Google Shape;500;p2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501" name="Google Shape;501;p2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41</a:t>
            </a:fld>
            <a:endParaRPr sz="1200" dirty="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0" name="Google Shape;510;p2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511" name="Google Shape;511;p2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42</a:t>
            </a:fld>
            <a:endParaRPr sz="1200" dirty="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5" name="Google Shape;555;p6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56" name="Google Shape;556;p6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43</a:t>
            </a:fld>
            <a:endParaRPr sz="1200" dirty="0">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65" name="Google Shape;565;p2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44</a:t>
            </a:fld>
            <a:endParaRPr sz="1200" dirty="0">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65" name="Google Shape;565;p2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45</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8495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2: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62: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74" name="Google Shape;574;p62: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46</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22329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48</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9259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 name="Google Shape;82;p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83" name="Google Shape;83;p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8: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589" name="Google Shape;589;p48: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9: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9: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457200" marR="0" lvl="0" indent="-228600" algn="l" rtl="0">
              <a:lnSpc>
                <a:spcPct val="100000"/>
              </a:lnSpc>
              <a:spcBef>
                <a:spcPts val="0"/>
              </a:spcBef>
              <a:spcAft>
                <a:spcPts val="0"/>
              </a:spcAft>
              <a:buSzPts val="1400"/>
              <a:buNone/>
            </a:pPr>
            <a:endParaRPr dirty="0"/>
          </a:p>
        </p:txBody>
      </p:sp>
      <p:sp>
        <p:nvSpPr>
          <p:cNvPr id="595" name="Google Shape;595;p49: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l" rtl="0">
              <a:lnSpc>
                <a:spcPct val="100000"/>
              </a:lnSpc>
              <a:spcBef>
                <a:spcPts val="0"/>
              </a:spcBef>
              <a:spcAft>
                <a:spcPts val="0"/>
              </a:spcAft>
              <a:buSzPts val="1400"/>
              <a:buNone/>
            </a:pPr>
            <a:fld id="{00000000-1234-1234-1234-123412341234}" type="slidenum">
              <a:rPr lang="en-US"/>
              <a:t>51</a:t>
            </a:fld>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11" name="Google Shape;611;p3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96" name="Google Shape;96;p6: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p4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120" name="Google Shape;120;p4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p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133" name="Google Shape;133;p4: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1: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146" name="Google Shape;146;p5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
        <p:cNvGrpSpPr/>
        <p:nvPr/>
      </p:nvGrpSpPr>
      <p:grpSpPr>
        <a:xfrm>
          <a:off x="0" y="0"/>
          <a:ext cx="0" cy="0"/>
          <a:chOff x="0" y="0"/>
          <a:chExt cx="0" cy="0"/>
        </a:xfrm>
      </p:grpSpPr>
      <p:sp>
        <p:nvSpPr>
          <p:cNvPr id="15" name="Google Shape;15;p33"/>
          <p:cNvSpPr txBox="1"/>
          <p:nvPr/>
        </p:nvSpPr>
        <p:spPr>
          <a:xfrm>
            <a:off x="358759" y="6611159"/>
            <a:ext cx="7226024"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Photo Credit Goes Here</a:t>
            </a:r>
            <a:endParaRPr sz="900" b="0" i="1" u="none" strike="noStrike" cap="none" dirty="0">
              <a:solidFill>
                <a:schemeClr val="lt1"/>
              </a:solidFill>
              <a:latin typeface="Arial"/>
              <a:ea typeface="Arial"/>
              <a:cs typeface="Arial"/>
              <a:sym typeface="Arial"/>
            </a:endParaRPr>
          </a:p>
        </p:txBody>
      </p:sp>
      <p:sp>
        <p:nvSpPr>
          <p:cNvPr id="16" name="Google Shape;16;p33"/>
          <p:cNvSpPr txBox="1">
            <a:spLocks noGrp="1"/>
          </p:cNvSpPr>
          <p:nvPr>
            <p:ph type="body" idx="1"/>
          </p:nvPr>
        </p:nvSpPr>
        <p:spPr>
          <a:xfrm>
            <a:off x="462858" y="5723098"/>
            <a:ext cx="5022850" cy="2603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
              </a:spcBef>
              <a:spcAft>
                <a:spcPts val="0"/>
              </a:spcAft>
              <a:buClr>
                <a:schemeClr val="lt1"/>
              </a:buClr>
              <a:buSzPts val="1000"/>
              <a:buFont typeface="Arial"/>
              <a:buNone/>
              <a:defRPr sz="1000" b="0" i="1" u="none" strike="noStrike" cap="none">
                <a:solidFill>
                  <a:schemeClr val="lt1"/>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33"/>
          <p:cNvSpPr txBox="1">
            <a:spLocks noGrp="1"/>
          </p:cNvSpPr>
          <p:nvPr>
            <p:ph type="body" idx="2"/>
          </p:nvPr>
        </p:nvSpPr>
        <p:spPr>
          <a:xfrm>
            <a:off x="452440" y="5175085"/>
            <a:ext cx="8186737" cy="268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00"/>
              </a:spcBef>
              <a:spcAft>
                <a:spcPts val="0"/>
              </a:spcAft>
              <a:buClr>
                <a:schemeClr val="lt1"/>
              </a:buClr>
              <a:buSzPts val="1500"/>
              <a:buFont typeface="Arial"/>
              <a:buNone/>
              <a:defRPr sz="1500" b="1" i="0" u="none" strike="noStrike" cap="none">
                <a:solidFill>
                  <a:schemeClr val="lt1"/>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33"/>
          <p:cNvSpPr txBox="1">
            <a:spLocks noGrp="1"/>
          </p:cNvSpPr>
          <p:nvPr>
            <p:ph type="body" idx="3"/>
          </p:nvPr>
        </p:nvSpPr>
        <p:spPr>
          <a:xfrm>
            <a:off x="1021844" y="3829050"/>
            <a:ext cx="7089775" cy="11953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680"/>
              </a:spcBef>
              <a:spcAft>
                <a:spcPts val="0"/>
              </a:spcAft>
              <a:buClr>
                <a:srgbClr val="D8D8D8"/>
              </a:buClr>
              <a:buSzPts val="3400"/>
              <a:buFont typeface="Arial"/>
              <a:buNone/>
              <a:defRPr sz="3400" b="0" i="0" u="none" strike="noStrike" cap="none">
                <a:solidFill>
                  <a:srgbClr val="D8D8D8"/>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bulleted list, and photo">
  <p:cSld name="Header, bulleted list, and photo">
    <p:spTree>
      <p:nvGrpSpPr>
        <p:cNvPr id="1" name="Shape 47"/>
        <p:cNvGrpSpPr/>
        <p:nvPr/>
      </p:nvGrpSpPr>
      <p:grpSpPr>
        <a:xfrm>
          <a:off x="0" y="0"/>
          <a:ext cx="0" cy="0"/>
          <a:chOff x="0" y="0"/>
          <a:chExt cx="0" cy="0"/>
        </a:xfrm>
      </p:grpSpPr>
      <p:sp>
        <p:nvSpPr>
          <p:cNvPr id="48" name="Google Shape;48;p43"/>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43"/>
          <p:cNvSpPr txBox="1">
            <a:spLocks noGrp="1"/>
          </p:cNvSpPr>
          <p:nvPr>
            <p:ph type="body" idx="1"/>
          </p:nvPr>
        </p:nvSpPr>
        <p:spPr>
          <a:xfrm>
            <a:off x="448041" y="2205038"/>
            <a:ext cx="4522422" cy="384016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50" name="Google Shape;50;p43"/>
          <p:cNvSpPr>
            <a:spLocks noGrp="1"/>
          </p:cNvSpPr>
          <p:nvPr>
            <p:ph type="pic" idx="2"/>
          </p:nvPr>
        </p:nvSpPr>
        <p:spPr>
          <a:xfrm>
            <a:off x="5325018" y="2204869"/>
            <a:ext cx="3344862" cy="3862444"/>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er, subhead in parens, bulleted list">
  <p:cSld name="Header, subhead in parens, bulleted list">
    <p:spTree>
      <p:nvGrpSpPr>
        <p:cNvPr id="1" name="Shape 51"/>
        <p:cNvGrpSpPr/>
        <p:nvPr/>
      </p:nvGrpSpPr>
      <p:grpSpPr>
        <a:xfrm>
          <a:off x="0" y="0"/>
          <a:ext cx="0" cy="0"/>
          <a:chOff x="0" y="0"/>
          <a:chExt cx="0" cy="0"/>
        </a:xfrm>
      </p:grpSpPr>
      <p:sp>
        <p:nvSpPr>
          <p:cNvPr id="52" name="Google Shape;52;p44"/>
          <p:cNvSpPr txBox="1">
            <a:spLocks noGrp="1"/>
          </p:cNvSpPr>
          <p:nvPr>
            <p:ph type="body" idx="1"/>
          </p:nvPr>
        </p:nvSpPr>
        <p:spPr>
          <a:xfrm>
            <a:off x="448042" y="2388787"/>
            <a:ext cx="8229600"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53" name="Google Shape;53;p44"/>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rgbClr val="D37D28"/>
              </a:buClr>
              <a:buSzPts val="3200"/>
              <a:buFont typeface="Gill Sans"/>
              <a:buNone/>
              <a:defRPr sz="3200" b="0" i="0" u="none" strike="noStrike" cap="none">
                <a:solidFill>
                  <a:srgbClr val="D37D2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and Left Justified Text">
  <p:cSld name="Header and Left Justified Text">
    <p:spTree>
      <p:nvGrpSpPr>
        <p:cNvPr id="1" name="Shape 24"/>
        <p:cNvGrpSpPr/>
        <p:nvPr/>
      </p:nvGrpSpPr>
      <p:grpSpPr>
        <a:xfrm>
          <a:off x="0" y="0"/>
          <a:ext cx="0" cy="0"/>
          <a:chOff x="0" y="0"/>
          <a:chExt cx="0" cy="0"/>
        </a:xfrm>
      </p:grpSpPr>
      <p:sp>
        <p:nvSpPr>
          <p:cNvPr id="25" name="Google Shape;25;p35"/>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35"/>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chemeClr val="dk1"/>
              </a:buClr>
              <a:buSzPts val="1800"/>
              <a:buFont typeface="Arial"/>
              <a:buNone/>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457200" y="1219200"/>
            <a:ext cx="8229600" cy="762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36"/>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Gill Sans"/>
                <a:ea typeface="Gill Sans"/>
                <a:cs typeface="Gill Sans"/>
                <a:sym typeface="Gill Sans"/>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Gill Sans"/>
                <a:ea typeface="Gill Sans"/>
                <a:cs typeface="Gill Sans"/>
                <a:sym typeface="Gill Sans"/>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30" name="Google Shape;30;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9pPr>
          </a:lstStyle>
          <a:p>
            <a:endParaRPr dirty="0"/>
          </a:p>
        </p:txBody>
      </p:sp>
      <p:sp>
        <p:nvSpPr>
          <p:cNvPr id="31" name="Google Shape;31;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9pPr>
          </a:lstStyle>
          <a:p>
            <a:endParaRPr dirty="0"/>
          </a:p>
        </p:txBody>
      </p:sp>
      <p:sp>
        <p:nvSpPr>
          <p:cNvPr id="32" name="Google Shape;3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eader, subhead, and bulleted list">
  <p:cSld name="1_Header, subhead, and bulleted list">
    <p:spTree>
      <p:nvGrpSpPr>
        <p:cNvPr id="1" name="Shape 33"/>
        <p:cNvGrpSpPr/>
        <p:nvPr/>
      </p:nvGrpSpPr>
      <p:grpSpPr>
        <a:xfrm>
          <a:off x="0" y="0"/>
          <a:ext cx="0" cy="0"/>
          <a:chOff x="0" y="0"/>
          <a:chExt cx="0" cy="0"/>
        </a:xfrm>
      </p:grpSpPr>
      <p:sp>
        <p:nvSpPr>
          <p:cNvPr id="34" name="Google Shape;34;p50"/>
          <p:cNvSpPr txBox="1">
            <a:spLocks noGrp="1"/>
          </p:cNvSpPr>
          <p:nvPr>
            <p:ph type="title"/>
          </p:nvPr>
        </p:nvSpPr>
        <p:spPr>
          <a:xfrm>
            <a:off x="448041" y="1156441"/>
            <a:ext cx="8229600" cy="597049"/>
          </a:xfrm>
          <a:prstGeom prst="rect">
            <a:avLst/>
          </a:prstGeom>
          <a:noFill/>
          <a:ln>
            <a:noFill/>
          </a:ln>
        </p:spPr>
        <p:txBody>
          <a:bodyPr spcFirstLastPara="1" wrap="square" lIns="91425" tIns="45700" rIns="91425" bIns="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D37D2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50"/>
          <p:cNvSpPr txBox="1">
            <a:spLocks noGrp="1"/>
          </p:cNvSpPr>
          <p:nvPr>
            <p:ph type="body" idx="1"/>
          </p:nvPr>
        </p:nvSpPr>
        <p:spPr>
          <a:xfrm>
            <a:off x="612775" y="2388787"/>
            <a:ext cx="8101013"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0"/>
          <p:cNvSpPr txBox="1">
            <a:spLocks noGrp="1"/>
          </p:cNvSpPr>
          <p:nvPr>
            <p:ph type="body" idx="2"/>
          </p:nvPr>
        </p:nvSpPr>
        <p:spPr>
          <a:xfrm>
            <a:off x="516477" y="1903413"/>
            <a:ext cx="8153400" cy="4524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2100"/>
              <a:buFont typeface="Arial"/>
              <a:buNone/>
              <a:defRPr sz="2100" b="1" i="0" u="none" strike="noStrike" cap="none">
                <a:solidFill>
                  <a:srgbClr val="D37D28"/>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eed the Future-only branded blank">
  <p:cSld name="Feed the Future-only branded blank">
    <p:spTree>
      <p:nvGrpSpPr>
        <p:cNvPr id="1" name="Shape 37"/>
        <p:cNvGrpSpPr/>
        <p:nvPr/>
      </p:nvGrpSpPr>
      <p:grpSpPr>
        <a:xfrm>
          <a:off x="0" y="0"/>
          <a:ext cx="0" cy="0"/>
          <a:chOff x="0" y="0"/>
          <a:chExt cx="0" cy="0"/>
        </a:xfrm>
      </p:grpSpPr>
      <p:sp>
        <p:nvSpPr>
          <p:cNvPr id="38" name="Google Shape;38;p46"/>
          <p:cNvSpPr txBox="1">
            <a:spLocks noGrp="1"/>
          </p:cNvSpPr>
          <p:nvPr>
            <p:ph type="title"/>
          </p:nvPr>
        </p:nvSpPr>
        <p:spPr>
          <a:xfrm>
            <a:off x="448041" y="1156441"/>
            <a:ext cx="8229600" cy="597049"/>
          </a:xfrm>
          <a:prstGeom prst="rect">
            <a:avLst/>
          </a:prstGeom>
          <a:noFill/>
          <a:ln>
            <a:noFill/>
          </a:ln>
        </p:spPr>
        <p:txBody>
          <a:bodyPr spcFirstLastPara="1" wrap="square" lIns="91425" tIns="45700" rIns="91425" bIns="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D37D2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branded Blank">
  <p:cSld name="Co-branded 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er and bulleted list">
  <p:cSld name="Header and bulleted lis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41"/>
          <p:cNvSpPr txBox="1">
            <a:spLocks noGrp="1"/>
          </p:cNvSpPr>
          <p:nvPr>
            <p:ph type="body" idx="1"/>
          </p:nvPr>
        </p:nvSpPr>
        <p:spPr>
          <a:xfrm>
            <a:off x="448041" y="2087563"/>
            <a:ext cx="8265749"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subhead, and bulleted list">
  <p:cSld name="Header, subhead, and bulleted lis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42"/>
          <p:cNvSpPr txBox="1">
            <a:spLocks noGrp="1"/>
          </p:cNvSpPr>
          <p:nvPr>
            <p:ph type="body" idx="1"/>
          </p:nvPr>
        </p:nvSpPr>
        <p:spPr>
          <a:xfrm>
            <a:off x="448041" y="2388787"/>
            <a:ext cx="8265749"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46" name="Google Shape;46;p42"/>
          <p:cNvSpPr txBox="1">
            <a:spLocks noGrp="1"/>
          </p:cNvSpPr>
          <p:nvPr>
            <p:ph type="body" idx="2"/>
          </p:nvPr>
        </p:nvSpPr>
        <p:spPr>
          <a:xfrm>
            <a:off x="440276" y="1903417"/>
            <a:ext cx="8273513" cy="4524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20"/>
              </a:spcBef>
              <a:spcAft>
                <a:spcPts val="0"/>
              </a:spcAft>
              <a:buClr>
                <a:schemeClr val="accent3"/>
              </a:buClr>
              <a:buSzPts val="2100"/>
              <a:buFont typeface="Arial"/>
              <a:buNone/>
              <a:defRPr sz="2100" b="1" i="0" u="none" strike="noStrike" cap="none">
                <a:solidFill>
                  <a:schemeClr val="accent3"/>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2"/>
          <p:cNvPicPr preferRelativeResize="0"/>
          <p:nvPr/>
        </p:nvPicPr>
        <p:blipFill rotWithShape="1">
          <a:blip r:embed="rId4">
            <a:alphaModFix/>
          </a:blip>
          <a:srcRect/>
          <a:stretch/>
        </p:blipFill>
        <p:spPr>
          <a:xfrm>
            <a:off x="117069" y="5942146"/>
            <a:ext cx="2354380" cy="915854"/>
          </a:xfrm>
          <a:prstGeom prst="rect">
            <a:avLst/>
          </a:prstGeom>
          <a:noFill/>
          <a:ln>
            <a:noFill/>
          </a:ln>
        </p:spPr>
      </p:pic>
      <p:sp>
        <p:nvSpPr>
          <p:cNvPr id="11" name="Google Shape;11;p32"/>
          <p:cNvSpPr/>
          <p:nvPr/>
        </p:nvSpPr>
        <p:spPr>
          <a:xfrm>
            <a:off x="0" y="5102420"/>
            <a:ext cx="9144000" cy="846688"/>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2" name="Google Shape;12;p32"/>
          <p:cNvSpPr/>
          <p:nvPr/>
        </p:nvSpPr>
        <p:spPr>
          <a:xfrm>
            <a:off x="0" y="-1"/>
            <a:ext cx="9144000" cy="1058305"/>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pic>
        <p:nvPicPr>
          <p:cNvPr id="13" name="Google Shape;13;p32" descr="horizontal RGB white.eps"/>
          <p:cNvPicPr preferRelativeResize="0"/>
          <p:nvPr/>
        </p:nvPicPr>
        <p:blipFill rotWithShape="1">
          <a:blip r:embed="rId5">
            <a:alphaModFix/>
          </a:blip>
          <a:srcRect/>
          <a:stretch/>
        </p:blipFill>
        <p:spPr>
          <a:xfrm>
            <a:off x="291966" y="225748"/>
            <a:ext cx="3401400" cy="5778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4"/>
          <p:cNvSpPr/>
          <p:nvPr/>
        </p:nvSpPr>
        <p:spPr>
          <a:xfrm>
            <a:off x="0" y="-1"/>
            <a:ext cx="9144000" cy="1058305"/>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a:ea typeface="Gill Sans"/>
              <a:cs typeface="Gill Sans"/>
              <a:sym typeface="Gill Sans"/>
            </a:endParaRPr>
          </a:p>
        </p:txBody>
      </p:sp>
      <p:pic>
        <p:nvPicPr>
          <p:cNvPr id="22" name="Google Shape;22;p34" descr="horizontal RGB white.eps"/>
          <p:cNvPicPr preferRelativeResize="0"/>
          <p:nvPr/>
        </p:nvPicPr>
        <p:blipFill rotWithShape="1">
          <a:blip r:embed="rId11">
            <a:alphaModFix/>
          </a:blip>
          <a:srcRect/>
          <a:stretch/>
        </p:blipFill>
        <p:spPr>
          <a:xfrm>
            <a:off x="291966" y="225748"/>
            <a:ext cx="3401400" cy="577885"/>
          </a:xfrm>
          <a:prstGeom prst="rect">
            <a:avLst/>
          </a:prstGeom>
          <a:noFill/>
          <a:ln>
            <a:noFill/>
          </a:ln>
        </p:spPr>
      </p:pic>
      <p:pic>
        <p:nvPicPr>
          <p:cNvPr id="23" name="Google Shape;23;p34"/>
          <p:cNvPicPr preferRelativeResize="0"/>
          <p:nvPr/>
        </p:nvPicPr>
        <p:blipFill rotWithShape="1">
          <a:blip r:embed="rId12">
            <a:alphaModFix/>
          </a:blip>
          <a:srcRect/>
          <a:stretch/>
        </p:blipFill>
        <p:spPr>
          <a:xfrm>
            <a:off x="117069" y="5942146"/>
            <a:ext cx="2354380" cy="9158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37"/>
          <p:cNvSpPr/>
          <p:nvPr/>
        </p:nvSpPr>
        <p:spPr>
          <a:xfrm>
            <a:off x="0" y="4"/>
            <a:ext cx="9144000" cy="5806417"/>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6" name="Google Shape;56;p37"/>
          <p:cNvSpPr txBox="1"/>
          <p:nvPr/>
        </p:nvSpPr>
        <p:spPr>
          <a:xfrm>
            <a:off x="472788" y="5256490"/>
            <a:ext cx="8214013" cy="1099863"/>
          </a:xfrm>
          <a:prstGeom prst="rect">
            <a:avLst/>
          </a:prstGeom>
          <a:noFill/>
          <a:ln>
            <a:noFill/>
          </a:ln>
        </p:spPr>
        <p:txBody>
          <a:bodyPr spcFirstLastPara="1" wrap="square" lIns="91425" tIns="45700" rIns="91425" bIns="45700" anchor="t" anchorCtr="0">
            <a:noAutofit/>
          </a:bodyPr>
          <a:lstStyle/>
          <a:p>
            <a:pPr marL="231769" marR="0" lvl="2" indent="-231769"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Gill Sans"/>
                <a:ea typeface="Gill Sans"/>
                <a:cs typeface="Gill Sans"/>
                <a:sym typeface="Gill Sans"/>
              </a:rPr>
              <a:t>www.feedthefuture.gov</a:t>
            </a:r>
            <a:endParaRPr sz="2000" b="0" i="0" u="none" strike="noStrike" cap="none" dirty="0">
              <a:solidFill>
                <a:schemeClr val="lt1"/>
              </a:solidFill>
              <a:latin typeface="Gill Sans"/>
              <a:ea typeface="Gill Sans"/>
              <a:cs typeface="Gill Sans"/>
              <a:sym typeface="Gill Sans"/>
            </a:endParaRPr>
          </a:p>
        </p:txBody>
      </p:sp>
      <p:pic>
        <p:nvPicPr>
          <p:cNvPr id="57" name="Google Shape;57;p37" descr="vertical RGB white.eps"/>
          <p:cNvPicPr preferRelativeResize="0"/>
          <p:nvPr/>
        </p:nvPicPr>
        <p:blipFill rotWithShape="1">
          <a:blip r:embed="rId3">
            <a:alphaModFix/>
          </a:blip>
          <a:srcRect/>
          <a:stretch/>
        </p:blipFill>
        <p:spPr>
          <a:xfrm>
            <a:off x="2054669" y="1580053"/>
            <a:ext cx="4945209" cy="2302837"/>
          </a:xfrm>
          <a:prstGeom prst="rect">
            <a:avLst/>
          </a:prstGeom>
          <a:noFill/>
          <a:ln>
            <a:noFill/>
          </a:ln>
        </p:spPr>
      </p:pic>
      <p:pic>
        <p:nvPicPr>
          <p:cNvPr id="58" name="Google Shape;58;p37"/>
          <p:cNvPicPr preferRelativeResize="0"/>
          <p:nvPr/>
        </p:nvPicPr>
        <p:blipFill rotWithShape="1">
          <a:blip r:embed="rId4">
            <a:alphaModFix/>
          </a:blip>
          <a:srcRect/>
          <a:stretch/>
        </p:blipFill>
        <p:spPr>
          <a:xfrm>
            <a:off x="117069" y="5942146"/>
            <a:ext cx="2354380" cy="9158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www.feedthefuture.gov/"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hyperlink" Target="mailto:rfs.ald@usaid.gov"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body" idx="2"/>
          </p:nvPr>
        </p:nvSpPr>
        <p:spPr>
          <a:xfrm>
            <a:off x="452440" y="5175085"/>
            <a:ext cx="8186737" cy="2682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500"/>
              <a:buNone/>
            </a:pPr>
            <a:r>
              <a:rPr lang="en-US" dirty="0">
                <a:latin typeface="Gill Sans MT" panose="020B0502020104020203" pitchFamily="34" charset="0"/>
              </a:rPr>
              <a:t>[Date]</a:t>
            </a:r>
            <a:endParaRPr dirty="0">
              <a:latin typeface="Gill Sans MT" panose="020B0502020104020203" pitchFamily="34" charset="0"/>
            </a:endParaRPr>
          </a:p>
        </p:txBody>
      </p:sp>
      <p:sp>
        <p:nvSpPr>
          <p:cNvPr id="65" name="Google Shape;65;p1"/>
          <p:cNvSpPr txBox="1"/>
          <p:nvPr/>
        </p:nvSpPr>
        <p:spPr>
          <a:xfrm>
            <a:off x="1027112" y="2233612"/>
            <a:ext cx="7089775" cy="1195388"/>
          </a:xfrm>
          <a:prstGeom prst="rect">
            <a:avLst/>
          </a:prstGeom>
          <a:noFill/>
          <a:ln>
            <a:noFill/>
          </a:ln>
        </p:spPr>
        <p:txBody>
          <a:bodyPr spcFirstLastPara="1" wrap="square" lIns="91425" tIns="45700" rIns="91425" bIns="45700" anchor="t" anchorCtr="0">
            <a:noAutofit/>
          </a:bodyPr>
          <a:lstStyle/>
          <a:p>
            <a:pPr algn="ctr">
              <a:buClr>
                <a:schemeClr val="dk1"/>
              </a:buClr>
              <a:buSzPts val="3400"/>
            </a:pPr>
            <a:r>
              <a:rPr lang="en-US" sz="3400" b="1" i="0" u="none" strike="noStrike" cap="none" dirty="0">
                <a:solidFill>
                  <a:schemeClr val="accent3"/>
                </a:solidFill>
                <a:latin typeface="Gill Sans MT" panose="020B0502020104020203" pitchFamily="34" charset="0"/>
                <a:ea typeface="Gill Sans"/>
                <a:cs typeface="Gill Sans"/>
                <a:sym typeface="Gill Sans"/>
              </a:rPr>
              <a:t>Cognitive </a:t>
            </a:r>
            <a:r>
              <a:rPr lang="en-US" sz="3400" b="1" dirty="0">
                <a:solidFill>
                  <a:schemeClr val="accent3"/>
                </a:solidFill>
                <a:latin typeface="Gill Sans MT" panose="020B0502020104020203" pitchFamily="34" charset="0"/>
                <a:ea typeface="Gill Sans"/>
                <a:cs typeface="Gill Sans"/>
                <a:sym typeface="Gill Sans"/>
              </a:rPr>
              <a:t>Testing Training</a:t>
            </a:r>
            <a:endParaRPr lang="en-US" sz="1400" b="0" i="0" u="none" strike="noStrike" cap="none" dirty="0">
              <a:solidFill>
                <a:schemeClr val="accent3"/>
              </a:solidFill>
              <a:latin typeface="Gill Sans MT" panose="020B0502020104020203" pitchFamily="34" charset="0"/>
              <a:ea typeface="Gill Sans"/>
              <a:cs typeface="Gill Sans"/>
              <a:sym typeface="Gill Sans"/>
            </a:endParaRPr>
          </a:p>
          <a:p>
            <a:pPr marL="0" marR="0" lvl="0" indent="0" algn="ctr" rtl="0">
              <a:lnSpc>
                <a:spcPct val="100000"/>
              </a:lnSpc>
              <a:spcBef>
                <a:spcPts val="680"/>
              </a:spcBef>
              <a:spcAft>
                <a:spcPts val="0"/>
              </a:spcAft>
              <a:buClr>
                <a:schemeClr val="dk1"/>
              </a:buClr>
              <a:buSzPts val="3400"/>
              <a:buFont typeface="Arial"/>
              <a:buNone/>
            </a:pPr>
            <a:r>
              <a:rPr lang="en-US" sz="3400" b="0" i="0" u="none" strike="noStrike" cap="none" dirty="0">
                <a:solidFill>
                  <a:schemeClr val="accent3"/>
                </a:solidFill>
                <a:latin typeface="Gill Sans MT" panose="020B0502020104020203" pitchFamily="34" charset="0"/>
                <a:ea typeface="Gill Sans"/>
                <a:cs typeface="Gill Sans"/>
                <a:sym typeface="Gill Sans"/>
              </a:rPr>
              <a:t>[</a:t>
            </a:r>
            <a:r>
              <a:rPr lang="en-US" sz="3400" b="0" i="0" u="none" strike="noStrike" cap="none" dirty="0">
                <a:solidFill>
                  <a:schemeClr val="accent3"/>
                </a:solidFill>
                <a:highlight>
                  <a:srgbClr val="FFFF00"/>
                </a:highlight>
                <a:latin typeface="Gill Sans MT" panose="020B0502020104020203" pitchFamily="34" charset="0"/>
                <a:ea typeface="Gill Sans"/>
                <a:cs typeface="Gill Sans"/>
                <a:sym typeface="Gill Sans"/>
              </a:rPr>
              <a:t>Survey name</a:t>
            </a:r>
            <a:r>
              <a:rPr lang="en-US" sz="3400" b="0" i="0" u="none" strike="noStrike" cap="none" dirty="0">
                <a:solidFill>
                  <a:schemeClr val="accent3"/>
                </a:solidFill>
                <a:latin typeface="Gill Sans MT" panose="020B0502020104020203" pitchFamily="34" charset="0"/>
                <a:ea typeface="Gill Sans"/>
                <a:cs typeface="Gill Sans"/>
                <a:sym typeface="Gill Sans"/>
              </a:rPr>
              <a:t>]</a:t>
            </a:r>
            <a:endParaRPr sz="1400" b="0" i="0" u="none" strike="noStrike" cap="none" dirty="0">
              <a:solidFill>
                <a:srgbClr val="000000"/>
              </a:solidFill>
              <a:latin typeface="Gill Sans MT" panose="020B0502020104020203"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5"/>
          <p:cNvPicPr preferRelativeResize="0"/>
          <p:nvPr/>
        </p:nvPicPr>
        <p:blipFill rotWithShape="1">
          <a:blip r:embed="rId3">
            <a:alphaModFix/>
          </a:blip>
          <a:srcRect l="12945" t="5412" b="10422"/>
          <a:stretch/>
        </p:blipFill>
        <p:spPr>
          <a:xfrm>
            <a:off x="3093473" y="2312978"/>
            <a:ext cx="3880793" cy="4043372"/>
          </a:xfrm>
          <a:prstGeom prst="rect">
            <a:avLst/>
          </a:prstGeom>
          <a:noFill/>
          <a:ln>
            <a:noFill/>
          </a:ln>
        </p:spPr>
      </p:pic>
      <p:sp>
        <p:nvSpPr>
          <p:cNvPr id="175" name="Google Shape;175;p5"/>
          <p:cNvSpPr txBox="1">
            <a:spLocks noGrp="1"/>
          </p:cNvSpPr>
          <p:nvPr>
            <p:ph type="title"/>
          </p:nvPr>
        </p:nvSpPr>
        <p:spPr>
          <a:xfrm>
            <a:off x="0" y="1042455"/>
            <a:ext cx="9144000" cy="720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2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2"/>
                  </a:ext>
                </a:extLst>
              </a:rPr>
              <a:t>Measurement Validity and Measurement </a:t>
            </a:r>
            <a:r>
              <a:rPr lang="en-US" sz="3200" dirty="0">
                <a:solidFill>
                  <a:schemeClr val="accent3"/>
                </a:solidFill>
                <a:latin typeface="Gill Sans MT" panose="020B0502020104020203" pitchFamily="34" charset="0"/>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3"/>
                  </a:ext>
                </a:extLst>
              </a:rPr>
              <a:t>Reliability</a:t>
            </a:r>
            <a:endParaRPr lang="en-US" sz="3200" dirty="0">
              <a:latin typeface="Gill Sans MT" panose="020B0502020104020203" pitchFamily="34" charset="0"/>
              <a:sym typeface="Gill Sans"/>
            </a:endParaRPr>
          </a:p>
        </p:txBody>
      </p:sp>
      <p:sp>
        <p:nvSpPr>
          <p:cNvPr id="176" name="Google Shape;17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10</a:t>
            </a:fld>
            <a:endParaRPr sz="1000" b="0" i="0" u="none" strike="noStrike" cap="none" dirty="0">
              <a:solidFill>
                <a:schemeClr val="dk2"/>
              </a:solidFill>
              <a:latin typeface="Gill Sans MT" panose="020B0502020104020203" pitchFamily="34" charset="0"/>
              <a:ea typeface="Gill Sans"/>
              <a:cs typeface="Gill Sans"/>
              <a:sym typeface="Gill Sans"/>
            </a:endParaRPr>
          </a:p>
        </p:txBody>
      </p:sp>
      <p:cxnSp>
        <p:nvCxnSpPr>
          <p:cNvPr id="177" name="Google Shape;177;p5"/>
          <p:cNvCxnSpPr/>
          <p:nvPr/>
        </p:nvCxnSpPr>
        <p:spPr>
          <a:xfrm>
            <a:off x="2338797" y="2639237"/>
            <a:ext cx="1509352" cy="608902"/>
          </a:xfrm>
          <a:prstGeom prst="straightConnector1">
            <a:avLst/>
          </a:prstGeom>
          <a:noFill/>
          <a:ln w="28575" cap="flat" cmpd="sng">
            <a:solidFill>
              <a:schemeClr val="accent3"/>
            </a:solidFill>
            <a:prstDash val="solid"/>
            <a:round/>
            <a:headEnd type="none" w="sm" len="sm"/>
            <a:tailEnd type="stealth" w="med" len="med"/>
          </a:ln>
        </p:spPr>
      </p:cxnSp>
      <p:sp>
        <p:nvSpPr>
          <p:cNvPr id="178" name="Google Shape;178;p5"/>
          <p:cNvSpPr txBox="1"/>
          <p:nvPr/>
        </p:nvSpPr>
        <p:spPr>
          <a:xfrm>
            <a:off x="3308278" y="1926690"/>
            <a:ext cx="160078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High Reliability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79" name="Google Shape;179;p5"/>
          <p:cNvSpPr txBox="1"/>
          <p:nvPr/>
        </p:nvSpPr>
        <p:spPr>
          <a:xfrm>
            <a:off x="5172147" y="1907631"/>
            <a:ext cx="16007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Low Reliability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0" name="Google Shape;180;p5"/>
          <p:cNvSpPr txBox="1"/>
          <p:nvPr/>
        </p:nvSpPr>
        <p:spPr>
          <a:xfrm>
            <a:off x="1849347" y="3042722"/>
            <a:ext cx="14589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High Validity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1" name="Google Shape;181;p5"/>
          <p:cNvSpPr txBox="1"/>
          <p:nvPr/>
        </p:nvSpPr>
        <p:spPr>
          <a:xfrm>
            <a:off x="1849346" y="5102783"/>
            <a:ext cx="14589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Low Validity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2" name="Google Shape;182;p5"/>
          <p:cNvSpPr txBox="1"/>
          <p:nvPr/>
        </p:nvSpPr>
        <p:spPr>
          <a:xfrm>
            <a:off x="464902" y="2351087"/>
            <a:ext cx="21139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Gill Sans MT" panose="020B0502020104020203" pitchFamily="34" charset="0"/>
                <a:ea typeface="Gill Sans"/>
                <a:cs typeface="Gill Sans"/>
                <a:sym typeface="Gill Sans"/>
              </a:rPr>
              <a:t>True Estimate</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8850" y="1082179"/>
            <a:ext cx="8946300" cy="629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Use of Cognitive </a:t>
            </a:r>
            <a:r>
              <a:rPr lang="en-US" sz="3600" dirty="0">
                <a:solidFill>
                  <a:schemeClr val="accent3"/>
                </a:solidFill>
                <a:latin typeface="Gill Sans MT" panose="020B0502020104020203" pitchFamily="34" charset="0"/>
              </a:rPr>
              <a:t>Testing</a:t>
            </a:r>
            <a:endParaRPr sz="4000" dirty="0">
              <a:solidFill>
                <a:schemeClr val="accent3"/>
              </a:solidFill>
              <a:latin typeface="Gill Sans MT" panose="020B0502020104020203" pitchFamily="34" charset="0"/>
              <a:sym typeface="Gill Sans"/>
            </a:endParaRPr>
          </a:p>
        </p:txBody>
      </p:sp>
      <p:sp>
        <p:nvSpPr>
          <p:cNvPr id="189" name="Google Shape;189;p7"/>
          <p:cNvSpPr txBox="1">
            <a:spLocks noGrp="1"/>
          </p:cNvSpPr>
          <p:nvPr>
            <p:ph type="body" idx="1"/>
          </p:nvPr>
        </p:nvSpPr>
        <p:spPr>
          <a:xfrm>
            <a:off x="686708" y="2141706"/>
            <a:ext cx="7995600" cy="494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44"/>
              </a:spcBef>
              <a:spcAft>
                <a:spcPts val="0"/>
              </a:spcAft>
              <a:buSzPts val="2720"/>
              <a:buChar char="•"/>
            </a:pPr>
            <a:r>
              <a:rPr lang="en-US" sz="2400" dirty="0">
                <a:latin typeface="Gill Sans MT" panose="020B0502020104020203" pitchFamily="34" charset="0"/>
                <a:sym typeface="Gill Sans"/>
              </a:rPr>
              <a:t>Cognitive </a:t>
            </a:r>
            <a:r>
              <a:rPr lang="en-US" sz="2400" dirty="0">
                <a:latin typeface="Gill Sans MT" panose="020B0502020104020203" pitchFamily="34" charset="0"/>
              </a:rPr>
              <a:t>testing</a:t>
            </a:r>
            <a:r>
              <a:rPr lang="en-US" sz="2400" dirty="0">
                <a:latin typeface="Gill Sans MT" panose="020B0502020104020203" pitchFamily="34" charset="0"/>
                <a:sym typeface="Gill Sans"/>
              </a:rPr>
              <a:t> </a:t>
            </a:r>
            <a:r>
              <a:rPr lang="en-US" sz="2400" u="sng" dirty="0">
                <a:latin typeface="Gill Sans MT" panose="020B0502020104020203" pitchFamily="34" charset="0"/>
                <a:sym typeface="Gill Sans"/>
              </a:rPr>
              <a:t>reveals problematic aspects of survey questions</a:t>
            </a:r>
            <a:r>
              <a:rPr lang="en-US" sz="2400" dirty="0">
                <a:latin typeface="Gill Sans MT" panose="020B0502020104020203" pitchFamily="34" charset="0"/>
                <a:sym typeface="Gill Sans"/>
              </a:rPr>
              <a:t> and </a:t>
            </a:r>
            <a:r>
              <a:rPr lang="en-US" sz="2400" u="sng" dirty="0">
                <a:latin typeface="Gill Sans MT" panose="020B0502020104020203" pitchFamily="34" charset="0"/>
                <a:sym typeface="Gill Sans"/>
              </a:rPr>
              <a:t>helps us understand the response process</a:t>
            </a:r>
            <a:r>
              <a:rPr lang="en-US" sz="2400" dirty="0">
                <a:latin typeface="Gill Sans MT" panose="020B0502020104020203" pitchFamily="34" charset="0"/>
                <a:sym typeface="Gill Sans"/>
              </a:rPr>
              <a:t> by trying to understand how respondents:</a:t>
            </a:r>
            <a:endParaRPr dirty="0">
              <a:latin typeface="Gill Sans MT" panose="020B0502020104020203" pitchFamily="34" charset="0"/>
            </a:endParaRPr>
          </a:p>
          <a:p>
            <a:pPr marL="0" lvl="0" indent="0" algn="l" rtl="0">
              <a:lnSpc>
                <a:spcPct val="100000"/>
              </a:lnSpc>
              <a:spcBef>
                <a:spcPts val="544"/>
              </a:spcBef>
              <a:spcAft>
                <a:spcPts val="0"/>
              </a:spcAft>
              <a:buSzPts val="2720"/>
              <a:buNone/>
            </a:pPr>
            <a:endParaRPr dirty="0">
              <a:latin typeface="Gill Sans MT" panose="020B0502020104020203" pitchFamily="34" charset="0"/>
              <a:sym typeface="Gill Sans"/>
            </a:endParaRPr>
          </a:p>
          <a:p>
            <a:pPr marL="342900" lvl="0" indent="-170180" algn="l" rtl="0">
              <a:lnSpc>
                <a:spcPct val="100000"/>
              </a:lnSpc>
              <a:spcBef>
                <a:spcPts val="544"/>
              </a:spcBef>
              <a:spcAft>
                <a:spcPts val="0"/>
              </a:spcAft>
              <a:buSzPts val="2720"/>
              <a:buNone/>
            </a:pPr>
            <a:endParaRPr sz="2720" dirty="0">
              <a:latin typeface="Gill Sans MT" panose="020B0502020104020203" pitchFamily="34" charset="0"/>
              <a:sym typeface="Gill Sans"/>
            </a:endParaRPr>
          </a:p>
          <a:p>
            <a:pPr marL="0" lvl="0" indent="0" algn="l" rtl="0">
              <a:lnSpc>
                <a:spcPct val="100000"/>
              </a:lnSpc>
              <a:spcBef>
                <a:spcPts val="544"/>
              </a:spcBef>
              <a:spcAft>
                <a:spcPts val="0"/>
              </a:spcAft>
              <a:buSzPts val="2720"/>
              <a:buNone/>
            </a:pPr>
            <a:endParaRPr sz="2720" dirty="0">
              <a:latin typeface="Gill Sans MT" panose="020B0502020104020203" pitchFamily="34" charset="0"/>
              <a:sym typeface="Gill Sans"/>
            </a:endParaRPr>
          </a:p>
          <a:p>
            <a:pPr marL="342900" lvl="0" indent="-342900" algn="l" rtl="0">
              <a:lnSpc>
                <a:spcPct val="100000"/>
              </a:lnSpc>
              <a:spcBef>
                <a:spcPts val="544"/>
              </a:spcBef>
              <a:spcAft>
                <a:spcPts val="0"/>
              </a:spcAft>
              <a:buSzPts val="2720"/>
              <a:buChar char="•"/>
            </a:pPr>
            <a:r>
              <a:rPr lang="en-US" sz="2400" dirty="0">
                <a:latin typeface="Gill Sans MT" panose="020B0502020104020203" pitchFamily="34" charset="0"/>
                <a:sym typeface="Gill Sans"/>
              </a:rPr>
              <a:t>Survey questions found to have issues can then be revised.</a:t>
            </a:r>
            <a:endParaRPr dirty="0">
              <a:latin typeface="Gill Sans MT" panose="020B0502020104020203" pitchFamily="34" charset="0"/>
            </a:endParaRPr>
          </a:p>
          <a:p>
            <a:pPr marL="0" lvl="0" indent="0" algn="l" rtl="0">
              <a:lnSpc>
                <a:spcPct val="90000"/>
              </a:lnSpc>
              <a:spcBef>
                <a:spcPts val="476"/>
              </a:spcBef>
              <a:spcAft>
                <a:spcPts val="0"/>
              </a:spcAft>
              <a:buSzPts val="1800"/>
              <a:buNone/>
            </a:pPr>
            <a:endParaRPr sz="2380" dirty="0">
              <a:latin typeface="Gill Sans MT" panose="020B0502020104020203" pitchFamily="34" charset="0"/>
              <a:sym typeface="Gill Sans"/>
            </a:endParaRPr>
          </a:p>
        </p:txBody>
      </p:sp>
      <p:sp>
        <p:nvSpPr>
          <p:cNvPr id="190" name="Google Shape;190;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11</a:t>
            </a:fld>
            <a:endParaRPr dirty="0">
              <a:latin typeface="Gill Sans MT" panose="020B0502020104020203" pitchFamily="34" charset="0"/>
              <a:ea typeface="Gill Sans"/>
              <a:cs typeface="Gill Sans"/>
              <a:sym typeface="Gill Sans"/>
            </a:endParaRPr>
          </a:p>
        </p:txBody>
      </p:sp>
      <p:grpSp>
        <p:nvGrpSpPr>
          <p:cNvPr id="191" name="Google Shape;191;p7"/>
          <p:cNvGrpSpPr/>
          <p:nvPr/>
        </p:nvGrpSpPr>
        <p:grpSpPr>
          <a:xfrm>
            <a:off x="412296" y="3450192"/>
            <a:ext cx="8319407" cy="1190536"/>
            <a:chOff x="3154" y="437425"/>
            <a:chExt cx="6794126" cy="734400"/>
          </a:xfrm>
        </p:grpSpPr>
        <p:sp>
          <p:nvSpPr>
            <p:cNvPr id="192" name="Google Shape;192;p7"/>
            <p:cNvSpPr/>
            <p:nvPr/>
          </p:nvSpPr>
          <p:spPr>
            <a:xfrm>
              <a:off x="3154"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3" name="Google Shape;193;p7"/>
            <p:cNvSpPr txBox="1"/>
            <p:nvPr/>
          </p:nvSpPr>
          <p:spPr>
            <a:xfrm>
              <a:off x="370400"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Comprehend the question</a:t>
              </a:r>
              <a:endParaRPr sz="17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4" name="Google Shape;194;p7"/>
            <p:cNvSpPr/>
            <p:nvPr/>
          </p:nvSpPr>
          <p:spPr>
            <a:xfrm>
              <a:off x="1655763"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5" name="Google Shape;195;p7"/>
            <p:cNvSpPr txBox="1"/>
            <p:nvPr/>
          </p:nvSpPr>
          <p:spPr>
            <a:xfrm>
              <a:off x="2147468"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400" b="0" i="0" u="none" strike="noStrike" cap="none" dirty="0">
                  <a:solidFill>
                    <a:schemeClr val="lt1"/>
                  </a:solidFill>
                  <a:latin typeface="Gill Sans MT" panose="020B0502020104020203" pitchFamily="34" charset="0"/>
                  <a:ea typeface="Gill Sans"/>
                  <a:cs typeface="Gill Sans"/>
                  <a:sym typeface="Gill Sans"/>
                </a:rPr>
                <a:t>Understand different aspects of the question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6" name="Google Shape;196;p7"/>
            <p:cNvSpPr/>
            <p:nvPr/>
          </p:nvSpPr>
          <p:spPr>
            <a:xfrm>
              <a:off x="3308371"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7" name="Google Shape;197;p7"/>
            <p:cNvSpPr/>
            <p:nvPr/>
          </p:nvSpPr>
          <p:spPr>
            <a:xfrm>
              <a:off x="4960980"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8" name="Google Shape;198;p7"/>
            <p:cNvSpPr txBox="1"/>
            <p:nvPr/>
          </p:nvSpPr>
          <p:spPr>
            <a:xfrm>
              <a:off x="5425974"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Report answers</a:t>
              </a:r>
              <a:endParaRPr sz="15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99" name="Google Shape;199;p7"/>
          <p:cNvSpPr txBox="1"/>
          <p:nvPr/>
        </p:nvSpPr>
        <p:spPr>
          <a:xfrm>
            <a:off x="4970230" y="3566160"/>
            <a:ext cx="1348909" cy="1190536"/>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Formulate answers </a:t>
            </a:r>
            <a:endParaRPr sz="17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1"/>
          <p:cNvSpPr txBox="1">
            <a:spLocks noGrp="1"/>
          </p:cNvSpPr>
          <p:nvPr>
            <p:ph type="title"/>
          </p:nvPr>
        </p:nvSpPr>
        <p:spPr>
          <a:xfrm>
            <a:off x="457200" y="1191527"/>
            <a:ext cx="8229600" cy="688092"/>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200"/>
              <a:buFont typeface="Gill Sans"/>
              <a:buNone/>
            </a:pPr>
            <a:r>
              <a:rPr lang="en-US" sz="3600" cap="none" dirty="0">
                <a:latin typeface="Gill Sans MT" panose="020B0502020104020203" pitchFamily="34" charset="0"/>
                <a:sym typeface="Gill Sans"/>
              </a:rPr>
              <a:t>Why is cognitive testing needed?</a:t>
            </a:r>
            <a:endParaRPr dirty="0">
              <a:latin typeface="Gill Sans MT" panose="020B0502020104020203" pitchFamily="34" charset="0"/>
            </a:endParaRPr>
          </a:p>
        </p:txBody>
      </p:sp>
      <p:sp>
        <p:nvSpPr>
          <p:cNvPr id="280" name="Google Shape;280;p11"/>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lang="en-US" sz="2400" dirty="0">
              <a:latin typeface="Gill Sans MT" panose="020B0502020104020203" pitchFamily="34" charset="0"/>
            </a:endParaRPr>
          </a:p>
          <a:p>
            <a:pPr marL="342900" lvl="0" indent="-228600" algn="l" rtl="0">
              <a:lnSpc>
                <a:spcPct val="90000"/>
              </a:lnSpc>
              <a:spcBef>
                <a:spcPts val="0"/>
              </a:spcBef>
              <a:spcAft>
                <a:spcPts val="0"/>
              </a:spcAft>
              <a:buClr>
                <a:schemeClr val="dk1"/>
              </a:buClr>
              <a:buSzPts val="2960"/>
              <a:buFont typeface="Arial"/>
              <a:buChar char="•"/>
            </a:pP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Experts may understand a survey question a certain way, but different respondents might interpret the same question differently, or be unable to answer it.</a:t>
            </a:r>
            <a:endParaRPr lang="en-US" sz="2400" dirty="0">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2400" dirty="0">
              <a:solidFill>
                <a:schemeClr val="dk1"/>
              </a:solidFill>
              <a:latin typeface="Gill Sans MT" panose="020B0502020104020203" pitchFamily="34" charset="0"/>
              <a:sym typeface="Gill Sans"/>
            </a:endParaRPr>
          </a:p>
          <a:p>
            <a:pPr marL="342900" lvl="0" indent="-228600" algn="l" rtl="0">
              <a:lnSpc>
                <a:spcPct val="90000"/>
              </a:lnSpc>
              <a:spcBef>
                <a:spcPts val="592"/>
              </a:spcBef>
              <a:spcAft>
                <a:spcPts val="0"/>
              </a:spcAft>
              <a:buClr>
                <a:schemeClr val="dk1"/>
              </a:buClr>
              <a:buSzPts val="2960"/>
              <a:buFont typeface="Arial"/>
              <a:buChar char="•"/>
            </a:pP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Survey questions that work well in one population may not </a:t>
            </a:r>
            <a:r>
              <a:rPr lang="en-US" sz="2400" dirty="0">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be understood by other groups of people because of </a:t>
            </a: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cultural, linguistic, or soci</a:t>
            </a:r>
            <a:r>
              <a:rPr lang="en-US" sz="2400" dirty="0">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o-economic differences.</a:t>
            </a:r>
            <a:endParaRPr lang="en-US" sz="2400" dirty="0">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1800" dirty="0">
              <a:solidFill>
                <a:schemeClr val="dk1"/>
              </a:solidFill>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1800" dirty="0">
              <a:solidFill>
                <a:schemeClr val="dk1"/>
              </a:solidFill>
              <a:latin typeface="Gill Sans MT" panose="020B0502020104020203" pitchFamily="34" charset="0"/>
              <a:sym typeface="Gill Sans"/>
            </a:endParaRPr>
          </a:p>
          <a:p>
            <a:pPr marL="0" lvl="0" indent="0" algn="l" rtl="0">
              <a:lnSpc>
                <a:spcPct val="100000"/>
              </a:lnSpc>
              <a:spcBef>
                <a:spcPts val="600"/>
              </a:spcBef>
              <a:spcAft>
                <a:spcPts val="0"/>
              </a:spcAft>
              <a:buClr>
                <a:schemeClr val="dk1"/>
              </a:buClr>
              <a:buSzPts val="1800"/>
              <a:buNone/>
            </a:pPr>
            <a:endParaRPr lang="en-US" dirty="0">
              <a:latin typeface="Gill Sans MT" panose="020B0502020104020203" pitchFamily="34" charset="0"/>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13</a:t>
            </a:fld>
            <a:endParaRPr dirty="0">
              <a:latin typeface="Gill Sans MT" panose="020B0502020104020203" pitchFamily="34" charset="0"/>
              <a:ea typeface="Gill Sans"/>
              <a:cs typeface="Gill Sans"/>
              <a:sym typeface="Gill Sans"/>
            </a:endParaRPr>
          </a:p>
        </p:txBody>
      </p:sp>
      <p:grpSp>
        <p:nvGrpSpPr>
          <p:cNvPr id="287" name="Google Shape;287;p12"/>
          <p:cNvGrpSpPr/>
          <p:nvPr/>
        </p:nvGrpSpPr>
        <p:grpSpPr>
          <a:xfrm>
            <a:off x="1072542" y="1781213"/>
            <a:ext cx="7195159" cy="4170476"/>
            <a:chOff x="-32211" y="203107"/>
            <a:chExt cx="7162800" cy="4151496"/>
          </a:xfrm>
          <a:solidFill>
            <a:schemeClr val="accent1"/>
          </a:solidFill>
        </p:grpSpPr>
        <p:sp>
          <p:nvSpPr>
            <p:cNvPr id="288" name="Google Shape;288;p12"/>
            <p:cNvSpPr/>
            <p:nvPr/>
          </p:nvSpPr>
          <p:spPr>
            <a:xfrm>
              <a:off x="-32211" y="203107"/>
              <a:ext cx="7162800" cy="415149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89" name="Google Shape;289;p12"/>
            <p:cNvSpPr txBox="1"/>
            <p:nvPr/>
          </p:nvSpPr>
          <p:spPr>
            <a:xfrm>
              <a:off x="285731" y="296881"/>
              <a:ext cx="6649498" cy="860616"/>
            </a:xfrm>
            <a:prstGeom prst="rect">
              <a:avLst/>
            </a:prstGeom>
            <a:grp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960"/>
                <a:buFont typeface="Arial"/>
                <a:buNone/>
              </a:pPr>
              <a:r>
                <a:rPr lang="en-US" sz="2200" b="0" i="0" u="none" strike="noStrike" cap="none" dirty="0">
                  <a:solidFill>
                    <a:schemeClr val="bg1"/>
                  </a:solidFill>
                  <a:latin typeface="Gill Sans MT" panose="020B0502020104020203" pitchFamily="34" charset="0"/>
                  <a:ea typeface="Gill Sans"/>
                  <a:cs typeface="Gill Sans"/>
                  <a:sym typeface="Gill Sans"/>
                </a:rPr>
                <a:t>Respondents may not be able to give an appropriate answer to the survey question because: </a:t>
              </a:r>
              <a:endParaRPr sz="1400" b="0" i="0" u="none" strike="noStrike" cap="none" dirty="0">
                <a:solidFill>
                  <a:schemeClr val="bg1"/>
                </a:solidFill>
                <a:latin typeface="Gill Sans MT" panose="020B0502020104020203" pitchFamily="34" charset="0"/>
                <a:ea typeface="Gill Sans"/>
                <a:cs typeface="Gill Sans"/>
                <a:sym typeface="Gill Sans"/>
              </a:endParaRPr>
            </a:p>
          </p:txBody>
        </p:sp>
        <p:sp>
          <p:nvSpPr>
            <p:cNvPr id="290" name="Google Shape;290;p12"/>
            <p:cNvSpPr/>
            <p:nvPr/>
          </p:nvSpPr>
          <p:spPr>
            <a:xfrm>
              <a:off x="737439" y="1115179"/>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1" name="Google Shape;291;p12"/>
            <p:cNvSpPr txBox="1"/>
            <p:nvPr/>
          </p:nvSpPr>
          <p:spPr>
            <a:xfrm>
              <a:off x="542079" y="1157498"/>
              <a:ext cx="5925600" cy="680151"/>
            </a:xfrm>
            <a:prstGeom prst="rect">
              <a:avLst/>
            </a:prstGeom>
            <a:solidFill>
              <a:schemeClr val="tx2"/>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have the information or knowledge available.</a:t>
              </a: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2" name="Google Shape;292;p12"/>
            <p:cNvSpPr/>
            <p:nvPr/>
          </p:nvSpPr>
          <p:spPr>
            <a:xfrm>
              <a:off x="737439" y="1905929"/>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3" name="Google Shape;293;p12"/>
            <p:cNvSpPr txBox="1"/>
            <p:nvPr/>
          </p:nvSpPr>
          <p:spPr>
            <a:xfrm>
              <a:off x="520919" y="1905929"/>
              <a:ext cx="5925600" cy="68015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understand the question.</a:t>
              </a: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6" name="Google Shape;296;p12"/>
            <p:cNvSpPr/>
            <p:nvPr/>
          </p:nvSpPr>
          <p:spPr>
            <a:xfrm>
              <a:off x="737439" y="3489017"/>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7" name="Google Shape;297;p12"/>
            <p:cNvSpPr txBox="1"/>
            <p:nvPr/>
          </p:nvSpPr>
          <p:spPr>
            <a:xfrm>
              <a:off x="520918" y="3405933"/>
              <a:ext cx="5925598" cy="68015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want to talk about certain issues.</a:t>
              </a:r>
              <a:endParaRPr sz="2100" b="0" i="0" u="none" strike="noStrike" cap="none" dirty="0">
                <a:solidFill>
                  <a:schemeClr val="dk1"/>
                </a:solidFill>
                <a:latin typeface="Gill Sans MT" panose="020B0502020104020203" pitchFamily="34" charset="0"/>
                <a:ea typeface="Gill Sans"/>
                <a:cs typeface="Gill Sans"/>
                <a:sym typeface="Gill Sans"/>
              </a:endParaRPr>
            </a:p>
          </p:txBody>
        </p:sp>
      </p:grpSp>
      <p:sp>
        <p:nvSpPr>
          <p:cNvPr id="298" name="Google Shape;298;p12"/>
          <p:cNvSpPr txBox="1">
            <a:spLocks noGrp="1"/>
          </p:cNvSpPr>
          <p:nvPr>
            <p:ph type="title"/>
          </p:nvPr>
        </p:nvSpPr>
        <p:spPr>
          <a:xfrm>
            <a:off x="228600" y="1057013"/>
            <a:ext cx="8915400" cy="724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1111"/>
              <a:buFont typeface="Gill Sans"/>
              <a:buNone/>
            </a:pPr>
            <a:r>
              <a:rPr lang="en-US" sz="4000" dirty="0">
                <a:solidFill>
                  <a:schemeClr val="accent3"/>
                </a:solidFill>
                <a:latin typeface="Gill Sans MT" panose="020B0502020104020203" pitchFamily="34" charset="0"/>
                <a:sym typeface="Gill Sans"/>
              </a:rPr>
              <a:t>Why do issues in the response process arise?</a:t>
            </a:r>
            <a:endParaRPr dirty="0">
              <a:solidFill>
                <a:schemeClr val="accent3"/>
              </a:solidFill>
              <a:latin typeface="Gill Sans MT" panose="020B0502020104020203" pitchFamily="34" charset="0"/>
              <a:sym typeface="Gill Sans"/>
            </a:endParaRPr>
          </a:p>
        </p:txBody>
      </p:sp>
      <p:sp>
        <p:nvSpPr>
          <p:cNvPr id="2" name="Google Shape;297;p12">
            <a:extLst>
              <a:ext uri="{FF2B5EF4-FFF2-40B4-BE49-F238E27FC236}">
                <a16:creationId xmlns:a16="http://schemas.microsoft.com/office/drawing/2014/main" id="{80EADF75-F270-23F1-601A-AE06512AA519}"/>
              </a:ext>
            </a:extLst>
          </p:cNvPr>
          <p:cNvSpPr txBox="1"/>
          <p:nvPr/>
        </p:nvSpPr>
        <p:spPr>
          <a:xfrm>
            <a:off x="1628170" y="4235922"/>
            <a:ext cx="5952369" cy="68326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remember the information needed.</a:t>
            </a:r>
            <a:endParaRPr sz="2100" b="0" i="0" u="none" strike="noStrike" cap="none" dirty="0">
              <a:solidFill>
                <a:schemeClr val="dk1"/>
              </a:solidFill>
              <a:latin typeface="Gill Sans MT" panose="020B0502020104020203" pitchFamily="34" charset="0"/>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3"/>
          <p:cNvSpPr txBox="1">
            <a:spLocks noGrp="1"/>
          </p:cNvSpPr>
          <p:nvPr>
            <p:ph type="title"/>
          </p:nvPr>
        </p:nvSpPr>
        <p:spPr>
          <a:xfrm>
            <a:off x="43950" y="1086496"/>
            <a:ext cx="9056100" cy="6606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Calibri"/>
              <a:buNone/>
            </a:pPr>
            <a:r>
              <a:rPr lang="en-US" sz="3600" dirty="0">
                <a:solidFill>
                  <a:schemeClr val="accent3"/>
                </a:solidFill>
                <a:latin typeface="Gill Sans MT" panose="020B0502020104020203" pitchFamily="34" charset="0"/>
                <a:sym typeface="Gill Sans"/>
              </a:rPr>
              <a:t>What will 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uncover?</a:t>
            </a:r>
            <a:endParaRPr lang="en-US" dirty="0">
              <a:solidFill>
                <a:schemeClr val="accent3"/>
              </a:solidFill>
              <a:latin typeface="Gill Sans MT" panose="020B0502020104020203" pitchFamily="34" charset="0"/>
            </a:endParaRPr>
          </a:p>
        </p:txBody>
      </p:sp>
      <p:sp>
        <p:nvSpPr>
          <p:cNvPr id="305" name="Google Shape;30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14</a:t>
            </a:fld>
            <a:endParaRPr dirty="0">
              <a:latin typeface="Gill Sans MT" panose="020B0502020104020203" pitchFamily="34" charset="0"/>
              <a:ea typeface="Gill Sans"/>
              <a:cs typeface="Gill Sans"/>
              <a:sym typeface="Gill Sans"/>
            </a:endParaRPr>
          </a:p>
        </p:txBody>
      </p:sp>
      <p:grpSp>
        <p:nvGrpSpPr>
          <p:cNvPr id="306" name="Google Shape;306;p13"/>
          <p:cNvGrpSpPr/>
          <p:nvPr/>
        </p:nvGrpSpPr>
        <p:grpSpPr>
          <a:xfrm>
            <a:off x="477079" y="1931916"/>
            <a:ext cx="8209721" cy="3130413"/>
            <a:chOff x="909098" y="1865657"/>
            <a:chExt cx="5067632" cy="2169686"/>
          </a:xfrm>
        </p:grpSpPr>
        <p:grpSp>
          <p:nvGrpSpPr>
            <p:cNvPr id="307" name="Google Shape;307;p13"/>
            <p:cNvGrpSpPr/>
            <p:nvPr/>
          </p:nvGrpSpPr>
          <p:grpSpPr>
            <a:xfrm>
              <a:off x="909099" y="1865657"/>
              <a:ext cx="5067631" cy="627672"/>
              <a:chOff x="0" y="0"/>
              <a:chExt cx="5730240" cy="974313"/>
            </a:xfrm>
          </p:grpSpPr>
          <p:sp>
            <p:nvSpPr>
              <p:cNvPr id="308" name="Google Shape;308;p13"/>
              <p:cNvSpPr/>
              <p:nvPr/>
            </p:nvSpPr>
            <p:spPr>
              <a:xfrm>
                <a:off x="0" y="0"/>
                <a:ext cx="5730240" cy="974313"/>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09" name="Google Shape;309;p13"/>
              <p:cNvSpPr txBox="1"/>
              <p:nvPr/>
            </p:nvSpPr>
            <p:spPr>
              <a:xfrm>
                <a:off x="28537" y="28537"/>
                <a:ext cx="5673166" cy="917239"/>
              </a:xfrm>
              <a:prstGeom prst="rect">
                <a:avLst/>
              </a:prstGeom>
              <a:noFill/>
              <a:ln>
                <a:noFill/>
              </a:ln>
            </p:spPr>
            <p:txBody>
              <a:bodyPr spcFirstLastPara="1" wrap="square" lIns="76200" tIns="57150" rIns="76200" bIns="57150" anchor="ctr" anchorCtr="0">
                <a:noAutofit/>
              </a:bodyPr>
              <a:lstStyle/>
              <a:p>
                <a:pPr marL="0" marR="0" lvl="0" indent="0" algn="l" rtl="0">
                  <a:lnSpc>
                    <a:spcPct val="90000"/>
                  </a:lnSpc>
                  <a:spcBef>
                    <a:spcPts val="0"/>
                  </a:spcBef>
                  <a:spcAft>
                    <a:spcPts val="0"/>
                  </a:spcAft>
                  <a:buClr>
                    <a:schemeClr val="dk1"/>
                  </a:buClr>
                  <a:buSzPts val="229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When</a:t>
                </a:r>
                <a:r>
                  <a:rPr lang="en-US" sz="2200" b="0" i="0" u="none" strike="noStrike" cap="none" dirty="0">
                    <a:solidFill>
                      <a:schemeClr val="dk1"/>
                    </a:solidFill>
                    <a:latin typeface="Gill Sans MT" panose="020B0502020104020203" pitchFamily="34" charset="0"/>
                    <a:ea typeface="Gill Sans"/>
                    <a:cs typeface="Gill Sans"/>
                    <a:sym typeface="Gill Sans"/>
                  </a:rPr>
                  <a:t> a problem occurs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310" name="Google Shape;310;p13"/>
            <p:cNvSpPr/>
            <p:nvPr/>
          </p:nvSpPr>
          <p:spPr>
            <a:xfrm>
              <a:off x="909099" y="2634509"/>
              <a:ext cx="5067631" cy="627672"/>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What</a:t>
              </a:r>
              <a:r>
                <a:rPr lang="en-US" sz="2200" b="0" i="0" u="none" strike="noStrike" cap="none" dirty="0">
                  <a:solidFill>
                    <a:schemeClr val="dk1"/>
                  </a:solidFill>
                  <a:latin typeface="Gill Sans MT" panose="020B0502020104020203" pitchFamily="34" charset="0"/>
                  <a:ea typeface="Gill Sans"/>
                  <a:cs typeface="Gill Sans"/>
                  <a:sym typeface="Gill Sans"/>
                </a:rPr>
                <a:t> the problem is</a:t>
              </a:r>
              <a:endParaRPr sz="2200" b="0" i="0" u="none" strike="noStrike" cap="none" dirty="0">
                <a:solidFill>
                  <a:schemeClr val="dk1"/>
                </a:solidFill>
                <a:latin typeface="Gill Sans MT" panose="020B0502020104020203" pitchFamily="34" charset="0"/>
                <a:ea typeface="Gill Sans"/>
                <a:cs typeface="Gill Sans"/>
                <a:sym typeface="Gill Sans"/>
              </a:endParaRPr>
            </a:p>
          </p:txBody>
        </p:sp>
        <p:sp>
          <p:nvSpPr>
            <p:cNvPr id="311" name="Google Shape;311;p13"/>
            <p:cNvSpPr/>
            <p:nvPr/>
          </p:nvSpPr>
          <p:spPr>
            <a:xfrm>
              <a:off x="909098" y="3407671"/>
              <a:ext cx="5067631" cy="627672"/>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Why</a:t>
              </a:r>
              <a:r>
                <a:rPr lang="en-US" sz="2200" b="0" i="0" u="none" strike="noStrike" cap="none" dirty="0">
                  <a:solidFill>
                    <a:schemeClr val="dk1"/>
                  </a:solidFill>
                  <a:latin typeface="Gill Sans MT" panose="020B0502020104020203" pitchFamily="34" charset="0"/>
                  <a:ea typeface="Gill Sans"/>
                  <a:cs typeface="Gill Sans"/>
                  <a:sym typeface="Gill Sans"/>
                </a:rPr>
                <a:t> the problem occurred</a:t>
              </a:r>
              <a:endParaRPr sz="2200" b="0" i="0" u="none" strike="noStrike" cap="none" dirty="0">
                <a:solidFill>
                  <a:schemeClr val="dk1"/>
                </a:solidFill>
                <a:latin typeface="Gill Sans MT" panose="020B0502020104020203" pitchFamily="34" charset="0"/>
                <a:ea typeface="Gill Sans"/>
                <a:cs typeface="Gill Sans"/>
                <a:sym typeface="Gill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4"/>
          <p:cNvSpPr txBox="1">
            <a:spLocks noGrp="1"/>
          </p:cNvSpPr>
          <p:nvPr>
            <p:ph type="title"/>
          </p:nvPr>
        </p:nvSpPr>
        <p:spPr>
          <a:xfrm>
            <a:off x="457200" y="1077184"/>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3600" dirty="0">
                <a:solidFill>
                  <a:schemeClr val="accent3"/>
                </a:solidFill>
                <a:latin typeface="Gill Sans MT" panose="020B0502020104020203" pitchFamily="34" charset="0"/>
                <a:sym typeface="Gill Sans"/>
              </a:rPr>
              <a:t>Example</a:t>
            </a:r>
            <a:endParaRPr dirty="0">
              <a:latin typeface="Gill Sans MT" panose="020B0502020104020203" pitchFamily="34" charset="0"/>
            </a:endParaRPr>
          </a:p>
        </p:txBody>
      </p:sp>
      <p:graphicFrame>
        <p:nvGraphicFramePr>
          <p:cNvPr id="317" name="Google Shape;317;p14"/>
          <p:cNvGraphicFramePr/>
          <p:nvPr>
            <p:extLst>
              <p:ext uri="{D42A27DB-BD31-4B8C-83A1-F6EECF244321}">
                <p14:modId xmlns:p14="http://schemas.microsoft.com/office/powerpoint/2010/main" val="3959999596"/>
              </p:ext>
            </p:extLst>
          </p:nvPr>
        </p:nvGraphicFramePr>
        <p:xfrm>
          <a:off x="275909" y="2450188"/>
          <a:ext cx="8513380" cy="3377725"/>
        </p:xfrm>
        <a:graphic>
          <a:graphicData uri="http://schemas.openxmlformats.org/drawingml/2006/table">
            <a:tbl>
              <a:tblPr>
                <a:noFill/>
                <a:tableStyleId>{8A3A6EE5-9745-422B-BAA5-DB068E1269FE}</a:tableStyleId>
              </a:tblPr>
              <a:tblGrid>
                <a:gridCol w="3447393">
                  <a:extLst>
                    <a:ext uri="{9D8B030D-6E8A-4147-A177-3AD203B41FA5}">
                      <a16:colId xmlns:a16="http://schemas.microsoft.com/office/drawing/2014/main" val="20000"/>
                    </a:ext>
                  </a:extLst>
                </a:gridCol>
                <a:gridCol w="2568942">
                  <a:extLst>
                    <a:ext uri="{9D8B030D-6E8A-4147-A177-3AD203B41FA5}">
                      <a16:colId xmlns:a16="http://schemas.microsoft.com/office/drawing/2014/main" val="20001"/>
                    </a:ext>
                  </a:extLst>
                </a:gridCol>
                <a:gridCol w="2497045">
                  <a:extLst>
                    <a:ext uri="{9D8B030D-6E8A-4147-A177-3AD203B41FA5}">
                      <a16:colId xmlns:a16="http://schemas.microsoft.com/office/drawing/2014/main" val="20002"/>
                    </a:ext>
                  </a:extLst>
                </a:gridCol>
              </a:tblGrid>
              <a:tr h="370850">
                <a:tc gridSpan="3">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12 respondents were asked:</a:t>
                      </a:r>
                      <a:endParaRPr sz="1400" u="none" strike="noStrike" cap="none" dirty="0">
                        <a:latin typeface="Gill Sans MT" panose="020B0502020104020203" pitchFamily="34" charset="0"/>
                      </a:endParaRPr>
                    </a:p>
                    <a:p>
                      <a:pPr marL="0" marR="0" lvl="0" indent="0" algn="l" rtl="0">
                        <a:lnSpc>
                          <a:spcPct val="100000"/>
                        </a:lnSpc>
                        <a:spcBef>
                          <a:spcPts val="0"/>
                        </a:spcBef>
                        <a:spcAft>
                          <a:spcPts val="0"/>
                        </a:spcAft>
                        <a:buClr>
                          <a:srgbClr val="000000"/>
                        </a:buClr>
                        <a:buSzPts val="2400"/>
                        <a:buFont typeface="Arial"/>
                        <a:buNone/>
                      </a:pPr>
                      <a:r>
                        <a:rPr lang="en-US" sz="1800" b="0" u="none" strike="noStrike" cap="none" dirty="0">
                          <a:latin typeface="Gill Sans MT" panose="020B0502020104020203" pitchFamily="34" charset="0"/>
                        </a:rPr>
                        <a:t>In the past 6 months, have you or any member of your household been given new information from your drinking water service provider about the services they provide?</a:t>
                      </a:r>
                      <a:endParaRPr sz="1800" b="0" i="1" u="none" strike="noStrike" cap="none" dirty="0">
                        <a:solidFill>
                          <a:schemeClr val="dk1"/>
                        </a:solidFill>
                        <a:latin typeface="Gill Sans MT" panose="020B0502020104020203"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1800" b="0" i="1" u="none" strike="noStrike" cap="none" dirty="0">
                          <a:solidFill>
                            <a:schemeClr val="dk1"/>
                          </a:solidFill>
                          <a:latin typeface="Gill Sans MT" panose="020B0502020104020203" pitchFamily="34" charset="0"/>
                        </a:rPr>
                        <a:t>Yes</a:t>
                      </a:r>
                      <a:endParaRPr sz="1800" b="0" u="none" strike="noStrike" cap="none" dirty="0">
                        <a:latin typeface="Gill Sans MT" panose="020B0502020104020203"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1800" b="0" i="1" u="none" strike="noStrike" cap="none" dirty="0">
                          <a:solidFill>
                            <a:schemeClr val="dk1"/>
                          </a:solidFill>
                          <a:latin typeface="Gill Sans MT" panose="020B0502020104020203" pitchFamily="34" charset="0"/>
                        </a:rPr>
                        <a:t>No</a:t>
                      </a:r>
                      <a:endParaRPr sz="1800" b="0" u="none" strike="noStrike" cap="none" dirty="0">
                        <a:latin typeface="Gill Sans MT" panose="020B0502020104020203" pitchFamily="34" charset="0"/>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endParaRPr sz="1800" b="1" u="none" strike="noStrike" cap="none" dirty="0">
                        <a:latin typeface="Gill Sans MT" panose="020B0502020104020203" pitchFamily="34" charset="0"/>
                      </a:endParaRPr>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Survey question response:</a:t>
                      </a:r>
                      <a:endParaRPr sz="1800" b="1" u="none" strike="noStrike" cap="none" dirty="0">
                        <a:latin typeface="Gill Sans MT" panose="020B0502020104020203" pitchFamily="34" charset="0"/>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Cognitive probe response:</a:t>
                      </a:r>
                      <a:endParaRPr sz="1800" b="1" u="none" strike="noStrike" cap="none" dirty="0">
                        <a:latin typeface="Gill Sans MT" panose="020B0502020104020203" pitchFamily="34" charset="0"/>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Yes</a:t>
                      </a:r>
                      <a:endParaRPr sz="1800" u="none" strike="noStrike" cap="none" dirty="0">
                        <a:latin typeface="Gill Sans MT" panose="020B0502020104020203" pitchFamily="34" charset="0"/>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No</a:t>
                      </a:r>
                      <a:endParaRPr sz="1800" u="none" strike="noStrike" cap="none" dirty="0">
                        <a:latin typeface="Gill Sans MT" panose="020B0502020104020203" pitchFamily="34" charset="0"/>
                      </a:endParaRPr>
                    </a:p>
                  </a:txBody>
                  <a:tcPr marL="91450" marR="91450" marT="45725" marB="45725"/>
                </a:tc>
                <a:extLst>
                  <a:ext uri="{0D108BD9-81ED-4DB2-BD59-A6C34878D82A}">
                    <a16:rowId xmlns:a16="http://schemas.microsoft.com/office/drawing/2014/main" val="10002"/>
                  </a:ext>
                </a:extLst>
              </a:tr>
              <a:tr h="558350">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Yes</a:t>
                      </a:r>
                      <a:endParaRPr sz="180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solidFill>
                          <a:schemeClr val="accent3"/>
                        </a:solidFill>
                        <a:latin typeface="Gill Sans MT" panose="020B0502020104020203" pitchFamily="34" charset="0"/>
                      </a:endParaRPr>
                    </a:p>
                  </a:txBody>
                  <a:tcPr marL="91450" marR="91450" marT="45725" marB="45725"/>
                </a:tc>
                <a:extLst>
                  <a:ext uri="{0D108BD9-81ED-4DB2-BD59-A6C34878D82A}">
                    <a16:rowId xmlns:a16="http://schemas.microsoft.com/office/drawing/2014/main" val="10003"/>
                  </a:ext>
                </a:extLst>
              </a:tr>
              <a:tr h="614625">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No</a:t>
                      </a:r>
                      <a:endParaRPr sz="180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solidFill>
                          <a:schemeClr val="accent3"/>
                        </a:solidFill>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latin typeface="Gill Sans MT" panose="020B0502020104020203" pitchFamily="34"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318" name="Google Shape;3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15</a:t>
            </a:fld>
            <a:endParaRPr dirty="0">
              <a:latin typeface="Gill Sans MT" panose="020B0502020104020203" pitchFamily="34" charset="0"/>
              <a:ea typeface="Gill Sans"/>
              <a:cs typeface="Gill Sans"/>
              <a:sym typeface="Gill Sans"/>
            </a:endParaRPr>
          </a:p>
        </p:txBody>
      </p:sp>
      <p:grpSp>
        <p:nvGrpSpPr>
          <p:cNvPr id="319" name="Google Shape;319;p14"/>
          <p:cNvGrpSpPr/>
          <p:nvPr/>
        </p:nvGrpSpPr>
        <p:grpSpPr>
          <a:xfrm>
            <a:off x="3616149" y="4684925"/>
            <a:ext cx="5070651" cy="1142988"/>
            <a:chOff x="3159655" y="4392797"/>
            <a:chExt cx="5244072" cy="1142988"/>
          </a:xfrm>
        </p:grpSpPr>
        <p:grpSp>
          <p:nvGrpSpPr>
            <p:cNvPr id="320" name="Google Shape;320;p14"/>
            <p:cNvGrpSpPr/>
            <p:nvPr/>
          </p:nvGrpSpPr>
          <p:grpSpPr>
            <a:xfrm>
              <a:off x="3159655" y="4392798"/>
              <a:ext cx="2822587" cy="1142987"/>
              <a:chOff x="3159655" y="4392798"/>
              <a:chExt cx="2822587" cy="1142987"/>
            </a:xfrm>
          </p:grpSpPr>
          <p:grpSp>
            <p:nvGrpSpPr>
              <p:cNvPr id="321" name="Google Shape;321;p14"/>
              <p:cNvGrpSpPr/>
              <p:nvPr/>
            </p:nvGrpSpPr>
            <p:grpSpPr>
              <a:xfrm>
                <a:off x="4201109" y="4997854"/>
                <a:ext cx="741781" cy="537931"/>
                <a:chOff x="3691856" y="4942454"/>
                <a:chExt cx="741781" cy="537931"/>
              </a:xfrm>
            </p:grpSpPr>
            <p:pic>
              <p:nvPicPr>
                <p:cNvPr id="322" name="Google Shape;322;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23" name="Google Shape;323;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3</a:t>
                  </a:r>
                  <a:endParaRPr sz="1400" b="0" i="0" u="none" strike="noStrike" cap="none" dirty="0">
                    <a:solidFill>
                      <a:srgbClr val="000000"/>
                    </a:solidFill>
                    <a:latin typeface="Gill Sans MT" panose="020B0502020104020203" pitchFamily="34" charset="0"/>
                    <a:sym typeface="Arial"/>
                  </a:endParaRPr>
                </a:p>
              </p:txBody>
            </p:sp>
          </p:grpSp>
          <p:grpSp>
            <p:nvGrpSpPr>
              <p:cNvPr id="324" name="Google Shape;324;p14"/>
              <p:cNvGrpSpPr/>
              <p:nvPr/>
            </p:nvGrpSpPr>
            <p:grpSpPr>
              <a:xfrm>
                <a:off x="3159655" y="4392798"/>
                <a:ext cx="2822587" cy="545520"/>
                <a:chOff x="3177703" y="4392798"/>
                <a:chExt cx="2822587" cy="545520"/>
              </a:xfrm>
            </p:grpSpPr>
            <p:grpSp>
              <p:nvGrpSpPr>
                <p:cNvPr id="325" name="Google Shape;325;p14"/>
                <p:cNvGrpSpPr/>
                <p:nvPr/>
              </p:nvGrpSpPr>
              <p:grpSpPr>
                <a:xfrm>
                  <a:off x="5258509" y="4400387"/>
                  <a:ext cx="741781" cy="537931"/>
                  <a:chOff x="3691856" y="4942454"/>
                  <a:chExt cx="741781" cy="537931"/>
                </a:xfrm>
              </p:grpSpPr>
              <p:pic>
                <p:nvPicPr>
                  <p:cNvPr id="326" name="Google Shape;326;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27" name="Google Shape;327;p14"/>
                  <p:cNvSpPr txBox="1"/>
                  <p:nvPr/>
                </p:nvSpPr>
                <p:spPr>
                  <a:xfrm>
                    <a:off x="3886199" y="5031721"/>
                    <a:ext cx="3850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2"/>
                        </a:solidFill>
                        <a:latin typeface="Gill Sans MT" panose="020B0502020104020203" pitchFamily="34" charset="0"/>
                        <a:ea typeface="Gill Sans"/>
                        <a:cs typeface="Gill Sans"/>
                        <a:sym typeface="Gill Sans"/>
                      </a:rPr>
                      <a:t>10</a:t>
                    </a:r>
                    <a:endParaRPr sz="1400" b="0" i="0" u="none" strike="noStrike" cap="none" dirty="0">
                      <a:solidFill>
                        <a:srgbClr val="000000"/>
                      </a:solidFill>
                      <a:latin typeface="Gill Sans MT" panose="020B0502020104020203" pitchFamily="34" charset="0"/>
                      <a:sym typeface="Arial"/>
                    </a:endParaRPr>
                  </a:p>
                </p:txBody>
              </p:sp>
            </p:grpSp>
            <p:grpSp>
              <p:nvGrpSpPr>
                <p:cNvPr id="328" name="Google Shape;328;p14"/>
                <p:cNvGrpSpPr/>
                <p:nvPr/>
              </p:nvGrpSpPr>
              <p:grpSpPr>
                <a:xfrm>
                  <a:off x="3177703" y="4392798"/>
                  <a:ext cx="741781" cy="537931"/>
                  <a:chOff x="3691856" y="4942454"/>
                  <a:chExt cx="741781" cy="537931"/>
                </a:xfrm>
              </p:grpSpPr>
              <p:pic>
                <p:nvPicPr>
                  <p:cNvPr id="329" name="Google Shape;329;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0" name="Google Shape;330;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a:t>
                    </a:r>
                    <a:endParaRPr sz="1400" b="0" i="0" u="none" strike="noStrike" cap="none" dirty="0">
                      <a:solidFill>
                        <a:srgbClr val="000000"/>
                      </a:solidFill>
                      <a:latin typeface="Gill Sans MT" panose="020B0502020104020203" pitchFamily="34" charset="0"/>
                      <a:sym typeface="Arial"/>
                    </a:endParaRPr>
                  </a:p>
                </p:txBody>
              </p:sp>
            </p:grpSp>
            <p:grpSp>
              <p:nvGrpSpPr>
                <p:cNvPr id="331" name="Google Shape;331;p14"/>
                <p:cNvGrpSpPr/>
                <p:nvPr/>
              </p:nvGrpSpPr>
              <p:grpSpPr>
                <a:xfrm>
                  <a:off x="4739210" y="4396892"/>
                  <a:ext cx="741781" cy="537931"/>
                  <a:chOff x="3691856" y="4942454"/>
                  <a:chExt cx="741781" cy="537931"/>
                </a:xfrm>
              </p:grpSpPr>
              <p:pic>
                <p:nvPicPr>
                  <p:cNvPr id="332" name="Google Shape;332;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3" name="Google Shape;333;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7</a:t>
                    </a:r>
                    <a:endParaRPr sz="1400" b="0" i="0" u="none" strike="noStrike" cap="none" dirty="0">
                      <a:solidFill>
                        <a:srgbClr val="000000"/>
                      </a:solidFill>
                      <a:latin typeface="Gill Sans MT" panose="020B0502020104020203" pitchFamily="34" charset="0"/>
                      <a:sym typeface="Arial"/>
                    </a:endParaRPr>
                  </a:p>
                </p:txBody>
              </p:sp>
            </p:grpSp>
            <p:grpSp>
              <p:nvGrpSpPr>
                <p:cNvPr id="334" name="Google Shape;334;p14"/>
                <p:cNvGrpSpPr/>
                <p:nvPr/>
              </p:nvGrpSpPr>
              <p:grpSpPr>
                <a:xfrm>
                  <a:off x="4221852" y="4392798"/>
                  <a:ext cx="741781" cy="537931"/>
                  <a:chOff x="3691856" y="4942454"/>
                  <a:chExt cx="741781" cy="537931"/>
                </a:xfrm>
              </p:grpSpPr>
              <p:pic>
                <p:nvPicPr>
                  <p:cNvPr id="335" name="Google Shape;335;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6" name="Google Shape;336;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5</a:t>
                    </a:r>
                    <a:endParaRPr sz="1400" b="0" i="0" u="none" strike="noStrike" cap="none" dirty="0">
                      <a:solidFill>
                        <a:srgbClr val="000000"/>
                      </a:solidFill>
                      <a:latin typeface="Gill Sans MT" panose="020B0502020104020203" pitchFamily="34" charset="0"/>
                      <a:sym typeface="Arial"/>
                    </a:endParaRPr>
                  </a:p>
                </p:txBody>
              </p:sp>
            </p:grpSp>
            <p:grpSp>
              <p:nvGrpSpPr>
                <p:cNvPr id="337" name="Google Shape;337;p14"/>
                <p:cNvGrpSpPr/>
                <p:nvPr/>
              </p:nvGrpSpPr>
              <p:grpSpPr>
                <a:xfrm>
                  <a:off x="3696537" y="4394371"/>
                  <a:ext cx="741781" cy="537931"/>
                  <a:chOff x="3691856" y="4942454"/>
                  <a:chExt cx="741781" cy="537931"/>
                </a:xfrm>
              </p:grpSpPr>
              <p:pic>
                <p:nvPicPr>
                  <p:cNvPr id="338" name="Google Shape;338;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9" name="Google Shape;339;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2</a:t>
                    </a:r>
                    <a:endParaRPr sz="1400" b="0" i="0" u="none" strike="noStrike" cap="none" dirty="0">
                      <a:solidFill>
                        <a:srgbClr val="000000"/>
                      </a:solidFill>
                      <a:latin typeface="Gill Sans MT" panose="020B0502020104020203" pitchFamily="34" charset="0"/>
                      <a:sym typeface="Arial"/>
                    </a:endParaRPr>
                  </a:p>
                </p:txBody>
              </p:sp>
            </p:grpSp>
          </p:grpSp>
        </p:grpSp>
        <p:grpSp>
          <p:nvGrpSpPr>
            <p:cNvPr id="340" name="Google Shape;340;p14"/>
            <p:cNvGrpSpPr/>
            <p:nvPr/>
          </p:nvGrpSpPr>
          <p:grpSpPr>
            <a:xfrm>
              <a:off x="6100439" y="4973188"/>
              <a:ext cx="2303288" cy="542025"/>
              <a:chOff x="3177703" y="4392798"/>
              <a:chExt cx="2303288" cy="542025"/>
            </a:xfrm>
          </p:grpSpPr>
          <p:grpSp>
            <p:nvGrpSpPr>
              <p:cNvPr id="341" name="Google Shape;341;p14"/>
              <p:cNvGrpSpPr/>
              <p:nvPr/>
            </p:nvGrpSpPr>
            <p:grpSpPr>
              <a:xfrm>
                <a:off x="3177703" y="4392798"/>
                <a:ext cx="741781" cy="537931"/>
                <a:chOff x="3691856" y="4942454"/>
                <a:chExt cx="741781" cy="537931"/>
              </a:xfrm>
            </p:grpSpPr>
            <p:pic>
              <p:nvPicPr>
                <p:cNvPr id="342" name="Google Shape;342;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3" name="Google Shape;343;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8</a:t>
                  </a:r>
                  <a:endParaRPr sz="1400" b="0" i="0" u="none" strike="noStrike" cap="none" dirty="0">
                    <a:solidFill>
                      <a:srgbClr val="000000"/>
                    </a:solidFill>
                    <a:latin typeface="Gill Sans MT" panose="020B0502020104020203" pitchFamily="34" charset="0"/>
                    <a:sym typeface="Arial"/>
                  </a:endParaRPr>
                </a:p>
              </p:txBody>
            </p:sp>
          </p:grpSp>
          <p:grpSp>
            <p:nvGrpSpPr>
              <p:cNvPr id="344" name="Google Shape;344;p14"/>
              <p:cNvGrpSpPr/>
              <p:nvPr/>
            </p:nvGrpSpPr>
            <p:grpSpPr>
              <a:xfrm>
                <a:off x="4739210" y="4396892"/>
                <a:ext cx="741781" cy="537931"/>
                <a:chOff x="3691856" y="4942454"/>
                <a:chExt cx="741781" cy="537931"/>
              </a:xfrm>
            </p:grpSpPr>
            <p:pic>
              <p:nvPicPr>
                <p:cNvPr id="345" name="Google Shape;345;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6" name="Google Shape;346;p14"/>
                <p:cNvSpPr txBox="1"/>
                <p:nvPr/>
              </p:nvSpPr>
              <p:spPr>
                <a:xfrm>
                  <a:off x="3880183" y="5025705"/>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12</a:t>
                  </a:r>
                  <a:endParaRPr sz="1400" b="0" i="0" u="none" strike="noStrike" cap="none" dirty="0">
                    <a:solidFill>
                      <a:srgbClr val="000000"/>
                    </a:solidFill>
                    <a:latin typeface="Gill Sans MT" panose="020B0502020104020203" pitchFamily="34" charset="0"/>
                    <a:sym typeface="Arial"/>
                  </a:endParaRPr>
                </a:p>
              </p:txBody>
            </p:sp>
          </p:grpSp>
          <p:grpSp>
            <p:nvGrpSpPr>
              <p:cNvPr id="347" name="Google Shape;347;p14"/>
              <p:cNvGrpSpPr/>
              <p:nvPr/>
            </p:nvGrpSpPr>
            <p:grpSpPr>
              <a:xfrm>
                <a:off x="4221852" y="4392798"/>
                <a:ext cx="741781" cy="537931"/>
                <a:chOff x="3691856" y="4942454"/>
                <a:chExt cx="741781" cy="537931"/>
              </a:xfrm>
            </p:grpSpPr>
            <p:pic>
              <p:nvPicPr>
                <p:cNvPr id="348" name="Google Shape;348;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9" name="Google Shape;349;p14"/>
                <p:cNvSpPr txBox="1"/>
                <p:nvPr/>
              </p:nvSpPr>
              <p:spPr>
                <a:xfrm>
                  <a:off x="3886199" y="5019689"/>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11</a:t>
                  </a:r>
                  <a:endParaRPr sz="1400" b="0" i="0" u="none" strike="noStrike" cap="none" dirty="0">
                    <a:solidFill>
                      <a:srgbClr val="000000"/>
                    </a:solidFill>
                    <a:latin typeface="Gill Sans MT" panose="020B0502020104020203" pitchFamily="34" charset="0"/>
                    <a:sym typeface="Arial"/>
                  </a:endParaRPr>
                </a:p>
              </p:txBody>
            </p:sp>
          </p:grpSp>
          <p:grpSp>
            <p:nvGrpSpPr>
              <p:cNvPr id="350" name="Google Shape;350;p14"/>
              <p:cNvGrpSpPr/>
              <p:nvPr/>
            </p:nvGrpSpPr>
            <p:grpSpPr>
              <a:xfrm>
                <a:off x="3696537" y="4394371"/>
                <a:ext cx="741781" cy="537931"/>
                <a:chOff x="3691856" y="4942454"/>
                <a:chExt cx="741781" cy="537931"/>
              </a:xfrm>
            </p:grpSpPr>
            <p:pic>
              <p:nvPicPr>
                <p:cNvPr id="351" name="Google Shape;351;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52" name="Google Shape;352;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9</a:t>
                  </a:r>
                  <a:endParaRPr sz="1400" b="0" i="0" u="none" strike="noStrike" cap="none" dirty="0">
                    <a:solidFill>
                      <a:srgbClr val="000000"/>
                    </a:solidFill>
                    <a:latin typeface="Gill Sans MT" panose="020B0502020104020203" pitchFamily="34" charset="0"/>
                    <a:sym typeface="Arial"/>
                  </a:endParaRPr>
                </a:p>
              </p:txBody>
            </p:sp>
          </p:grpSp>
        </p:grpSp>
        <p:grpSp>
          <p:nvGrpSpPr>
            <p:cNvPr id="353" name="Google Shape;353;p14"/>
            <p:cNvGrpSpPr/>
            <p:nvPr/>
          </p:nvGrpSpPr>
          <p:grpSpPr>
            <a:xfrm>
              <a:off x="6615327" y="4392797"/>
              <a:ext cx="1259139" cy="537932"/>
              <a:chOff x="6687519" y="4392797"/>
              <a:chExt cx="1259139" cy="537932"/>
            </a:xfrm>
          </p:grpSpPr>
          <p:grpSp>
            <p:nvGrpSpPr>
              <p:cNvPr id="354" name="Google Shape;354;p14"/>
              <p:cNvGrpSpPr/>
              <p:nvPr/>
            </p:nvGrpSpPr>
            <p:grpSpPr>
              <a:xfrm>
                <a:off x="7204877" y="4392797"/>
                <a:ext cx="741781" cy="537931"/>
                <a:chOff x="3691856" y="4942454"/>
                <a:chExt cx="741781" cy="537931"/>
              </a:xfrm>
            </p:grpSpPr>
            <p:pic>
              <p:nvPicPr>
                <p:cNvPr id="355" name="Google Shape;355;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56" name="Google Shape;356;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6</a:t>
                  </a:r>
                  <a:endParaRPr sz="1400" b="0" i="0" u="none" strike="noStrike" cap="none" dirty="0">
                    <a:solidFill>
                      <a:srgbClr val="000000"/>
                    </a:solidFill>
                    <a:latin typeface="Gill Sans MT" panose="020B0502020104020203" pitchFamily="34" charset="0"/>
                    <a:sym typeface="Arial"/>
                  </a:endParaRPr>
                </a:p>
              </p:txBody>
            </p:sp>
          </p:grpSp>
          <p:grpSp>
            <p:nvGrpSpPr>
              <p:cNvPr id="357" name="Google Shape;357;p14"/>
              <p:cNvGrpSpPr/>
              <p:nvPr/>
            </p:nvGrpSpPr>
            <p:grpSpPr>
              <a:xfrm>
                <a:off x="6687519" y="4392798"/>
                <a:ext cx="741781" cy="537931"/>
                <a:chOff x="3691856" y="4942454"/>
                <a:chExt cx="741781" cy="537931"/>
              </a:xfrm>
            </p:grpSpPr>
            <p:pic>
              <p:nvPicPr>
                <p:cNvPr id="358" name="Google Shape;358;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59" name="Google Shape;359;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4</a:t>
                  </a:r>
                  <a:endParaRPr sz="1400" b="0" i="0" u="none" strike="noStrike" cap="none" dirty="0">
                    <a:solidFill>
                      <a:srgbClr val="000000"/>
                    </a:solidFill>
                    <a:latin typeface="Gill Sans MT" panose="020B0502020104020203" pitchFamily="34" charset="0"/>
                    <a:sym typeface="Arial"/>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5"/>
          <p:cNvSpPr txBox="1">
            <a:spLocks noGrp="1"/>
          </p:cNvSpPr>
          <p:nvPr>
            <p:ph type="title"/>
          </p:nvPr>
        </p:nvSpPr>
        <p:spPr>
          <a:xfrm>
            <a:off x="0" y="1057445"/>
            <a:ext cx="9144000" cy="60512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9567"/>
              <a:buFont typeface="Calibri"/>
              <a:buNone/>
            </a:pP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8"/>
                  </a:ext>
                </a:extLst>
              </a:rPr>
              <a:t>Cognitive</a:t>
            </a:r>
            <a:r>
              <a:rPr lang="en-US" sz="3600" dirty="0">
                <a:solidFill>
                  <a:schemeClr val="accent3"/>
                </a:solidFill>
                <a:latin typeface="Gill Sans MT" panose="020B0502020104020203" pitchFamily="34" charset="0"/>
                <a:sym typeface="Gill Sans"/>
              </a:rPr>
              <a:t> Stages Targeted in Cognitive </a:t>
            </a:r>
            <a:r>
              <a:rPr lang="en-US" sz="3600" dirty="0">
                <a:solidFill>
                  <a:schemeClr val="accent3"/>
                </a:solidFill>
                <a:latin typeface="Gill Sans MT" panose="020B0502020104020203" pitchFamily="34" charset="0"/>
              </a:rPr>
              <a:t>Testing</a:t>
            </a:r>
            <a:endParaRPr lang="en-US" dirty="0">
              <a:solidFill>
                <a:schemeClr val="accent3"/>
              </a:solidFill>
              <a:latin typeface="Gill Sans MT" panose="020B0502020104020203" pitchFamily="34" charset="0"/>
              <a:sym typeface="Gill Sans"/>
            </a:endParaRPr>
          </a:p>
        </p:txBody>
      </p:sp>
      <p:grpSp>
        <p:nvGrpSpPr>
          <p:cNvPr id="366" name="Google Shape;366;p15"/>
          <p:cNvGrpSpPr/>
          <p:nvPr/>
        </p:nvGrpSpPr>
        <p:grpSpPr>
          <a:xfrm>
            <a:off x="1846195" y="1602173"/>
            <a:ext cx="5603898" cy="4644198"/>
            <a:chOff x="1388995" y="1973"/>
            <a:chExt cx="5603898" cy="4644198"/>
          </a:xfrm>
        </p:grpSpPr>
        <p:sp>
          <p:nvSpPr>
            <p:cNvPr id="367" name="Google Shape;367;p15"/>
            <p:cNvSpPr/>
            <p:nvPr/>
          </p:nvSpPr>
          <p:spPr>
            <a:xfrm>
              <a:off x="3095093" y="1973"/>
              <a:ext cx="21918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68" name="Google Shape;368;p15"/>
            <p:cNvSpPr txBox="1"/>
            <p:nvPr/>
          </p:nvSpPr>
          <p:spPr>
            <a:xfrm>
              <a:off x="3123203" y="30083"/>
              <a:ext cx="21357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Comprehension</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69" name="Google Shape;369;p15"/>
            <p:cNvSpPr/>
            <p:nvPr/>
          </p:nvSpPr>
          <p:spPr>
            <a:xfrm rot="2700000">
              <a:off x="4612893" y="1234956"/>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0" name="Google Shape;370;p15"/>
            <p:cNvSpPr txBox="1"/>
            <p:nvPr/>
          </p:nvSpPr>
          <p:spPr>
            <a:xfrm rot="2700000">
              <a:off x="4713708" y="1302165"/>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1" name="Google Shape;371;p15"/>
            <p:cNvSpPr/>
            <p:nvPr/>
          </p:nvSpPr>
          <p:spPr>
            <a:xfrm>
              <a:off x="5073493" y="1844222"/>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2" name="Google Shape;372;p15"/>
            <p:cNvSpPr txBox="1"/>
            <p:nvPr/>
          </p:nvSpPr>
          <p:spPr>
            <a:xfrm>
              <a:off x="5101603" y="1872332"/>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Retrieval</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3" name="Google Shape;373;p15"/>
            <p:cNvSpPr/>
            <p:nvPr/>
          </p:nvSpPr>
          <p:spPr>
            <a:xfrm rot="8100000">
              <a:off x="4612988" y="3077132"/>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4" name="Google Shape;374;p15"/>
            <p:cNvSpPr txBox="1"/>
            <p:nvPr/>
          </p:nvSpPr>
          <p:spPr>
            <a:xfrm rot="-2700000">
              <a:off x="4713692" y="3144493"/>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5" name="Google Shape;375;p15"/>
            <p:cNvSpPr/>
            <p:nvPr/>
          </p:nvSpPr>
          <p:spPr>
            <a:xfrm>
              <a:off x="3231244" y="3686471"/>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6" name="Google Shape;376;p15"/>
            <p:cNvSpPr txBox="1"/>
            <p:nvPr/>
          </p:nvSpPr>
          <p:spPr>
            <a:xfrm>
              <a:off x="3259354" y="3714581"/>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Judgment</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7" name="Google Shape;377;p15"/>
            <p:cNvSpPr/>
            <p:nvPr/>
          </p:nvSpPr>
          <p:spPr>
            <a:xfrm rot="-8100000">
              <a:off x="2770812" y="3077226"/>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8" name="Google Shape;378;p15"/>
            <p:cNvSpPr txBox="1"/>
            <p:nvPr/>
          </p:nvSpPr>
          <p:spPr>
            <a:xfrm rot="2700000">
              <a:off x="2871459" y="3144414"/>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9" name="Google Shape;379;p15"/>
            <p:cNvSpPr/>
            <p:nvPr/>
          </p:nvSpPr>
          <p:spPr>
            <a:xfrm>
              <a:off x="1388995" y="1844222"/>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0" name="Google Shape;380;p15"/>
            <p:cNvSpPr txBox="1"/>
            <p:nvPr/>
          </p:nvSpPr>
          <p:spPr>
            <a:xfrm>
              <a:off x="1417105" y="1872332"/>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Response</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1" name="Google Shape;381;p15"/>
            <p:cNvSpPr/>
            <p:nvPr/>
          </p:nvSpPr>
          <p:spPr>
            <a:xfrm rot="-2700000">
              <a:off x="2770717" y="1235050"/>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2" name="Google Shape;382;p15"/>
            <p:cNvSpPr txBox="1"/>
            <p:nvPr/>
          </p:nvSpPr>
          <p:spPr>
            <a:xfrm rot="-2700000">
              <a:off x="2871443" y="1302244"/>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383" name="Google Shape;383;p15"/>
          <p:cNvSpPr/>
          <p:nvPr/>
        </p:nvSpPr>
        <p:spPr>
          <a:xfrm>
            <a:off x="4419600" y="2667000"/>
            <a:ext cx="304800" cy="2362200"/>
          </a:xfrm>
          <a:prstGeom prst="upDownArrow">
            <a:avLst>
              <a:gd name="adj1" fmla="val 50000"/>
              <a:gd name="adj2" fmla="val 50000"/>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384" name="Google Shape;384;p15"/>
          <p:cNvSpPr/>
          <p:nvPr/>
        </p:nvSpPr>
        <p:spPr>
          <a:xfrm>
            <a:off x="3893769" y="3797423"/>
            <a:ext cx="1371600" cy="304800"/>
          </a:xfrm>
          <a:prstGeom prst="leftRightArrow">
            <a:avLst>
              <a:gd name="adj1" fmla="val 50000"/>
              <a:gd name="adj2" fmla="val 50000"/>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385" name="Google Shape;385;p15"/>
          <p:cNvSpPr/>
          <p:nvPr/>
        </p:nvSpPr>
        <p:spPr>
          <a:xfrm>
            <a:off x="300772" y="4432232"/>
            <a:ext cx="1769746" cy="159225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088" y="47911"/>
                </a:moveTo>
                <a:lnTo>
                  <a:pt x="141706" y="106356"/>
                </a:lnTo>
                <a:lnTo>
                  <a:pt x="220655" y="104791"/>
                </a:lnTo>
              </a:path>
            </a:pathLst>
          </a:custGeom>
          <a:noFill/>
          <a:ln w="25400" cap="flat" cmpd="sng">
            <a:solidFill>
              <a:srgbClr val="395E8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assesses the recalled information and adds to it by estimating</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6" name="Google Shape;386;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16</a:t>
            </a:fld>
            <a:endParaRPr dirty="0">
              <a:latin typeface="Gill Sans MT" panose="020B0502020104020203" pitchFamily="34" charset="0"/>
              <a:ea typeface="Gill Sans"/>
              <a:cs typeface="Gill Sans"/>
              <a:sym typeface="Gill Sans"/>
            </a:endParaRPr>
          </a:p>
        </p:txBody>
      </p:sp>
      <p:sp>
        <p:nvSpPr>
          <p:cNvPr id="387" name="Google Shape;387;p15"/>
          <p:cNvSpPr/>
          <p:nvPr/>
        </p:nvSpPr>
        <p:spPr>
          <a:xfrm>
            <a:off x="6783186" y="4484506"/>
            <a:ext cx="2050494" cy="125874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1558" y="-18540"/>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recalls what they considers relevant information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8" name="Google Shape;388;p15"/>
          <p:cNvSpPr/>
          <p:nvPr/>
        </p:nvSpPr>
        <p:spPr>
          <a:xfrm>
            <a:off x="157819" y="2275664"/>
            <a:ext cx="1835145" cy="113796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18015" y="59497"/>
                </a:moveTo>
                <a:lnTo>
                  <a:pt x="152966" y="99270"/>
                </a:lnTo>
                <a:lnTo>
                  <a:pt x="157044" y="132226"/>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maps the information to response options</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9" name="Google Shape;389;p15"/>
          <p:cNvSpPr/>
          <p:nvPr/>
        </p:nvSpPr>
        <p:spPr>
          <a:xfrm>
            <a:off x="6794370" y="1736332"/>
            <a:ext cx="1892430" cy="110832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69913" y="57305"/>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tries to understand the question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8"/>
          <p:cNvSpPr txBox="1">
            <a:spLocks noGrp="1"/>
          </p:cNvSpPr>
          <p:nvPr>
            <p:ph type="title"/>
          </p:nvPr>
        </p:nvSpPr>
        <p:spPr>
          <a:xfrm>
            <a:off x="208721" y="1219200"/>
            <a:ext cx="8607287"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r>
              <a:rPr lang="en-US" sz="3200" dirty="0">
                <a:solidFill>
                  <a:schemeClr val="accent3"/>
                </a:solidFill>
                <a:latin typeface="Gill Sans MT" panose="020B0502020104020203" pitchFamily="34" charset="0"/>
              </a:rPr>
              <a:t>Example of Progression through Cognitive Stages</a:t>
            </a:r>
            <a:endParaRPr dirty="0">
              <a:latin typeface="Gill Sans MT" panose="020B0502020104020203" pitchFamily="34" charset="0"/>
            </a:endParaRPr>
          </a:p>
        </p:txBody>
      </p:sp>
      <p:sp>
        <p:nvSpPr>
          <p:cNvPr id="395" name="Google Shape;395;p58"/>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fontScale="85000" lnSpcReduction="10000"/>
          </a:bodyPr>
          <a:lstStyle/>
          <a:p>
            <a:pPr marL="114300" lvl="0" indent="0" algn="l" rtl="0">
              <a:lnSpc>
                <a:spcPct val="110000"/>
              </a:lnSpc>
              <a:spcBef>
                <a:spcPts val="360"/>
              </a:spcBef>
              <a:spcAft>
                <a:spcPts val="0"/>
              </a:spcAft>
              <a:buSzPct val="108108"/>
              <a:buNone/>
            </a:pPr>
            <a:r>
              <a:rPr lang="en-US" sz="1900" b="1" dirty="0">
                <a:solidFill>
                  <a:srgbClr val="000000"/>
                </a:solidFill>
                <a:latin typeface="Gill Sans MT" panose="020B0502020104020203" pitchFamily="34" charset="0"/>
                <a:sym typeface="Gill Sans"/>
              </a:rPr>
              <a:t>In the past 12 months, how often have you or any member of your household participated in a loyalty points program through an agrodealer? Would you say often, sometimes, rarely, or never?</a:t>
            </a:r>
            <a:endParaRPr sz="1900" dirty="0">
              <a:latin typeface="Gill Sans MT" panose="020B0502020104020203" pitchFamily="34" charset="0"/>
            </a:endParaRPr>
          </a:p>
          <a:p>
            <a:pPr marL="114300" lvl="0" indent="0" algn="l" rtl="0">
              <a:lnSpc>
                <a:spcPct val="100000"/>
              </a:lnSpc>
              <a:spcBef>
                <a:spcPts val="360"/>
              </a:spcBef>
              <a:spcAft>
                <a:spcPts val="0"/>
              </a:spcAft>
              <a:buSzPct val="108108"/>
              <a:buNone/>
            </a:pPr>
            <a:endParaRPr sz="1800" b="0" dirty="0">
              <a:solidFill>
                <a:srgbClr val="000000"/>
              </a:solidFill>
              <a:latin typeface="Gill Sans MT" panose="020B0502020104020203" pitchFamily="34" charset="0"/>
              <a:sym typeface="Gill Sans"/>
            </a:endParaRPr>
          </a:p>
          <a:p>
            <a:pPr marL="457200" marR="0" lvl="0" indent="-342900" algn="l" rtl="0">
              <a:lnSpc>
                <a:spcPct val="100000"/>
              </a:lnSpc>
              <a:spcBef>
                <a:spcPts val="360"/>
              </a:spcBef>
              <a:spcAft>
                <a:spcPts val="0"/>
              </a:spcAft>
              <a:buClr>
                <a:schemeClr val="dk1"/>
              </a:buClr>
              <a:buSzPct val="108108"/>
              <a:buFont typeface="Arial"/>
              <a:buChar char="•"/>
            </a:pPr>
            <a:r>
              <a:rPr lang="en-US" sz="1800" dirty="0">
                <a:latin typeface="Gill Sans MT" panose="020B0502020104020203" pitchFamily="34" charset="0"/>
                <a:sym typeface="Gill Sans"/>
              </a:rPr>
              <a:t>Comprehension: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Is the respondent familiar with the terms “loyalty points program” or “agrodealer”?</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Retrieval: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Can the respondent accurately recall activities in the past 12 months?</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Judgment: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Can the respondent accurately determine whether other household members have participated in this type of program?</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Response:</a:t>
            </a:r>
            <a:endParaRPr dirty="0">
              <a:latin typeface="Gill Sans MT" panose="020B0502020104020203" pitchFamily="34" charset="0"/>
            </a:endParaRPr>
          </a:p>
          <a:p>
            <a:pPr marL="914400" lvl="1" indent="-342900" algn="l" rtl="0">
              <a:lnSpc>
                <a:spcPct val="100000"/>
              </a:lnSpc>
              <a:spcBef>
                <a:spcPts val="360"/>
              </a:spcBef>
              <a:spcAft>
                <a:spcPts val="0"/>
              </a:spcAft>
              <a:buSzPct val="108108"/>
              <a:buChar char="–"/>
            </a:pPr>
            <a:r>
              <a:rPr lang="en-US" sz="1800" dirty="0">
                <a:latin typeface="Gill Sans MT" panose="020B0502020104020203" pitchFamily="34" charset="0"/>
              </a:rPr>
              <a:t>How is the respondent selecting the response category that best matches their experience? </a:t>
            </a:r>
            <a:endParaRPr dirty="0">
              <a:latin typeface="Gill Sans MT" panose="020B0502020104020203" pitchFamily="34" charset="0"/>
            </a:endParaRPr>
          </a:p>
        </p:txBody>
      </p:sp>
      <p:sp>
        <p:nvSpPr>
          <p:cNvPr id="2" name="Google Shape;386;p15">
            <a:extLst>
              <a:ext uri="{FF2B5EF4-FFF2-40B4-BE49-F238E27FC236}">
                <a16:creationId xmlns:a16="http://schemas.microsoft.com/office/drawing/2014/main" id="{004E1853-5E6E-30C1-BEE2-CD0FB633161B}"/>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17</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18</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“Do you use any substance containing plant nutrients on your farm?” </a:t>
            </a:r>
            <a:endParaRPr dirty="0">
              <a:latin typeface="Gill Sans MT" panose="020B0502020104020203" pitchFamily="34" charset="0"/>
            </a:endParaRPr>
          </a:p>
          <a:p>
            <a:pPr marL="576263" marR="0" lvl="0" indent="-889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 does not know that the question is referring to “fertilizer.” </a:t>
            </a:r>
            <a:endParaRPr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47379" y="4865765"/>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342900" indent="-203200">
                <a:buClr>
                  <a:schemeClr val="lt1"/>
                </a:buClr>
                <a:buSzPts val="2200"/>
              </a:pPr>
              <a:r>
                <a:rPr lang="en-US" sz="2200" b="1" i="0" u="none" strike="noStrike" cap="none" dirty="0">
                  <a:solidFill>
                    <a:schemeClr val="lt1"/>
                  </a:solidFill>
                  <a:latin typeface="Gill Sans MT" panose="020B0502020104020203" pitchFamily="34" charset="0"/>
                  <a:ea typeface="Gill Sans"/>
                  <a:cs typeface="Gill Sans"/>
                  <a:sym typeface="Gill Sans"/>
                </a:rPr>
                <a:t>Identify difficult vocabulary</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365482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19</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lvl="0"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Question: In the past 7 days, have you consumed any fruit? </a:t>
            </a:r>
            <a:endParaRPr lang="en-US" sz="2400" dirty="0">
              <a:latin typeface="Gill Sans MT" panose="020B0502020104020203" pitchFamily="34" charset="0"/>
            </a:endParaRPr>
          </a:p>
          <a:p>
            <a:pPr marL="576263" lvl="0" indent="-88900">
              <a:buClr>
                <a:schemeClr val="lt1"/>
              </a:buClr>
              <a:buSzPts val="2200"/>
            </a:pPr>
            <a:endParaRPr lang="en-US" sz="2200" dirty="0">
              <a:solidFill>
                <a:schemeClr val="lt1"/>
              </a:solidFill>
              <a:latin typeface="Gill Sans MT" panose="020B0502020104020203" pitchFamily="34" charset="0"/>
              <a:ea typeface="Gill Sans"/>
              <a:cs typeface="Gill Sans"/>
              <a:sym typeface="Gill Sans"/>
            </a:endParaRPr>
          </a:p>
          <a:p>
            <a:pPr marL="576263" lvl="0"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Issue: Respondent is not sure what is included in the definition of a fruit. A tomato? A cucumber? </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0"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inclusion/exclusion problems</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23833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457200" y="1279735"/>
            <a:ext cx="8229600" cy="597049"/>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600"/>
              <a:buFont typeface="Gill Sans"/>
              <a:buNone/>
            </a:pPr>
            <a:r>
              <a:rPr lang="en-US" sz="3600" dirty="0">
                <a:latin typeface="Gill Sans MT" panose="020B0502020104020203" pitchFamily="34" charset="0"/>
                <a:sym typeface="Gill Sans"/>
              </a:rPr>
              <a:t>Agenda</a:t>
            </a:r>
            <a:endParaRPr dirty="0">
              <a:latin typeface="Gill Sans MT" panose="020B0502020104020203" pitchFamily="34" charset="0"/>
              <a:sym typeface="Gill Sans"/>
            </a:endParaRPr>
          </a:p>
        </p:txBody>
      </p:sp>
      <p:sp>
        <p:nvSpPr>
          <p:cNvPr id="71" name="Google Shape;71;p2"/>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01F1E"/>
              </a:buClr>
              <a:buSzPts val="1800"/>
              <a:buNone/>
            </a:pPr>
            <a:endParaRPr sz="1800" dirty="0">
              <a:latin typeface="Gill Sans MT" panose="020B0502020104020203" pitchFamily="34" charset="0"/>
            </a:endParaRPr>
          </a:p>
        </p:txBody>
      </p:sp>
      <p:sp>
        <p:nvSpPr>
          <p:cNvPr id="72" name="Google Shape;72;p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2</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20</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lvl="1"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Question: “In the last week, how many trips have you made to fetch drinking water?”</a:t>
            </a:r>
            <a:endParaRPr lang="en-US" dirty="0">
              <a:latin typeface="Gill Sans MT" panose="020B0502020104020203" pitchFamily="34" charset="0"/>
            </a:endParaRPr>
          </a:p>
          <a:p>
            <a:pPr marL="576263" lvl="1" indent="-88900">
              <a:spcBef>
                <a:spcPts val="600"/>
              </a:spcBef>
              <a:buClr>
                <a:schemeClr val="lt1"/>
              </a:buClr>
              <a:buSzPts val="2200"/>
            </a:pPr>
            <a:endParaRPr lang="en-US" sz="2200" dirty="0">
              <a:solidFill>
                <a:schemeClr val="lt1"/>
              </a:solidFill>
              <a:latin typeface="Gill Sans MT" panose="020B0502020104020203" pitchFamily="34" charset="0"/>
              <a:ea typeface="Gill Sans"/>
              <a:cs typeface="Gill Sans"/>
              <a:sym typeface="Gill Sans"/>
            </a:endParaRPr>
          </a:p>
          <a:p>
            <a:pPr marL="576263" lvl="1" indent="-228600">
              <a:spcBef>
                <a:spcPts val="600"/>
              </a:spcBef>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Issue: How is a week counted? The last 7 days? Last week, Monday through Sunday?</a:t>
            </a:r>
            <a:endParaRPr lang="en-US"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problems related to time</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61871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21</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0" indent="-228600" algn="l" rtl="0">
              <a:lnSpc>
                <a:spcPct val="100000"/>
              </a:lnSpc>
              <a:spcBef>
                <a:spcPts val="60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“How long have you owned your house?”</a:t>
            </a:r>
            <a:endParaRPr lang="en-US" sz="2400" dirty="0">
              <a:latin typeface="Gill Sans MT" panose="020B0502020104020203" pitchFamily="34" charset="0"/>
            </a:endParaRPr>
          </a:p>
          <a:p>
            <a:pPr marL="576263" marR="0" lvl="0" indent="-88900" algn="l" rtl="0">
              <a:lnSpc>
                <a:spcPct val="100000"/>
              </a:lnSpc>
              <a:spcBef>
                <a:spcPts val="600"/>
              </a:spcBef>
              <a:spcAft>
                <a:spcPts val="0"/>
              </a:spcAft>
              <a:buClr>
                <a:schemeClr val="lt1"/>
              </a:buClr>
              <a:buSzPts val="2200"/>
              <a:buFont typeface="Arial"/>
              <a:buNone/>
            </a:pPr>
            <a:endParaRPr lang="en-US"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60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 reports that they rent their house. </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logical problems</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6670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22</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93776"/>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6656" y="2203619"/>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1"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“In the past week, how many trips have you made to fetch drinking water?”</a:t>
            </a:r>
            <a:endParaRPr lang="en-US" dirty="0">
              <a:latin typeface="Gill Sans MT" panose="020B0502020104020203" pitchFamily="34" charset="0"/>
            </a:endParaRPr>
          </a:p>
          <a:p>
            <a:pPr marL="576263" marR="0" lvl="1" indent="-88900" algn="l" rtl="0">
              <a:lnSpc>
                <a:spcPct val="100000"/>
              </a:lnSpc>
              <a:spcBef>
                <a:spcPts val="0"/>
              </a:spcBef>
              <a:spcAft>
                <a:spcPts val="0"/>
              </a:spcAft>
              <a:buClr>
                <a:schemeClr val="lt1"/>
              </a:buClr>
              <a:buSzPts val="2200"/>
              <a:buFont typeface="Arial"/>
              <a:buNone/>
            </a:pPr>
            <a:endParaRPr lang="en-US"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Respondents may compute a response by counting individual trips in a week, may estimate based on the number of trips per day, etc.</a:t>
            </a:r>
            <a:endParaRPr lang="en-US"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computational problems</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4415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rPr>
              <a:t>Cognitive testing is also used to…</a:t>
            </a:r>
            <a:endParaRPr sz="4000" dirty="0">
              <a:solidFill>
                <a:schemeClr val="accent3"/>
              </a:solidFill>
              <a:latin typeface="Gill Sans MT" panose="020B0502020104020203" pitchFamily="34" charset="0"/>
              <a:sym typeface="Gill Sans"/>
            </a:endParaRPr>
          </a:p>
        </p:txBody>
      </p:sp>
      <p:sp>
        <p:nvSpPr>
          <p:cNvPr id="256" name="Google Shape;256;p57"/>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57" name="Google Shape;257;p5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23</a:t>
            </a:fld>
            <a:endParaRPr dirty="0">
              <a:latin typeface="Gill Sans MT" panose="020B0502020104020203" pitchFamily="34" charset="0"/>
              <a:ea typeface="Gill Sans"/>
              <a:cs typeface="Gill Sans"/>
              <a:sym typeface="Gill Sans"/>
            </a:endParaRPr>
          </a:p>
        </p:txBody>
      </p:sp>
      <p:sp>
        <p:nvSpPr>
          <p:cNvPr id="258" name="Google Shape;258;p57"/>
          <p:cNvSpPr/>
          <p:nvPr/>
        </p:nvSpPr>
        <p:spPr>
          <a:xfrm>
            <a:off x="279003" y="1909885"/>
            <a:ext cx="8478078" cy="3653931"/>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59" name="Google Shape;259;p57"/>
          <p:cNvSpPr txBox="1"/>
          <p:nvPr/>
        </p:nvSpPr>
        <p:spPr>
          <a:xfrm>
            <a:off x="656656" y="2079073"/>
            <a:ext cx="7719944" cy="2244449"/>
          </a:xfrm>
          <a:prstGeom prst="rect">
            <a:avLst/>
          </a:prstGeom>
          <a:solidFill>
            <a:schemeClr val="accent1"/>
          </a:solidFill>
          <a:ln>
            <a:noFill/>
          </a:ln>
        </p:spPr>
        <p:txBody>
          <a:bodyPr spcFirstLastPara="1" wrap="square" lIns="76725" tIns="76725" rIns="76725" bIns="76725" anchor="t" anchorCtr="0">
            <a:noAutofit/>
          </a:bodyPr>
          <a:lstStyle/>
          <a:p>
            <a:pPr marL="0" marR="0" lvl="0" indent="4763" algn="l"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Determine how survey questions operate in different nations, regions, languages, and cultures</a:t>
            </a:r>
            <a:endParaRPr dirty="0">
              <a:latin typeface="Gill Sans MT" panose="020B0502020104020203" pitchFamily="34" charset="0"/>
            </a:endParaRPr>
          </a:p>
          <a:p>
            <a:pPr marL="0" marR="0" lvl="0" indent="4763" algn="l" rtl="0">
              <a:lnSpc>
                <a:spcPct val="100000"/>
              </a:lnSpc>
              <a:spcBef>
                <a:spcPts val="0"/>
              </a:spcBef>
              <a:spcAft>
                <a:spcPts val="0"/>
              </a:spcAft>
              <a:buNone/>
            </a:pPr>
            <a:endParaRPr sz="2200" b="1" i="0" u="none" strike="noStrike" cap="none" dirty="0">
              <a:solidFill>
                <a:schemeClr val="lt1"/>
              </a:solidFill>
              <a:latin typeface="Gill Sans MT" panose="020B0502020104020203" pitchFamily="34" charset="0"/>
              <a:ea typeface="Gill Sans"/>
              <a:cs typeface="Gill Sans"/>
              <a:sym typeface="Gill Sans"/>
            </a:endParaRPr>
          </a:p>
          <a:p>
            <a:pPr marL="576263" marR="0" lvl="1"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For example, question sensitivity on women’s health can differ across cultures, and may require different approaches in question introduction, interviewer training, interview mode, etc.</a:t>
            </a:r>
            <a:endParaRPr dirty="0">
              <a:latin typeface="Gill Sans MT" panose="020B0502020104020203" pitchFamily="34" charset="0"/>
            </a:endParaRPr>
          </a:p>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168275" indent="-28575">
              <a:buClr>
                <a:schemeClr val="lt1"/>
              </a:buClr>
              <a:buSzPts val="2200"/>
            </a:pPr>
            <a:r>
              <a:rPr lang="en-US" sz="2200" b="1" dirty="0">
                <a:solidFill>
                  <a:schemeClr val="lt1"/>
                </a:solidFill>
                <a:latin typeface="Gill Sans MT" panose="020B0502020104020203" pitchFamily="34" charset="0"/>
                <a:sym typeface="Gill Sans"/>
              </a:rPr>
              <a:t>Testing should be conducted in each language in which the survey is being implemented.</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44463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Cognitive Probes</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24</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5212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457200" y="1057061"/>
            <a:ext cx="8229600" cy="67946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Probing</a:t>
            </a:r>
            <a:endParaRPr dirty="0">
              <a:latin typeface="Gill Sans MT" panose="020B0502020104020203" pitchFamily="34" charset="0"/>
            </a:endParaRPr>
          </a:p>
        </p:txBody>
      </p:sp>
      <p:sp>
        <p:nvSpPr>
          <p:cNvPr id="402" name="Google Shape;40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25</a:t>
            </a:fld>
            <a:endParaRPr dirty="0">
              <a:latin typeface="Gill Sans MT" panose="020B0502020104020203" pitchFamily="34" charset="0"/>
              <a:ea typeface="Gill Sans"/>
              <a:cs typeface="Gill Sans"/>
              <a:sym typeface="Gill Sans"/>
            </a:endParaRPr>
          </a:p>
        </p:txBody>
      </p:sp>
      <p:grpSp>
        <p:nvGrpSpPr>
          <p:cNvPr id="403" name="Google Shape;403;p16"/>
          <p:cNvGrpSpPr/>
          <p:nvPr/>
        </p:nvGrpSpPr>
        <p:grpSpPr>
          <a:xfrm>
            <a:off x="543339" y="1837964"/>
            <a:ext cx="8057322" cy="1838109"/>
            <a:chOff x="0" y="345438"/>
            <a:chExt cx="8057322" cy="2211515"/>
          </a:xfrm>
        </p:grpSpPr>
        <p:sp>
          <p:nvSpPr>
            <p:cNvPr id="404" name="Google Shape;404;p16"/>
            <p:cNvSpPr/>
            <p:nvPr/>
          </p:nvSpPr>
          <p:spPr>
            <a:xfrm>
              <a:off x="0" y="345438"/>
              <a:ext cx="8057322" cy="1970096"/>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05" name="Google Shape;405;p16"/>
            <p:cNvSpPr txBox="1"/>
            <p:nvPr/>
          </p:nvSpPr>
          <p:spPr>
            <a:xfrm>
              <a:off x="96172" y="758913"/>
              <a:ext cx="7864978" cy="1798040"/>
            </a:xfrm>
            <a:prstGeom prst="rect">
              <a:avLst/>
            </a:prstGeom>
            <a:noFill/>
            <a:ln>
              <a:noFill/>
            </a:ln>
          </p:spPr>
          <p:txBody>
            <a:bodyPr spcFirstLastPara="1" wrap="square" lIns="106675" tIns="106675" rIns="106675" bIns="106675" anchor="ctr" anchorCtr="0">
              <a:noAutofit/>
            </a:bodyPr>
            <a:lstStyle/>
            <a:p>
              <a:pPr marL="0" marR="0" lvl="0" indent="0" algn="l" rtl="0">
                <a:lnSpc>
                  <a:spcPct val="100000"/>
                </a:lnSpc>
                <a:spcBef>
                  <a:spcPts val="1200"/>
                </a:spcBef>
                <a:spcAft>
                  <a:spcPts val="0"/>
                </a:spcAft>
                <a:buClr>
                  <a:srgbClr val="000000"/>
                </a:buClr>
                <a:buSzPts val="28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Probing allows us to collect information about specific features of survey questions.</a:t>
              </a:r>
              <a:endParaRPr sz="2400" b="0" i="0" u="none" strike="noStrike" cap="none" dirty="0">
                <a:solidFill>
                  <a:srgbClr val="000000"/>
                </a:solidFill>
                <a:latin typeface="Gill Sans MT" panose="020B0502020104020203" pitchFamily="34" charset="0"/>
                <a:ea typeface="Gill Sans"/>
                <a:cs typeface="Gill Sans"/>
                <a:sym typeface="Gill Sans"/>
              </a:endParaRPr>
            </a:p>
            <a:p>
              <a:pPr marL="0" marR="0" lvl="0" indent="0" algn="l" rtl="0">
                <a:lnSpc>
                  <a:spcPct val="100000"/>
                </a:lnSpc>
                <a:spcBef>
                  <a:spcPts val="1200"/>
                </a:spcBef>
                <a:spcAft>
                  <a:spcPts val="0"/>
                </a:spcAft>
                <a:buClr>
                  <a:srgbClr val="000000"/>
                </a:buClr>
                <a:buSzPts val="2800"/>
                <a:buFont typeface="Arial"/>
                <a:buNone/>
              </a:pPr>
              <a:br>
                <a:rPr lang="en-US" sz="2800" b="0" i="0" u="none" strike="noStrike" cap="none" dirty="0">
                  <a:solidFill>
                    <a:schemeClr val="lt1"/>
                  </a:solidFill>
                  <a:latin typeface="Gill Sans MT" panose="020B0502020104020203" pitchFamily="34" charset="0"/>
                  <a:ea typeface="Gill Sans"/>
                  <a:cs typeface="Gill Sans"/>
                  <a:sym typeface="Gill Sans"/>
                </a:rPr>
              </a:br>
              <a:endParaRPr sz="28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406" name="Google Shape;406;p16"/>
          <p:cNvGrpSpPr/>
          <p:nvPr/>
        </p:nvGrpSpPr>
        <p:grpSpPr>
          <a:xfrm>
            <a:off x="543339" y="3477804"/>
            <a:ext cx="8057322" cy="2097643"/>
            <a:chOff x="0" y="153345"/>
            <a:chExt cx="8057322" cy="2162189"/>
          </a:xfrm>
        </p:grpSpPr>
        <p:sp>
          <p:nvSpPr>
            <p:cNvPr id="407" name="Google Shape;407;p16"/>
            <p:cNvSpPr/>
            <p:nvPr/>
          </p:nvSpPr>
          <p:spPr>
            <a:xfrm>
              <a:off x="0" y="345438"/>
              <a:ext cx="8057322" cy="1970096"/>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08" name="Google Shape;408;p16"/>
            <p:cNvSpPr txBox="1"/>
            <p:nvPr/>
          </p:nvSpPr>
          <p:spPr>
            <a:xfrm>
              <a:off x="96172" y="153345"/>
              <a:ext cx="7864978" cy="2142446"/>
            </a:xfrm>
            <a:prstGeom prst="rect">
              <a:avLst/>
            </a:prstGeom>
            <a:noFill/>
            <a:ln>
              <a:noFill/>
            </a:ln>
          </p:spPr>
          <p:txBody>
            <a:bodyPr spcFirstLastPara="1" wrap="square" lIns="106675" tIns="106675" rIns="106675" bIns="106675" anchor="ctr" anchorCtr="0">
              <a:noAutofit/>
            </a:bodyPr>
            <a:lstStyle/>
            <a:p>
              <a:pPr marL="0" marR="0" lvl="0" indent="0" algn="l" rtl="0">
                <a:lnSpc>
                  <a:spcPct val="100000"/>
                </a:lnSpc>
                <a:spcBef>
                  <a:spcPts val="1200"/>
                </a:spcBef>
                <a:spcAft>
                  <a:spcPts val="0"/>
                </a:spcAft>
                <a:buClr>
                  <a:srgbClr val="000000"/>
                </a:buClr>
                <a:buSzPts val="28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Interviewers take an active role by probing for specific information about the survey question using an interview guide developed for the cognitive test.</a:t>
              </a:r>
              <a:endParaRPr sz="2400" b="0" i="0" u="none" strike="noStrike" cap="none" dirty="0">
                <a:solidFill>
                  <a:srgbClr val="000000"/>
                </a:solidFill>
                <a:latin typeface="Gill Sans MT" panose="020B0502020104020203" pitchFamily="34" charset="0"/>
                <a:ea typeface="Gill Sans"/>
                <a:cs typeface="Gill Sans"/>
                <a:sym typeface="Gill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Comprehension </a:t>
            </a: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26</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9"/>
            <a:ext cx="8012826" cy="1326778"/>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946393" cy="3515422"/>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Testing </a:t>
              </a:r>
              <a:r>
                <a:rPr lang="en-US" sz="1800" u="sng" dirty="0">
                  <a:solidFill>
                    <a:schemeClr val="bg1"/>
                  </a:solidFill>
                  <a:latin typeface="Gill Sans MT" panose="020B0502020104020203" pitchFamily="34" charset="0"/>
                  <a:ea typeface="Gill Sans"/>
                  <a:cs typeface="Gill Sans"/>
                  <a:sym typeface="Gill Sans"/>
                </a:rPr>
                <a:t>o</a:t>
              </a:r>
              <a:r>
                <a:rPr lang="en-US" sz="1800" b="0" i="0" u="sng" strike="noStrike" cap="none" dirty="0">
                  <a:solidFill>
                    <a:schemeClr val="bg1"/>
                  </a:solidFill>
                  <a:latin typeface="Gill Sans MT" panose="020B0502020104020203" pitchFamily="34" charset="0"/>
                  <a:ea typeface="Gill Sans"/>
                  <a:cs typeface="Gill Sans"/>
                  <a:sym typeface="Gill Sans"/>
                </a:rPr>
                <a:t>bjective</a:t>
              </a:r>
              <a:r>
                <a:rPr lang="en-US" sz="1800" b="0" i="0" u="none" strike="noStrike" cap="none" dirty="0">
                  <a:solidFill>
                    <a:schemeClr val="bg1"/>
                  </a:solidFill>
                  <a:latin typeface="Gill Sans MT" panose="020B0502020104020203" pitchFamily="34" charset="0"/>
                  <a:ea typeface="Gill Sans"/>
                  <a:cs typeface="Gill Sans"/>
                  <a:sym typeface="Gill Sans"/>
                </a:rPr>
                <a:t>: Assess the respondent’s understanding of the question</a:t>
              </a:r>
              <a:endParaRPr sz="1800" b="0" i="0" u="none" strike="noStrike" cap="none" dirty="0">
                <a:solidFill>
                  <a:schemeClr val="bg1"/>
                </a:solidFill>
                <a:latin typeface="Gill Sans MT" panose="020B0502020104020203" pitchFamily="34" charset="0"/>
                <a:ea typeface="Gill Sans"/>
                <a:cs typeface="Gill Sans"/>
                <a:sym typeface="Gill Sans"/>
              </a:endParaRPr>
            </a:p>
            <a:p>
              <a:pPr marL="233363"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Question intent</a:t>
              </a:r>
              <a:r>
                <a:rPr lang="en-US" sz="1800" b="0" i="0" u="none" strike="noStrike" cap="none" dirty="0">
                  <a:solidFill>
                    <a:schemeClr val="bg1"/>
                  </a:solidFill>
                  <a:latin typeface="Gill Sans MT" panose="020B0502020104020203" pitchFamily="34" charset="0"/>
                  <a:ea typeface="Gill Sans"/>
                  <a:cs typeface="Gill Sans"/>
                  <a:sym typeface="Gill Sans"/>
                </a:rPr>
                <a:t>: What does the respondent think the question is asking?</a:t>
              </a:r>
              <a:endParaRPr sz="1800" b="0" i="0" u="none" strike="noStrike" cap="none" dirty="0">
                <a:solidFill>
                  <a:schemeClr val="bg1"/>
                </a:solidFill>
                <a:latin typeface="Gill Sans MT" panose="020B0502020104020203" pitchFamily="34" charset="0"/>
                <a:ea typeface="Gill Sans"/>
                <a:cs typeface="Gill Sans"/>
                <a:sym typeface="Gill Sans"/>
              </a:endParaRPr>
            </a:p>
            <a:p>
              <a:pPr marL="233363"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Meaning of terms</a:t>
              </a:r>
              <a:r>
                <a:rPr lang="en-US" sz="1800" b="0" i="0" u="none" strike="noStrike" cap="none" dirty="0">
                  <a:solidFill>
                    <a:schemeClr val="bg1"/>
                  </a:solidFill>
                  <a:latin typeface="Gill Sans MT" panose="020B0502020104020203" pitchFamily="34" charset="0"/>
                  <a:ea typeface="Gill Sans"/>
                  <a:cs typeface="Gill Sans"/>
                  <a:sym typeface="Gill Sans"/>
                </a:rPr>
                <a:t>: What do specific words and phrases in the question mean?</a:t>
              </a:r>
              <a:endParaRPr lang="en-US" sz="1800"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311268"/>
            <a:ext cx="8050315" cy="921505"/>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233363" marR="0" lvl="1" algn="l" rtl="0">
                <a:lnSpc>
                  <a:spcPct val="80000"/>
                </a:lnSpc>
                <a:spcBef>
                  <a:spcPts val="518"/>
                </a:spcBef>
                <a:spcAft>
                  <a:spcPts val="0"/>
                </a:spcAft>
                <a:buClr>
                  <a:srgbClr val="000000"/>
                </a:buClr>
                <a:buSzPts val="1800"/>
                <a:buFont typeface="Arial"/>
                <a:buNone/>
              </a:pPr>
              <a:r>
                <a:rPr lang="en-US" sz="1800" b="0" i="0" u="none" strike="noStrike" cap="none" dirty="0">
                  <a:solidFill>
                    <a:schemeClr val="bg1"/>
                  </a:solidFill>
                  <a:latin typeface="Gill Sans MT" panose="020B0502020104020203" pitchFamily="34" charset="0"/>
                  <a:ea typeface="Gill Sans"/>
                  <a:cs typeface="Gill Sans"/>
                  <a:sym typeface="Gill Sans"/>
                </a:rPr>
                <a:t>“Do you use any substance containing plant nutrients on your farm?” </a:t>
              </a:r>
            </a:p>
            <a:p>
              <a:pPr marR="0" lvl="1" algn="l" rtl="0">
                <a:lnSpc>
                  <a:spcPct val="80000"/>
                </a:lnSpc>
                <a:spcBef>
                  <a:spcPts val="518"/>
                </a:spcBef>
                <a:spcAft>
                  <a:spcPts val="0"/>
                </a:spcAft>
                <a:buClr>
                  <a:srgbClr val="000000"/>
                </a:buClr>
                <a:buSzPts val="1800"/>
                <a:buFont typeface="Arial"/>
                <a:buNone/>
              </a:pPr>
              <a:endParaRPr lang="en-US" sz="1800" b="0" i="0" u="none"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389119"/>
            <a:ext cx="8050314" cy="1676401"/>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would you put that question in your own words?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would you say that question is asking of you?</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a:t>
              </a:r>
              <a:r>
                <a:rPr lang="en-US" sz="1800" dirty="0">
                  <a:solidFill>
                    <a:schemeClr val="bg1"/>
                  </a:solidFill>
                  <a:latin typeface="Gill Sans MT" panose="020B0502020104020203" pitchFamily="34" charset="0"/>
                  <a:ea typeface="Gill Sans"/>
                  <a:cs typeface="Gill Sans"/>
                  <a:sym typeface="Gill Sans"/>
                </a:rPr>
                <a:t>sorts of things do you think about when you hear the phrase “substance containing plant nutrients</a:t>
              </a:r>
              <a:r>
                <a:rPr lang="en-US" sz="1800" b="0" i="0" u="none" strike="noStrike" cap="none" dirty="0">
                  <a:solidFill>
                    <a:schemeClr val="bg1"/>
                  </a:solidFill>
                  <a:latin typeface="Gill Sans MT" panose="020B0502020104020203" pitchFamily="34" charset="0"/>
                  <a:ea typeface="Gill Sans"/>
                  <a:cs typeface="Gill Sans"/>
                  <a:sym typeface="Gill Sans"/>
                </a:rPr>
                <a:t>”?</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08119"/>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Judgement </a:t>
            </a: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27</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380999" y="1650623"/>
            <a:ext cx="8350035" cy="1622718"/>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L="112713" marR="0" lvl="1" indent="0" algn="l" rtl="0">
                <a:lnSpc>
                  <a:spcPct val="80000"/>
                </a:lnSpc>
                <a:spcBef>
                  <a:spcPts val="518"/>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Testing objective</a:t>
              </a:r>
              <a:r>
                <a:rPr lang="en-US" sz="1700" b="0" i="0" u="none" strike="noStrike" cap="none" dirty="0">
                  <a:solidFill>
                    <a:schemeClr val="bg1"/>
                  </a:solidFill>
                  <a:latin typeface="Gill Sans MT" panose="020B0502020104020203" pitchFamily="34" charset="0"/>
                  <a:ea typeface="Gill Sans"/>
                  <a:cs typeface="Gill Sans"/>
                  <a:sym typeface="Gill Sans"/>
                </a:rPr>
                <a:t>: Understand the effort involved in answering the question</a:t>
              </a:r>
            </a:p>
            <a:p>
              <a:pPr marL="457200" marR="0" lvl="1" indent="0" algn="l" rtl="0">
                <a:lnSpc>
                  <a:spcPct val="100000"/>
                </a:lnSpc>
                <a:spcBef>
                  <a:spcPts val="520"/>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Motivation:</a:t>
              </a:r>
              <a:r>
                <a:rPr lang="en-US" sz="1700" b="0" i="0" u="none" strike="noStrike" cap="none" dirty="0">
                  <a:solidFill>
                    <a:schemeClr val="bg1"/>
                  </a:solidFill>
                  <a:latin typeface="Gill Sans MT" panose="020B0502020104020203" pitchFamily="34" charset="0"/>
                  <a:ea typeface="Gill Sans"/>
                  <a:cs typeface="Gill Sans"/>
                  <a:sym typeface="Gill Sans"/>
                </a:rPr>
                <a:t> Does the respondent take the time and effort to answer the question accurately and thoughtfully?</a:t>
              </a:r>
            </a:p>
            <a:p>
              <a:pPr marL="457200" marR="0" lvl="1" indent="0" algn="l" rtl="0">
                <a:lnSpc>
                  <a:spcPct val="100000"/>
                </a:lnSpc>
                <a:spcBef>
                  <a:spcPts val="520"/>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Sensitivity/social desirability:</a:t>
              </a:r>
              <a:r>
                <a:rPr lang="en-US" sz="1700" b="0" i="0" u="none" strike="noStrike" cap="none" dirty="0">
                  <a:solidFill>
                    <a:schemeClr val="bg1"/>
                  </a:solidFill>
                  <a:latin typeface="Gill Sans MT" panose="020B0502020104020203" pitchFamily="34" charset="0"/>
                  <a:ea typeface="Gill Sans"/>
                  <a:cs typeface="Gill Sans"/>
                  <a:sym typeface="Gill Sans"/>
                </a:rPr>
                <a:t> Does the respondent say something to make themself look “better”? Does the respondent want to tell the truth?</a:t>
              </a:r>
            </a:p>
            <a:p>
              <a:pPr marL="342900" marR="0" lvl="0" indent="-15494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346924" y="3307172"/>
            <a:ext cx="8350036" cy="1274638"/>
            <a:chOff x="-47935" y="633341"/>
            <a:chExt cx="7162800" cy="1156217"/>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47935" y="636076"/>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2237" y="633341"/>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700" u="sng" dirty="0">
                  <a:solidFill>
                    <a:schemeClr val="bg1"/>
                  </a:solidFill>
                  <a:latin typeface="Gill Sans MT" panose="020B0502020104020203" pitchFamily="34" charset="0"/>
                  <a:ea typeface="Gill Sans"/>
                  <a:cs typeface="Gill Sans"/>
                  <a:sym typeface="Gill Sans"/>
                </a:rPr>
                <a:t>Example question:</a:t>
              </a:r>
            </a:p>
            <a:p>
              <a:pPr marL="233363" marR="0" lvl="0" algn="l" defTabSz="914400" rtl="0" eaLnBrk="1" fontAlgn="auto" latinLnBrk="0" hangingPunct="1">
                <a:lnSpc>
                  <a:spcPct val="100000"/>
                </a:lnSpc>
                <a:spcBef>
                  <a:spcPts val="0"/>
                </a:spcBef>
                <a:spcAft>
                  <a:spcPts val="0"/>
                </a:spcAft>
                <a:buClr>
                  <a:schemeClr val="dk1"/>
                </a:buClr>
                <a:buSzPts val="1400"/>
                <a:tabLst/>
                <a:defRPr/>
              </a:pPr>
              <a:r>
                <a:rPr lang="en-US" sz="1700" b="0" i="0" u="none" strike="noStrike" cap="none" dirty="0">
                  <a:solidFill>
                    <a:schemeClr val="bg1"/>
                  </a:solidFill>
                  <a:latin typeface="Gill Sans MT" panose="020B0502020104020203" pitchFamily="34" charset="0"/>
                  <a:ea typeface="Gill Sans"/>
                  <a:cs typeface="Gill Sans"/>
                  <a:sym typeface="Gill Sans"/>
                </a:rPr>
                <a:t>“In the last 12 months, was there a time when you or others in your household were worried you would not have enough food to eat because of a lack of money or other resources?”</a:t>
              </a:r>
            </a:p>
            <a:p>
              <a:pPr marR="0" lvl="1" algn="l" rtl="0">
                <a:lnSpc>
                  <a:spcPct val="80000"/>
                </a:lnSpc>
                <a:spcBef>
                  <a:spcPts val="518"/>
                </a:spcBef>
                <a:spcAft>
                  <a:spcPts val="0"/>
                </a:spcAft>
                <a:buClr>
                  <a:srgbClr val="000000"/>
                </a:buClr>
                <a:buSzPts val="1800"/>
                <a:buFont typeface="Arial"/>
                <a:buNone/>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336765" y="4618656"/>
            <a:ext cx="8350035" cy="1483727"/>
            <a:chOff x="0" y="956686"/>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956686"/>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37945" y="1190930"/>
              <a:ext cx="6899552"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700" b="0" i="0" u="sng" strike="noStrike" cap="none" dirty="0">
                  <a:solidFill>
                    <a:schemeClr val="bg1"/>
                  </a:solidFill>
                  <a:latin typeface="Gill Sans MT" panose="020B0502020104020203" pitchFamily="34" charset="0"/>
                  <a:ea typeface="Gill Sans"/>
                  <a:cs typeface="Gill Sans"/>
                  <a:sym typeface="Gill Sans"/>
                </a:rPr>
                <a:t>Sample probes:</a:t>
              </a: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How easy or difficult is it for you to talk about this topic? </a:t>
              </a: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Did yo</a:t>
              </a:r>
              <a:r>
                <a:rPr lang="en-US" sz="1700" dirty="0">
                  <a:solidFill>
                    <a:schemeClr val="bg1"/>
                  </a:solidFill>
                  <a:latin typeface="Gill Sans MT" panose="020B0502020104020203" pitchFamily="34" charset="0"/>
                  <a:ea typeface="Gill Sans"/>
                  <a:cs typeface="Gill Sans"/>
                  <a:sym typeface="Gill Sans"/>
                </a:rPr>
                <a:t>u have any concerns when I asked you this?</a:t>
              </a: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Do you think other people might have security concerns or take offense if asked this question?  Why or why not?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187555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Recall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28</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8"/>
            <a:ext cx="8012826" cy="1684251"/>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R="0" lvl="0" algn="l" rtl="0">
                <a:lnSpc>
                  <a:spcPct val="90000"/>
                </a:lnSpc>
                <a:spcBef>
                  <a:spcPts val="0"/>
                </a:spcBef>
                <a:spcAft>
                  <a:spcPts val="50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Testing objective</a:t>
              </a:r>
              <a:r>
                <a:rPr lang="en-US" sz="1800" b="0" i="0" u="none" strike="noStrike" cap="none" dirty="0">
                  <a:solidFill>
                    <a:schemeClr val="bg1"/>
                  </a:solidFill>
                  <a:latin typeface="Gill Sans MT" panose="020B0502020104020203" pitchFamily="34" charset="0"/>
                  <a:ea typeface="Gill Sans"/>
                  <a:cs typeface="Gill Sans"/>
                  <a:sym typeface="Gill Sans"/>
                </a:rPr>
                <a:t>: Understand how the respondent accesses the information used to answer the question</a:t>
              </a:r>
            </a:p>
            <a:p>
              <a:pPr marL="233363" marR="0" lvl="0" algn="l" rtl="0">
                <a:lnSpc>
                  <a:spcPct val="90000"/>
                </a:lnSpc>
                <a:spcBef>
                  <a:spcPts val="0"/>
                </a:spcBef>
                <a:spcAft>
                  <a:spcPts val="50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Recallability of information</a:t>
              </a:r>
              <a:r>
                <a:rPr lang="en-US" sz="1800" b="0" i="0" u="none" strike="noStrike" cap="none" dirty="0">
                  <a:solidFill>
                    <a:schemeClr val="bg1"/>
                  </a:solidFill>
                  <a:latin typeface="Gill Sans MT" panose="020B0502020104020203" pitchFamily="34" charset="0"/>
                  <a:ea typeface="Gill Sans"/>
                  <a:cs typeface="Gill Sans"/>
                  <a:sym typeface="Gill Sans"/>
                </a:rPr>
                <a:t>: What type of information does the respondent need to recall to answer the question?</a:t>
              </a:r>
            </a:p>
            <a:p>
              <a:pPr marL="233363" marR="0" lvl="0" algn="l" rtl="0">
                <a:lnSpc>
                  <a:spcPct val="90000"/>
                </a:lnSpc>
                <a:spcBef>
                  <a:spcPts val="0"/>
                </a:spcBef>
                <a:spcAft>
                  <a:spcPts val="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Recall strategy</a:t>
              </a:r>
              <a:r>
                <a:rPr lang="en-US" sz="1800" b="0" i="0" u="none" strike="noStrike" cap="none" dirty="0">
                  <a:solidFill>
                    <a:schemeClr val="bg1"/>
                  </a:solidFill>
                  <a:latin typeface="Gill Sans MT" panose="020B0502020104020203" pitchFamily="34" charset="0"/>
                  <a:ea typeface="Gill Sans"/>
                  <a:cs typeface="Gill Sans"/>
                  <a:sym typeface="Gill Sans"/>
                </a:rPr>
                <a:t>: What strategies are used to retrieve information?</a:t>
              </a: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626744"/>
            <a:ext cx="8050315" cy="921505"/>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233363" marR="0" lvl="1" algn="l" rtl="0">
                <a:lnSpc>
                  <a:spcPct val="80000"/>
                </a:lnSpc>
                <a:spcBef>
                  <a:spcPts val="518"/>
                </a:spcBef>
                <a:spcAft>
                  <a:spcPts val="0"/>
                </a:spcAft>
                <a:buClr>
                  <a:srgbClr val="000000"/>
                </a:buClr>
                <a:buSzPts val="1800"/>
                <a:buFont typeface="Arial"/>
                <a:buNone/>
              </a:pPr>
              <a:r>
                <a:rPr lang="en-US" sz="1800" dirty="0">
                  <a:solidFill>
                    <a:schemeClr val="lt1"/>
                  </a:solidFill>
                  <a:latin typeface="Gill Sans MT" panose="020B0502020104020203" pitchFamily="34" charset="0"/>
                  <a:ea typeface="Gill Sans"/>
                  <a:cs typeface="Gill Sans"/>
                  <a:sym typeface="Gill Sans"/>
                </a:rPr>
                <a:t>“In the past week, how many trips have you made to fetch drinking water?”</a:t>
              </a:r>
              <a:endParaRPr lang="en-US" sz="1800" dirty="0">
                <a:latin typeface="Gill Sans MT" panose="020B0502020104020203" pitchFamily="34" charset="0"/>
              </a:endParaRPr>
            </a:p>
            <a:p>
              <a:pPr marR="0" lvl="1" algn="l" rtl="0">
                <a:lnSpc>
                  <a:spcPct val="80000"/>
                </a:lnSpc>
                <a:spcBef>
                  <a:spcPts val="518"/>
                </a:spcBef>
                <a:spcAft>
                  <a:spcPts val="0"/>
                </a:spcAft>
                <a:buClr>
                  <a:srgbClr val="000000"/>
                </a:buClr>
                <a:buSzPts val="1800"/>
                <a:buFont typeface="Arial"/>
                <a:buNone/>
              </a:pPr>
              <a:endParaRPr lang="en-US" sz="1800" b="0" i="0"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669794"/>
            <a:ext cx="8050314" cy="1395726"/>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did you arrive at that answer?</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dirty="0">
                  <a:solidFill>
                    <a:schemeClr val="bg1"/>
                  </a:solidFill>
                  <a:latin typeface="Gill Sans MT" panose="020B0502020104020203" pitchFamily="34" charset="0"/>
                  <a:ea typeface="Gill Sans"/>
                  <a:cs typeface="Gill Sans"/>
                  <a:sym typeface="Gill Sans"/>
                </a:rPr>
                <a:t>How do you remember that?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time period were you thinking of?</a:t>
              </a: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3178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Response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29</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9"/>
            <a:ext cx="8012826" cy="1186412"/>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chemeClr val="dk1"/>
                </a:buClr>
                <a:buSzPts val="2595"/>
                <a:buNone/>
              </a:pPr>
              <a:r>
                <a:rPr lang="en-US" sz="1800" b="0" i="0" u="sng" strike="noStrike" cap="none" dirty="0">
                  <a:solidFill>
                    <a:schemeClr val="bg1"/>
                  </a:solidFill>
                  <a:latin typeface="Gill Sans MT" panose="020B0502020104020203" pitchFamily="34" charset="0"/>
                  <a:ea typeface="Gill Sans"/>
                  <a:cs typeface="Gill Sans"/>
                  <a:sym typeface="Gill Sans"/>
                </a:rPr>
                <a:t>Testing objective</a:t>
              </a:r>
              <a:r>
                <a:rPr lang="en-US" sz="1800" b="0" i="0" u="none" strike="noStrike" cap="none" dirty="0">
                  <a:solidFill>
                    <a:schemeClr val="bg1"/>
                  </a:solidFill>
                  <a:latin typeface="Gill Sans MT" panose="020B0502020104020203" pitchFamily="34" charset="0"/>
                  <a:ea typeface="Gill Sans"/>
                  <a:cs typeface="Gill Sans"/>
                  <a:sym typeface="Gill Sans"/>
                </a:rPr>
                <a:t>: Assesses whether the response options are appropriate</a:t>
              </a:r>
              <a:endParaRPr lang="en-US" sz="1800" dirty="0">
                <a:solidFill>
                  <a:schemeClr val="bg1"/>
                </a:solidFill>
                <a:latin typeface="Gill Sans MT" panose="020B0502020104020203" pitchFamily="34" charset="0"/>
                <a:ea typeface="Gill Sans"/>
                <a:cs typeface="Gill Sans"/>
                <a:sym typeface="Gill Sans"/>
              </a:endParaRPr>
            </a:p>
            <a:p>
              <a:pPr lvl="1" algn="l" rtl="0">
                <a:lnSpc>
                  <a:spcPct val="100000"/>
                </a:lnSpc>
                <a:spcBef>
                  <a:spcPts val="520"/>
                </a:spcBef>
                <a:spcAft>
                  <a:spcPts val="0"/>
                </a:spcAft>
                <a:buClr>
                  <a:schemeClr val="dk1"/>
                </a:buClr>
                <a:buSzPts val="2600"/>
                <a:buNone/>
              </a:pPr>
              <a:r>
                <a:rPr lang="en-US" sz="1800" u="sng" dirty="0">
                  <a:solidFill>
                    <a:schemeClr val="bg1"/>
                  </a:solidFill>
                  <a:latin typeface="Gill Sans MT" panose="020B0502020104020203" pitchFamily="34" charset="0"/>
                  <a:ea typeface="Gill Sans"/>
                  <a:cs typeface="Gill Sans"/>
                  <a:sym typeface="Gill Sans"/>
                </a:rPr>
                <a:t>Mapping</a:t>
              </a:r>
              <a:r>
                <a:rPr lang="en-US" sz="1800" dirty="0">
                  <a:solidFill>
                    <a:schemeClr val="bg1"/>
                  </a:solidFill>
                  <a:latin typeface="Gill Sans MT" panose="020B0502020104020203" pitchFamily="34" charset="0"/>
                  <a:ea typeface="Gill Sans"/>
                  <a:cs typeface="Gill Sans"/>
                  <a:sym typeface="Gill Sans"/>
                </a:rPr>
                <a:t>: Errors that occur when selecting the response; can the respondent match their answer to the response categories?</a:t>
              </a:r>
              <a:endParaRPr lang="en-US" sz="3600" dirty="0">
                <a:solidFill>
                  <a:schemeClr val="bg1"/>
                </a:solidFill>
                <a:latin typeface="Gill Sans MT" panose="020B0502020104020203" pitchFamily="34" charset="0"/>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169829"/>
            <a:ext cx="8050315" cy="1083973"/>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0" lvl="0" indent="0" algn="l" rtl="0">
                <a:lnSpc>
                  <a:spcPct val="100000"/>
                </a:lnSpc>
                <a:spcBef>
                  <a:spcPts val="0"/>
                </a:spcBef>
                <a:spcAft>
                  <a:spcPts val="0"/>
                </a:spcAft>
                <a:buClr>
                  <a:schemeClr val="dk1"/>
                </a:buClr>
                <a:buSzPts val="1400"/>
                <a:buFont typeface="Calibri"/>
                <a:buNone/>
              </a:pPr>
              <a:r>
                <a:rPr lang="en-US" sz="1800" dirty="0">
                  <a:solidFill>
                    <a:schemeClr val="bg1"/>
                  </a:solidFill>
                  <a:effectLst/>
                  <a:latin typeface="Gill Sans MT" panose="020B0502020104020203" pitchFamily="34" charset="0"/>
                  <a:ea typeface="Gill Sans" panose="020B0604020202020204" charset="0"/>
                  <a:cs typeface="Gill Sans" panose="020B0604020202020204" charset="0"/>
                </a:rPr>
                <a:t>“How much, would you say, do you know about climate change? Would you say you know nothing, a little, some, or a lot?”</a:t>
              </a:r>
              <a:endParaRPr lang="en-US" sz="1800" i="0"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416270"/>
            <a:ext cx="8050314" cy="1395726"/>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difficult was it for you to pick a response?</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dirty="0">
                  <a:solidFill>
                    <a:schemeClr val="bg1"/>
                  </a:solidFill>
                  <a:latin typeface="Gill Sans MT" panose="020B0502020104020203" pitchFamily="34" charset="0"/>
                  <a:ea typeface="Gill Sans"/>
                  <a:cs typeface="Gill Sans"/>
                  <a:sym typeface="Gill Sans"/>
                </a:rPr>
                <a:t>Are there any responses that are confusing, unclear, or irrelevant?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Tell me about </a:t>
              </a:r>
              <a:r>
                <a:rPr lang="en-US" sz="1800" dirty="0">
                  <a:solidFill>
                    <a:schemeClr val="bg1"/>
                  </a:solidFill>
                  <a:latin typeface="Gill Sans MT" panose="020B0502020104020203" pitchFamily="34" charset="0"/>
                  <a:ea typeface="Gill Sans"/>
                  <a:cs typeface="Gill Sans"/>
                  <a:sym typeface="Gill Sans"/>
                </a:rPr>
                <a:t>why you selected “a lot.”</a:t>
              </a:r>
              <a:endParaRPr lang="en-US"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297806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5"/>
          <p:cNvSpPr txBox="1">
            <a:spLocks noGrp="1"/>
          </p:cNvSpPr>
          <p:nvPr>
            <p:ph type="title"/>
          </p:nvPr>
        </p:nvSpPr>
        <p:spPr>
          <a:xfrm>
            <a:off x="457200" y="1279735"/>
            <a:ext cx="8229600" cy="597049"/>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600"/>
              <a:buFont typeface="Gill Sans"/>
              <a:buNone/>
            </a:pPr>
            <a:r>
              <a:rPr lang="en-US" sz="3600" dirty="0">
                <a:latin typeface="Gill Sans MT" panose="020B0502020104020203" pitchFamily="34" charset="0"/>
              </a:rPr>
              <a:t>Cognitive Test Training O</a:t>
            </a:r>
            <a:r>
              <a:rPr lang="en-US" sz="3600" dirty="0">
                <a:latin typeface="Gill Sans MT" panose="020B0502020104020203" pitchFamily="34" charset="0"/>
                <a:sym typeface="Gill Sans"/>
              </a:rPr>
              <a:t>bjectives</a:t>
            </a:r>
            <a:endParaRPr dirty="0">
              <a:latin typeface="Gill Sans MT" panose="020B0502020104020203" pitchFamily="34" charset="0"/>
              <a:sym typeface="Gill Sans"/>
            </a:endParaRPr>
          </a:p>
        </p:txBody>
      </p:sp>
      <p:sp>
        <p:nvSpPr>
          <p:cNvPr id="78" name="Google Shape;78;p45"/>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201F1E"/>
              </a:buClr>
              <a:buSzPts val="1800"/>
              <a:buFont typeface="Arial"/>
              <a:buChar char="•"/>
            </a:pPr>
            <a:r>
              <a:rPr lang="en-US" sz="2000" dirty="0">
                <a:latin typeface="Gill Sans MT" panose="020B0502020104020203" pitchFamily="34" charset="0"/>
                <a:sym typeface="Gill Sans"/>
              </a:rPr>
              <a:t>To understand:</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Cognitive </a:t>
            </a:r>
            <a:r>
              <a:rPr lang="en-US" dirty="0">
                <a:latin typeface="Gill Sans MT" panose="020B0502020104020203" pitchFamily="34" charset="0"/>
              </a:rPr>
              <a:t>testing</a:t>
            </a:r>
            <a:r>
              <a:rPr lang="en-US" dirty="0">
                <a:latin typeface="Gill Sans MT" panose="020B0502020104020203" pitchFamily="34" charset="0"/>
                <a:sym typeface="Gill Sans"/>
              </a:rPr>
              <a:t> objectives</a:t>
            </a:r>
            <a:endParaRPr dirty="0">
              <a:latin typeface="Gill Sans MT" panose="020B0502020104020203" pitchFamily="34" charset="0"/>
            </a:endParaRPr>
          </a:p>
          <a:p>
            <a:pPr marL="749300" indent="-285750">
              <a:buClr>
                <a:srgbClr val="201F1E"/>
              </a:buClr>
              <a:buFont typeface="Arial"/>
              <a:buChar char="•"/>
            </a:pPr>
            <a:r>
              <a:rPr lang="en-US" dirty="0">
                <a:latin typeface="Gill Sans MT" panose="020B0502020104020203" pitchFamily="34" charset="0"/>
                <a:sym typeface="Gill Sans"/>
              </a:rPr>
              <a:t>The cognitive response process</a:t>
            </a:r>
            <a:r>
              <a:rPr lang="en-US" dirty="0">
                <a:latin typeface="Gill Sans MT" panose="020B0502020104020203" pitchFamily="34" charset="0"/>
              </a:rPr>
              <a:t> </a:t>
            </a: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use probes to identify areas of confusion</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select cognitive </a:t>
            </a:r>
            <a:r>
              <a:rPr lang="en-US" dirty="0">
                <a:latin typeface="Gill Sans MT" panose="020B0502020104020203" pitchFamily="34" charset="0"/>
              </a:rPr>
              <a:t>testing</a:t>
            </a:r>
            <a:r>
              <a:rPr lang="en-US" dirty="0">
                <a:latin typeface="Gill Sans MT" panose="020B0502020104020203" pitchFamily="34" charset="0"/>
                <a:sym typeface="Gill Sans"/>
              </a:rPr>
              <a:t> respondents</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Tips for cognitive interviewing</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conduct a cognitive interview</a:t>
            </a:r>
            <a:endParaRPr dirty="0">
              <a:latin typeface="Gill Sans MT" panose="020B0502020104020203" pitchFamily="34" charset="0"/>
            </a:endParaRPr>
          </a:p>
          <a:p>
            <a:pPr marL="749300" marR="0" lvl="0" indent="-285750" algn="l" rtl="0">
              <a:lnSpc>
                <a:spcPct val="100000"/>
              </a:lnSpc>
              <a:spcBef>
                <a:spcPts val="600"/>
              </a:spcBef>
              <a:spcAft>
                <a:spcPts val="600"/>
              </a:spcAft>
              <a:buClr>
                <a:srgbClr val="201F1E"/>
              </a:buClr>
              <a:buSzPts val="1800"/>
              <a:buFont typeface="Arial"/>
              <a:buChar char="•"/>
            </a:pPr>
            <a:r>
              <a:rPr lang="en-US" dirty="0">
                <a:latin typeface="Gill Sans MT" panose="020B0502020104020203" pitchFamily="34" charset="0"/>
                <a:sym typeface="Gill Sans"/>
              </a:rPr>
              <a:t>How to take notes on respondents’ answers</a:t>
            </a:r>
            <a:endParaRPr dirty="0">
              <a:latin typeface="Gill Sans MT" panose="020B0502020104020203" pitchFamily="34" charset="0"/>
            </a:endParaRPr>
          </a:p>
        </p:txBody>
      </p:sp>
      <p:sp>
        <p:nvSpPr>
          <p:cNvPr id="79" name="Google Shape;79;p4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3</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9"/>
          <p:cNvSpPr txBox="1">
            <a:spLocks noGrp="1"/>
          </p:cNvSpPr>
          <p:nvPr>
            <p:ph type="title"/>
          </p:nvPr>
        </p:nvSpPr>
        <p:spPr>
          <a:xfrm>
            <a:off x="457200" y="1219200"/>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rPr>
              <a:t>Neutral Probes</a:t>
            </a:r>
            <a:endParaRPr dirty="0">
              <a:latin typeface="Gill Sans MT" panose="020B0502020104020203" pitchFamily="34" charset="0"/>
            </a:endParaRPr>
          </a:p>
        </p:txBody>
      </p:sp>
      <p:sp>
        <p:nvSpPr>
          <p:cNvPr id="454" name="Google Shape;454;p59"/>
          <p:cNvSpPr/>
          <p:nvPr/>
        </p:nvSpPr>
        <p:spPr>
          <a:xfrm>
            <a:off x="569058" y="1979581"/>
            <a:ext cx="8163698" cy="385469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accent1"/>
              </a:solidFill>
              <a:latin typeface="Gill Sans MT" panose="020B0502020104020203" pitchFamily="34" charset="0"/>
              <a:ea typeface="Gill Sans"/>
              <a:cs typeface="Gill Sans"/>
              <a:sym typeface="Gill Sans"/>
            </a:endParaRPr>
          </a:p>
        </p:txBody>
      </p:sp>
      <p:sp>
        <p:nvSpPr>
          <p:cNvPr id="455" name="Google Shape;455;p59"/>
          <p:cNvSpPr txBox="1"/>
          <p:nvPr/>
        </p:nvSpPr>
        <p:spPr>
          <a:xfrm>
            <a:off x="691215" y="2180795"/>
            <a:ext cx="7919383" cy="3397046"/>
          </a:xfrm>
          <a:prstGeom prst="rect">
            <a:avLst/>
          </a:prstGeom>
          <a:solidFill>
            <a:schemeClr val="accent1"/>
          </a:solidFill>
          <a:ln>
            <a:noFill/>
          </a:ln>
        </p:spPr>
        <p:txBody>
          <a:bodyPr spcFirstLastPara="1" wrap="square" lIns="91425" tIns="45700" rIns="91425" bIns="45700" anchor="t" anchorCtr="0">
            <a:normAutofit fontScale="92500" lnSpcReduction="20000"/>
          </a:bodyPr>
          <a:lstStyle/>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Thanks for telling me that. That’s what we need to know.</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What makes you think that?</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You look puzzled—what are you thinking?</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You answered that very quickly. Why was that so easy for you to answer?</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Would you tell me in your own words what that question means?</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I appreciate the effort you are making to explain this.</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Take your time.</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[Silence with expectant look]</a:t>
            </a:r>
            <a:endParaRPr lang="en-US" dirty="0">
              <a:solidFill>
                <a:schemeClr val="bg1"/>
              </a:solidFill>
              <a:latin typeface="Gill Sans MT" panose="020B0502020104020203" pitchFamily="34" charset="0"/>
            </a:endParaRPr>
          </a:p>
          <a:p>
            <a:pPr marL="457200" marR="0" lvl="0" indent="-228600" algn="l" rtl="0">
              <a:lnSpc>
                <a:spcPct val="100000"/>
              </a:lnSpc>
              <a:spcBef>
                <a:spcPts val="360"/>
              </a:spcBef>
              <a:spcAft>
                <a:spcPts val="0"/>
              </a:spcAft>
              <a:buClr>
                <a:schemeClr val="bg1"/>
              </a:buClr>
              <a:buSzPct val="60810"/>
              <a:buFont typeface="Arial"/>
              <a:buNone/>
            </a:pPr>
            <a:endParaRPr lang="en-US" sz="3200" b="0" i="0" u="none" strike="noStrike" cap="none" dirty="0">
              <a:solidFill>
                <a:schemeClr val="bg1"/>
              </a:solidFill>
              <a:latin typeface="Gill Sans MT" panose="020B0502020104020203" pitchFamily="34" charset="0"/>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2" name="Google Shape;454;p59">
            <a:extLst>
              <a:ext uri="{FF2B5EF4-FFF2-40B4-BE49-F238E27FC236}">
                <a16:creationId xmlns:a16="http://schemas.microsoft.com/office/drawing/2014/main" id="{39C7BFD2-031A-897D-7867-2DFD36F253A0}"/>
              </a:ext>
            </a:extLst>
          </p:cNvPr>
          <p:cNvSpPr/>
          <p:nvPr/>
        </p:nvSpPr>
        <p:spPr>
          <a:xfrm>
            <a:off x="487375" y="1930507"/>
            <a:ext cx="8163698" cy="385469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accent1"/>
              </a:solidFill>
              <a:latin typeface="Gill Sans MT" panose="020B0502020104020203" pitchFamily="34" charset="0"/>
              <a:ea typeface="Gill Sans"/>
              <a:cs typeface="Gill Sans"/>
              <a:sym typeface="Gill Sans"/>
            </a:endParaRPr>
          </a:p>
        </p:txBody>
      </p:sp>
      <p:sp>
        <p:nvSpPr>
          <p:cNvPr id="461" name="Google Shape;461;p21"/>
          <p:cNvSpPr txBox="1">
            <a:spLocks noGrp="1"/>
          </p:cNvSpPr>
          <p:nvPr>
            <p:ph type="title"/>
          </p:nvPr>
        </p:nvSpPr>
        <p:spPr>
          <a:xfrm>
            <a:off x="487375" y="1072803"/>
            <a:ext cx="8229600" cy="73083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Using Probes</a:t>
            </a:r>
            <a:endParaRPr sz="4000" dirty="0">
              <a:solidFill>
                <a:schemeClr val="accent3"/>
              </a:solidFill>
              <a:latin typeface="Gill Sans MT" panose="020B0502020104020203" pitchFamily="34" charset="0"/>
              <a:sym typeface="Gill Sans"/>
            </a:endParaRPr>
          </a:p>
        </p:txBody>
      </p:sp>
      <p:sp>
        <p:nvSpPr>
          <p:cNvPr id="462" name="Google Shape;462;p21"/>
          <p:cNvSpPr txBox="1">
            <a:spLocks noGrp="1"/>
          </p:cNvSpPr>
          <p:nvPr>
            <p:ph type="body" idx="1"/>
          </p:nvPr>
        </p:nvSpPr>
        <p:spPr>
          <a:xfrm>
            <a:off x="805122" y="2232897"/>
            <a:ext cx="7384637" cy="3552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Probes should be neutral and avoid bias.</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Flexibility is key.</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Limit the use of speculative probes.</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Be conservative in the number of probes asked.</a:t>
            </a:r>
            <a:endParaRPr lang="en-US" dirty="0">
              <a:solidFill>
                <a:schemeClr val="bg1"/>
              </a:solidFill>
              <a:latin typeface="Gill Sans MT" panose="020B0502020104020203" pitchFamily="34" charset="0"/>
              <a:sym typeface="Gill Sans"/>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b="0" i="0" u="none" strike="noStrike" cap="none" dirty="0">
                <a:solidFill>
                  <a:schemeClr val="bg1"/>
                </a:solidFill>
                <a:latin typeface="Gill Sans MT" panose="020B0502020104020203" pitchFamily="34" charset="0"/>
                <a:sym typeface="Gill Sans"/>
              </a:rPr>
              <a:t>Remember that the respondent is not a questionnaire design expert.</a:t>
            </a:r>
            <a:endParaRPr lang="en-US" dirty="0">
              <a:solidFill>
                <a:schemeClr val="bg1"/>
              </a:solidFill>
              <a:latin typeface="Gill Sans MT" panose="020B0502020104020203" pitchFamily="34" charset="0"/>
              <a:sym typeface="Gill Sans"/>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Attitude</a:t>
            </a:r>
            <a:r>
              <a:rPr lang="en-US" sz="2200" dirty="0">
                <a:solidFill>
                  <a:schemeClr val="bg1"/>
                </a:solidFill>
                <a:latin typeface="Gill Sans MT" panose="020B0502020104020203" pitchFamily="34" charset="0"/>
                <a:sym typeface="Gill Sans"/>
              </a:rPr>
              <a:t> and behavioral questions may require different probes.</a:t>
            </a:r>
          </a:p>
          <a:p>
            <a:pPr marL="0" lvl="0" indent="0" algn="l" rtl="0">
              <a:lnSpc>
                <a:spcPct val="100000"/>
              </a:lnSpc>
              <a:spcBef>
                <a:spcPts val="600"/>
              </a:spcBef>
              <a:spcAft>
                <a:spcPts val="0"/>
              </a:spcAft>
              <a:buClr>
                <a:schemeClr val="dk1"/>
              </a:buClr>
              <a:buSzPts val="2378"/>
              <a:buNone/>
            </a:pPr>
            <a:endParaRPr lang="en-US" sz="2200" dirty="0">
              <a:solidFill>
                <a:schemeClr val="bg1"/>
              </a:solidFill>
              <a:latin typeface="Gill Sans MT" panose="020B0502020104020203" pitchFamily="34" charset="0"/>
              <a:sym typeface="Gill Sans"/>
            </a:endParaRPr>
          </a:p>
          <a:p>
            <a:pPr marL="457200" lvl="0" indent="0" algn="l" rtl="0">
              <a:lnSpc>
                <a:spcPct val="100000"/>
              </a:lnSpc>
              <a:spcBef>
                <a:spcPts val="600"/>
              </a:spcBef>
              <a:spcAft>
                <a:spcPts val="0"/>
              </a:spcAft>
              <a:buSzPts val="1338"/>
              <a:buNone/>
            </a:pPr>
            <a:endParaRPr lang="en-US" sz="2200" dirty="0">
              <a:solidFill>
                <a:schemeClr val="bg1"/>
              </a:solidFill>
              <a:latin typeface="Gill Sans MT" panose="020B0502020104020203" pitchFamily="34" charset="0"/>
              <a:sym typeface="Gill Sans"/>
            </a:endParaRPr>
          </a:p>
          <a:p>
            <a:pPr marL="93472" lvl="0" indent="0" algn="l" rtl="0">
              <a:lnSpc>
                <a:spcPct val="100000"/>
              </a:lnSpc>
              <a:spcBef>
                <a:spcPts val="600"/>
              </a:spcBef>
              <a:spcAft>
                <a:spcPts val="600"/>
              </a:spcAft>
              <a:buSzPts val="2378"/>
              <a:buNone/>
            </a:pPr>
            <a:endParaRPr lang="en-US" sz="2200" i="1" dirty="0">
              <a:solidFill>
                <a:schemeClr val="bg1"/>
              </a:solidFill>
              <a:latin typeface="Gill Sans MT" panose="020B0502020104020203" pitchFamily="34" charset="0"/>
              <a:sym typeface="Gill Sans"/>
            </a:endParaRPr>
          </a:p>
        </p:txBody>
      </p:sp>
      <p:sp>
        <p:nvSpPr>
          <p:cNvPr id="463" name="Google Shape;46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31</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2"/>
          <p:cNvSpPr txBox="1">
            <a:spLocks noGrp="1"/>
          </p:cNvSpPr>
          <p:nvPr>
            <p:ph type="title"/>
          </p:nvPr>
        </p:nvSpPr>
        <p:spPr>
          <a:xfrm>
            <a:off x="457200" y="1075888"/>
            <a:ext cx="8382000" cy="67741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399"/>
              <a:buFont typeface="Calibri"/>
              <a:buNone/>
            </a:pPr>
            <a:r>
              <a:rPr lang="en-US" sz="3600" dirty="0">
                <a:solidFill>
                  <a:schemeClr val="accent3"/>
                </a:solidFill>
                <a:latin typeface="Gill Sans MT" panose="020B0502020104020203" pitchFamily="34" charset="0"/>
                <a:sym typeface="Gill Sans"/>
              </a:rPr>
              <a:t>Sensitive Questions</a:t>
            </a:r>
            <a:endParaRPr sz="4000" dirty="0">
              <a:solidFill>
                <a:schemeClr val="accent3"/>
              </a:solidFill>
              <a:latin typeface="Gill Sans MT" panose="020B0502020104020203" pitchFamily="34" charset="0"/>
              <a:sym typeface="Gill Sans"/>
            </a:endParaRPr>
          </a:p>
        </p:txBody>
      </p:sp>
      <p:sp>
        <p:nvSpPr>
          <p:cNvPr id="470" name="Google Shape;470;p2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71" name="Google Shape;4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32</a:t>
            </a:fld>
            <a:endParaRPr dirty="0">
              <a:latin typeface="Gill Sans MT" panose="020B0502020104020203" pitchFamily="34" charset="0"/>
              <a:ea typeface="Gill Sans"/>
              <a:cs typeface="Gill Sans"/>
              <a:sym typeface="Gill Sans"/>
            </a:endParaRPr>
          </a:p>
        </p:txBody>
      </p:sp>
      <p:grpSp>
        <p:nvGrpSpPr>
          <p:cNvPr id="472" name="Google Shape;472;p22"/>
          <p:cNvGrpSpPr/>
          <p:nvPr/>
        </p:nvGrpSpPr>
        <p:grpSpPr>
          <a:xfrm>
            <a:off x="1529356" y="3843932"/>
            <a:ext cx="6085284" cy="960834"/>
            <a:chOff x="5357" y="1551582"/>
            <a:chExt cx="6085284" cy="960834"/>
          </a:xfrm>
        </p:grpSpPr>
        <p:sp>
          <p:nvSpPr>
            <p:cNvPr id="473" name="Google Shape;473;p22"/>
            <p:cNvSpPr/>
            <p:nvPr/>
          </p:nvSpPr>
          <p:spPr>
            <a:xfrm>
              <a:off x="5357"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4" name="Google Shape;474;p22"/>
            <p:cNvSpPr txBox="1"/>
            <p:nvPr/>
          </p:nvSpPr>
          <p:spPr>
            <a:xfrm>
              <a:off x="33499"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Responses to sensitive questions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5" name="Google Shape;475;p22"/>
            <p:cNvSpPr/>
            <p:nvPr/>
          </p:nvSpPr>
          <p:spPr>
            <a:xfrm>
              <a:off x="1766887" y="1833427"/>
              <a:ext cx="339494" cy="397144"/>
            </a:xfrm>
            <a:prstGeom prst="rightArrow">
              <a:avLst>
                <a:gd name="adj1" fmla="val 60000"/>
                <a:gd name="adj2" fmla="val 50000"/>
              </a:avLst>
            </a:prstGeom>
            <a:solidFill>
              <a:srgbClr val="AABE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6" name="Google Shape;476;p22"/>
            <p:cNvSpPr txBox="1"/>
            <p:nvPr/>
          </p:nvSpPr>
          <p:spPr>
            <a:xfrm>
              <a:off x="1766887" y="1912856"/>
              <a:ext cx="237646" cy="2382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Gill Sans"/>
                <a:buNone/>
              </a:pPr>
              <a:endParaRPr sz="1600" b="0" i="0" u="none" strike="noStrike" cap="none" dirty="0">
                <a:solidFill>
                  <a:schemeClr val="lt1"/>
                </a:solidFill>
                <a:latin typeface="Gill Sans MT" panose="020B0502020104020203" pitchFamily="34" charset="0"/>
                <a:ea typeface="Gill Sans"/>
                <a:cs typeface="Gill Sans"/>
                <a:sym typeface="Gill Sans"/>
              </a:endParaRPr>
            </a:p>
          </p:txBody>
        </p:sp>
        <p:sp>
          <p:nvSpPr>
            <p:cNvPr id="477" name="Google Shape;477;p22"/>
            <p:cNvSpPr/>
            <p:nvPr/>
          </p:nvSpPr>
          <p:spPr>
            <a:xfrm>
              <a:off x="2247304"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8" name="Google Shape;478;p22"/>
            <p:cNvSpPr txBox="1"/>
            <p:nvPr/>
          </p:nvSpPr>
          <p:spPr>
            <a:xfrm>
              <a:off x="2275446"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Social desirability bias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9" name="Google Shape;479;p22"/>
            <p:cNvSpPr/>
            <p:nvPr/>
          </p:nvSpPr>
          <p:spPr>
            <a:xfrm>
              <a:off x="4008834" y="1833427"/>
              <a:ext cx="339494" cy="397144"/>
            </a:xfrm>
            <a:prstGeom prst="rightArrow">
              <a:avLst>
                <a:gd name="adj1" fmla="val 60000"/>
                <a:gd name="adj2" fmla="val 50000"/>
              </a:avLst>
            </a:prstGeom>
            <a:solidFill>
              <a:srgbClr val="AABE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80" name="Google Shape;480;p22"/>
            <p:cNvSpPr txBox="1"/>
            <p:nvPr/>
          </p:nvSpPr>
          <p:spPr>
            <a:xfrm>
              <a:off x="4008834" y="1912856"/>
              <a:ext cx="237646" cy="2382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Gill Sans"/>
                <a:buNone/>
              </a:pPr>
              <a:endParaRPr sz="1600" b="0" i="0" u="none" strike="noStrike" cap="none" dirty="0">
                <a:solidFill>
                  <a:schemeClr val="lt1"/>
                </a:solidFill>
                <a:latin typeface="Gill Sans MT" panose="020B0502020104020203" pitchFamily="34" charset="0"/>
                <a:ea typeface="Gill Sans"/>
                <a:cs typeface="Gill Sans"/>
                <a:sym typeface="Gill Sans"/>
              </a:endParaRPr>
            </a:p>
          </p:txBody>
        </p:sp>
        <p:sp>
          <p:nvSpPr>
            <p:cNvPr id="481" name="Google Shape;481;p22"/>
            <p:cNvSpPr/>
            <p:nvPr/>
          </p:nvSpPr>
          <p:spPr>
            <a:xfrm>
              <a:off x="4489251"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82" name="Google Shape;482;p22"/>
            <p:cNvSpPr txBox="1"/>
            <p:nvPr/>
          </p:nvSpPr>
          <p:spPr>
            <a:xfrm>
              <a:off x="4517393"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Measurement error</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483" name="Google Shape;483;p22"/>
          <p:cNvSpPr/>
          <p:nvPr/>
        </p:nvSpPr>
        <p:spPr>
          <a:xfrm>
            <a:off x="1087821" y="2029355"/>
            <a:ext cx="6968359" cy="1542520"/>
          </a:xfrm>
          <a:custGeom>
            <a:avLst/>
            <a:gdLst/>
            <a:ahLst/>
            <a:cxnLst/>
            <a:rect l="l" t="t" r="r" b="b"/>
            <a:pathLst>
              <a:path w="6968359" h="1346048" extrusionOk="0">
                <a:moveTo>
                  <a:pt x="0" y="224346"/>
                </a:moveTo>
                <a:cubicBezTo>
                  <a:pt x="0" y="100443"/>
                  <a:pt x="100443" y="0"/>
                  <a:pt x="224346" y="0"/>
                </a:cubicBezTo>
                <a:lnTo>
                  <a:pt x="6744013" y="0"/>
                </a:lnTo>
                <a:cubicBezTo>
                  <a:pt x="6867916" y="0"/>
                  <a:pt x="6968359" y="100443"/>
                  <a:pt x="6968359" y="224346"/>
                </a:cubicBezTo>
                <a:lnTo>
                  <a:pt x="6968359" y="1121702"/>
                </a:lnTo>
                <a:cubicBezTo>
                  <a:pt x="6968359" y="1245605"/>
                  <a:pt x="6867916" y="1346048"/>
                  <a:pt x="6744013" y="1346048"/>
                </a:cubicBezTo>
                <a:lnTo>
                  <a:pt x="224346" y="1346048"/>
                </a:lnTo>
                <a:cubicBezTo>
                  <a:pt x="100443" y="1346048"/>
                  <a:pt x="0" y="1245605"/>
                  <a:pt x="0" y="1121702"/>
                </a:cubicBezTo>
                <a:lnTo>
                  <a:pt x="0" y="224346"/>
                </a:lnTo>
                <a:close/>
              </a:path>
            </a:pathLst>
          </a:custGeom>
          <a:solidFill>
            <a:srgbClr val="508322"/>
          </a:solidFill>
          <a:ln w="25400" cap="flat" cmpd="sng">
            <a:solidFill>
              <a:schemeClr val="lt1"/>
            </a:solidFill>
            <a:prstDash val="solid"/>
            <a:round/>
            <a:headEnd type="none" w="sm" len="sm"/>
            <a:tailEnd type="none" w="sm" len="sm"/>
          </a:ln>
        </p:spPr>
        <p:txBody>
          <a:bodyPr spcFirstLastPara="1" wrap="square" lIns="157125" tIns="157125" rIns="157125" bIns="157125"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200" b="0" i="0" u="none" strike="noStrike" cap="none" dirty="0">
                <a:solidFill>
                  <a:schemeClr val="lt1"/>
                </a:solidFill>
                <a:latin typeface="Gill Sans MT" panose="020B0502020104020203" pitchFamily="34" charset="0"/>
                <a:ea typeface="Gill Sans"/>
                <a:cs typeface="Gill Sans"/>
                <a:sym typeface="Gill Sans"/>
              </a:rPr>
              <a:t>Sensitive questions are items that trigger social desirability concerns, are seen as intrusive, or raise concerns about the consequences of sharing </a:t>
            </a:r>
            <a:r>
              <a:rPr lang="en-US" sz="22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the</a:t>
            </a:r>
            <a:r>
              <a:rPr lang="en-US" sz="2200" b="0" i="0" u="none" strike="noStrike" cap="none" dirty="0">
                <a:solidFill>
                  <a:schemeClr val="lt1"/>
                </a:solidFill>
                <a:latin typeface="Gill Sans MT" panose="020B0502020104020203" pitchFamily="34" charset="0"/>
                <a:ea typeface="Gill Sans"/>
                <a:cs typeface="Gill Sans"/>
                <a:sym typeface="Gill Sans"/>
              </a:rPr>
              <a:t> response or unwillingness to engage in the topic or answer the question.</a:t>
            </a:r>
            <a:endParaRPr lang="en-US" sz="14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33</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a:t>
            </a:r>
            <a:endParaRPr sz="4000" dirty="0">
              <a:solidFill>
                <a:schemeClr val="accent3"/>
              </a:solidFill>
              <a:latin typeface="Gill Sans MT" panose="020B0502020104020203" pitchFamily="34" charset="0"/>
              <a:sym typeface="Gill Sans"/>
            </a:endParaRPr>
          </a:p>
        </p:txBody>
      </p:sp>
      <p:grpSp>
        <p:nvGrpSpPr>
          <p:cNvPr id="492" name="Google Shape;492;p23"/>
          <p:cNvGrpSpPr/>
          <p:nvPr/>
        </p:nvGrpSpPr>
        <p:grpSpPr>
          <a:xfrm>
            <a:off x="599090" y="1905002"/>
            <a:ext cx="7864190" cy="4172856"/>
            <a:chOff x="599090" y="1920536"/>
            <a:chExt cx="7864190" cy="3658985"/>
          </a:xfrm>
        </p:grpSpPr>
        <p:sp>
          <p:nvSpPr>
            <p:cNvPr id="493" name="Google Shape;493;p23"/>
            <p:cNvSpPr/>
            <p:nvPr/>
          </p:nvSpPr>
          <p:spPr>
            <a:xfrm>
              <a:off x="599090" y="1920536"/>
              <a:ext cx="7864190" cy="1366113"/>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500"/>
                </a:spcAft>
                <a:buClr>
                  <a:schemeClr val="dk1"/>
                </a:buClr>
                <a:buSzPts val="3200"/>
                <a:buFont typeface="Gill Sans"/>
                <a:buNone/>
              </a:pPr>
              <a:r>
                <a:rPr lang="en-US" sz="2000" b="0" i="0" u="none" strike="noStrike" cap="none" dirty="0">
                  <a:solidFill>
                    <a:schemeClr val="lt1"/>
                  </a:solidFill>
                  <a:latin typeface="Gill Sans MT" panose="020B0502020104020203" pitchFamily="34" charset="0"/>
                  <a:ea typeface="Gill Sans"/>
                  <a:cs typeface="Gill Sans"/>
                  <a:sym typeface="Gill Sans"/>
                </a:rPr>
                <a:t>Determine whether any questions may be </a:t>
              </a:r>
              <a:r>
                <a:rPr lang="en-US" sz="2000" i="0" u="none" strike="noStrike" cap="none" dirty="0">
                  <a:solidFill>
                    <a:schemeClr val="lt1"/>
                  </a:solidFill>
                  <a:latin typeface="Gill Sans MT" panose="020B0502020104020203" pitchFamily="34" charset="0"/>
                  <a:ea typeface="Gill Sans"/>
                  <a:cs typeface="Gill Sans"/>
                  <a:sym typeface="Gill Sans"/>
                </a:rPr>
                <a:t>sensitive</a:t>
              </a:r>
              <a:r>
                <a:rPr lang="en-US" sz="2000" b="0" i="0" u="none" strike="noStrike" cap="none" dirty="0">
                  <a:solidFill>
                    <a:schemeClr val="lt1"/>
                  </a:solidFill>
                  <a:latin typeface="Gill Sans MT" panose="020B0502020104020203" pitchFamily="34" charset="0"/>
                  <a:ea typeface="Gill Sans"/>
                  <a:cs typeface="Gill Sans"/>
                  <a:sym typeface="Gill Sans"/>
                </a:rPr>
                <a:t> in the target population or in particular subgroups.</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dirty="0">
                  <a:solidFill>
                    <a:schemeClr val="lt1"/>
                  </a:solidFill>
                  <a:latin typeface="Gill Sans MT" panose="020B0502020104020203" pitchFamily="34" charset="0"/>
                  <a:ea typeface="Gill Sans"/>
                  <a:cs typeface="Gill Sans"/>
                  <a:sym typeface="Gill Sans"/>
                </a:rPr>
                <a:t>Example: questions about food security and coping strategies may be more sensitive for people living in areas currently experiencing famine.</a:t>
              </a:r>
              <a:r>
                <a:rPr lang="en-US" sz="2000" b="0" i="0" u="none" strike="noStrike" cap="none" dirty="0">
                  <a:solidFill>
                    <a:schemeClr val="lt1"/>
                  </a:solidFill>
                  <a:latin typeface="Gill Sans MT" panose="020B0502020104020203" pitchFamily="34" charset="0"/>
                  <a:ea typeface="Gill Sans"/>
                  <a:cs typeface="Gill Sans"/>
                  <a:sym typeface="Gill Sans"/>
                </a:rPr>
                <a:t> </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494" name="Google Shape;494;p23"/>
            <p:cNvSpPr/>
            <p:nvPr/>
          </p:nvSpPr>
          <p:spPr>
            <a:xfrm>
              <a:off x="599090" y="3501853"/>
              <a:ext cx="7864190" cy="2077668"/>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000" b="0" i="0" u="none" strike="noStrike" cap="none" dirty="0">
                  <a:solidFill>
                    <a:schemeClr val="bg1"/>
                  </a:solidFill>
                  <a:latin typeface="Gill Sans MT" panose="020B0502020104020203" pitchFamily="34" charset="0"/>
                  <a:ea typeface="Gill Sans"/>
                  <a:cs typeface="Gill Sans"/>
                  <a:sym typeface="Gill Sans"/>
                </a:rPr>
                <a:t>Prepare respondents adequately:</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Inform respondents about the question topics ahead of time.</a:t>
              </a:r>
            </a:p>
            <a:p>
              <a:pPr marL="285750" indent="-285750" rtl="0" fontAlgn="base">
                <a:spcBef>
                  <a:spcPts val="36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Inform respondents about the voluntary nature of the survey.</a:t>
              </a:r>
            </a:p>
            <a:p>
              <a:pPr marL="285750" indent="-285750" rtl="0" fontAlgn="base">
                <a:spcBef>
                  <a:spcPts val="36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Remind respondents that no personal information or responses to questions will be shared outside the research team and that personally identifying information will be kept separate from their answers.</a:t>
              </a: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34</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 (cont.)</a:t>
            </a:r>
            <a:endParaRPr sz="4000" dirty="0">
              <a:solidFill>
                <a:schemeClr val="accent3"/>
              </a:solidFill>
              <a:latin typeface="Gill Sans MT" panose="020B0502020104020203" pitchFamily="34" charset="0"/>
              <a:sym typeface="Gill Sans"/>
            </a:endParaRPr>
          </a:p>
        </p:txBody>
      </p:sp>
      <p:sp>
        <p:nvSpPr>
          <p:cNvPr id="493" name="Google Shape;493;p23"/>
          <p:cNvSpPr/>
          <p:nvPr/>
        </p:nvSpPr>
        <p:spPr>
          <a:xfrm>
            <a:off x="599090" y="1905002"/>
            <a:ext cx="7864190" cy="3992561"/>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000" b="0" i="0" u="none" strike="noStrike" cap="none" dirty="0">
                <a:solidFill>
                  <a:schemeClr val="bg1"/>
                </a:solidFill>
                <a:latin typeface="Gill Sans MT" panose="020B0502020104020203" pitchFamily="34" charset="0"/>
                <a:ea typeface="Gill Sans"/>
                <a:cs typeface="Gill Sans"/>
                <a:sym typeface="Gill Sans"/>
              </a:rPr>
              <a:t>Prepare probes to explore question sensitivity.</a:t>
            </a:r>
          </a:p>
          <a:p>
            <a:pPr marL="0" marR="0" lvl="0" indent="0" algn="l" rtl="0">
              <a:lnSpc>
                <a:spcPct val="90000"/>
              </a:lnSpc>
              <a:spcBef>
                <a:spcPts val="0"/>
              </a:spcBef>
              <a:spcAft>
                <a:spcPts val="0"/>
              </a:spcAft>
              <a:buClr>
                <a:schemeClr val="dk1"/>
              </a:buClr>
              <a:buSzPts val="3200"/>
              <a:buFont typeface="Gill Sans"/>
              <a:buNone/>
            </a:pPr>
            <a:endParaRPr lang="en-US" sz="20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sng" strike="noStrike" dirty="0">
                <a:solidFill>
                  <a:schemeClr val="bg1"/>
                </a:solidFill>
                <a:effectLst/>
                <a:latin typeface="Gill Sans MT" panose="020B0502020104020203" pitchFamily="34" charset="0"/>
              </a:rPr>
              <a:t>Direct probes</a:t>
            </a:r>
            <a:r>
              <a:rPr lang="en-US" sz="2000" b="0" i="0" strike="noStrike" dirty="0">
                <a:solidFill>
                  <a:schemeClr val="bg1"/>
                </a:solidFill>
                <a:effectLst/>
                <a:latin typeface="Gill Sans MT" panose="020B0502020104020203" pitchFamily="34" charset="0"/>
              </a:rPr>
              <a:t> </a:t>
            </a:r>
            <a:r>
              <a:rPr lang="en-US" sz="2000" b="0" i="0" u="none" strike="noStrike" dirty="0">
                <a:solidFill>
                  <a:schemeClr val="bg1"/>
                </a:solidFill>
                <a:effectLst/>
                <a:latin typeface="Gill Sans MT" panose="020B0502020104020203" pitchFamily="34" charset="0"/>
              </a:rPr>
              <a:t>ask about how the respondents themselves react to the question. </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did you react to being asked this question?”</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easy or difficult was it for you to come up with an answer?”</a:t>
            </a:r>
          </a:p>
          <a:p>
            <a:pPr marL="342900" lvl="2">
              <a:lnSpc>
                <a:spcPct val="90000"/>
              </a:lnSpc>
              <a:buClr>
                <a:schemeClr val="bg1"/>
              </a:buClr>
              <a:buSzPts val="3200"/>
            </a:pPr>
            <a:endParaRPr lang="en-US" sz="2000" dirty="0">
              <a:solidFill>
                <a:schemeClr val="bg1"/>
              </a:solidFill>
              <a:latin typeface="Gill Sans MT" panose="020B0502020104020203" pitchFamily="34" charset="0"/>
            </a:endParaRPr>
          </a:p>
          <a:p>
            <a:pPr marL="342900" indent="-342900">
              <a:lnSpc>
                <a:spcPct val="90000"/>
              </a:lnSpc>
              <a:buClr>
                <a:schemeClr val="bg1"/>
              </a:buClr>
              <a:buSzPts val="3200"/>
              <a:buFont typeface="Gill Sans" panose="020B0604020202020204" charset="0"/>
              <a:buChar char="-"/>
            </a:pPr>
            <a:r>
              <a:rPr lang="en-US" sz="2000" u="sng" dirty="0">
                <a:solidFill>
                  <a:schemeClr val="bg1"/>
                </a:solidFill>
                <a:latin typeface="Gill Sans MT" panose="020B0502020104020203" pitchFamily="34" charset="0"/>
              </a:rPr>
              <a:t>Indirect probes</a:t>
            </a:r>
            <a:r>
              <a:rPr lang="en-US" sz="2000" dirty="0">
                <a:solidFill>
                  <a:schemeClr val="bg1"/>
                </a:solidFill>
                <a:latin typeface="Gill Sans MT" panose="020B0502020104020203" pitchFamily="34" charset="0"/>
              </a:rPr>
              <a:t> ask the respondents how they think other people would react to the question. </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“In general, do you feel that people might purposely say…. or would they try to answer accurately?”</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do you think people will react to being asked about…?”</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318306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35</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 (cont.)</a:t>
            </a:r>
            <a:endParaRPr sz="4000" dirty="0">
              <a:solidFill>
                <a:schemeClr val="accent3"/>
              </a:solidFill>
              <a:latin typeface="Gill Sans MT" panose="020B0502020104020203" pitchFamily="34" charset="0"/>
              <a:sym typeface="Gill Sans"/>
            </a:endParaRPr>
          </a:p>
        </p:txBody>
      </p:sp>
      <p:grpSp>
        <p:nvGrpSpPr>
          <p:cNvPr id="492" name="Google Shape;492;p23"/>
          <p:cNvGrpSpPr/>
          <p:nvPr/>
        </p:nvGrpSpPr>
        <p:grpSpPr>
          <a:xfrm>
            <a:off x="599090" y="1905000"/>
            <a:ext cx="7864190" cy="4172860"/>
            <a:chOff x="599090" y="1920535"/>
            <a:chExt cx="7864190" cy="3594257"/>
          </a:xfrm>
        </p:grpSpPr>
        <p:sp>
          <p:nvSpPr>
            <p:cNvPr id="493" name="Google Shape;493;p23"/>
            <p:cNvSpPr/>
            <p:nvPr/>
          </p:nvSpPr>
          <p:spPr>
            <a:xfrm>
              <a:off x="599090" y="1920535"/>
              <a:ext cx="7864190" cy="1525995"/>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000" dirty="0">
                  <a:solidFill>
                    <a:schemeClr val="lt1"/>
                  </a:solidFill>
                  <a:latin typeface="Gill Sans MT" panose="020B0502020104020203" pitchFamily="34" charset="0"/>
                  <a:ea typeface="Gill Sans"/>
                  <a:cs typeface="Gill Sans"/>
                  <a:sym typeface="Gill Sans"/>
                </a:rPr>
                <a:t>Consider interviewer-respondent matching (e.g., female interviewers conduct interviews with female respondents, male interviewers conduct interviews with male respondents).</a:t>
              </a:r>
              <a:endParaRPr lang="en-US" sz="20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dirty="0">
                  <a:solidFill>
                    <a:schemeClr val="lt1"/>
                  </a:solidFill>
                  <a:latin typeface="Gill Sans MT" panose="020B0502020104020203" pitchFamily="34" charset="0"/>
                  <a:ea typeface="Gill Sans"/>
                  <a:cs typeface="Gill Sans"/>
                  <a:sym typeface="Gill Sans"/>
                </a:rPr>
                <a:t>May improve respondent cooperation.</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none" strike="noStrike" cap="none" dirty="0">
                  <a:solidFill>
                    <a:schemeClr val="lt1"/>
                  </a:solidFill>
                  <a:latin typeface="Gill Sans MT" panose="020B0502020104020203" pitchFamily="34" charset="0"/>
                  <a:ea typeface="Gill Sans"/>
                  <a:cs typeface="Gill Sans"/>
                  <a:sym typeface="Gill Sans"/>
                </a:rPr>
                <a:t>Ma</a:t>
              </a:r>
              <a:r>
                <a:rPr lang="en-US" sz="2000" dirty="0">
                  <a:solidFill>
                    <a:schemeClr val="lt1"/>
                  </a:solidFill>
                  <a:latin typeface="Gill Sans MT" panose="020B0502020104020203" pitchFamily="34" charset="0"/>
                  <a:ea typeface="Gill Sans"/>
                  <a:cs typeface="Gill Sans"/>
                  <a:sym typeface="Gill Sans"/>
                </a:rPr>
                <a:t>y improve data quality.</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none" strike="noStrike" cap="none" dirty="0">
                  <a:solidFill>
                    <a:schemeClr val="lt1"/>
                  </a:solidFill>
                  <a:latin typeface="Gill Sans MT" panose="020B0502020104020203" pitchFamily="34" charset="0"/>
                  <a:ea typeface="Gill Sans"/>
                  <a:cs typeface="Gill Sans"/>
                  <a:sym typeface="Gill Sans"/>
                </a:rPr>
                <a:t>May improve respondent comfort and decrease distress.</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494" name="Google Shape;494;p23"/>
            <p:cNvSpPr/>
            <p:nvPr/>
          </p:nvSpPr>
          <p:spPr>
            <a:xfrm>
              <a:off x="599090" y="3512165"/>
              <a:ext cx="7864190" cy="2002627"/>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000" b="0" i="0" u="none" strike="noStrike" cap="none" dirty="0">
                  <a:solidFill>
                    <a:schemeClr val="bg1"/>
                  </a:solidFill>
                  <a:latin typeface="Gill Sans MT" panose="020B0502020104020203" pitchFamily="34" charset="0"/>
                  <a:ea typeface="Gill Sans"/>
                  <a:cs typeface="Gill Sans"/>
                  <a:sym typeface="Gill Sans"/>
                </a:rPr>
                <a:t>Maintain a neutral interviewing approach.</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Put respondents at ease by asking some non-sensitive questions first.</a:t>
              </a:r>
            </a:p>
            <a:p>
              <a:pPr marL="285750" indent="-285750" rtl="0" fontAlgn="base">
                <a:spcBef>
                  <a:spcPts val="0"/>
                </a:spcBef>
                <a:spcAft>
                  <a:spcPts val="0"/>
                </a:spcAft>
                <a:buClr>
                  <a:schemeClr val="bg1"/>
                </a:buClr>
                <a:buFont typeface="Gill Sans" panose="020B0604020202020204" charset="0"/>
                <a:buChar char="-"/>
              </a:pPr>
              <a:r>
                <a:rPr lang="en-US" sz="2000" cap="none" dirty="0">
                  <a:solidFill>
                    <a:schemeClr val="bg1"/>
                  </a:solidFill>
                  <a:latin typeface="Gill Sans MT" panose="020B0502020104020203" pitchFamily="34" charset="0"/>
                  <a:ea typeface="Gill Sans"/>
                  <a:cs typeface="Gill Sans"/>
                  <a:sym typeface="Gill Sans"/>
                </a:rPr>
                <a:t>Indicate when you will be </a:t>
              </a:r>
              <a:r>
                <a:rPr lang="en-US" sz="2000" dirty="0">
                  <a:solidFill>
                    <a:schemeClr val="bg1"/>
                  </a:solidFill>
                  <a:latin typeface="Gill Sans MT" panose="020B0502020104020203" pitchFamily="34" charset="0"/>
                  <a:ea typeface="Gill Sans"/>
                  <a:cs typeface="Gill Sans"/>
                  <a:sym typeface="Gill Sans"/>
                </a:rPr>
                <a:t>switching to more sensitive questions.</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Ask questions in a direct but personal manner.</a:t>
              </a:r>
            </a:p>
            <a:p>
              <a:pPr marL="285750" indent="-285750" rtl="0" fontAlgn="base">
                <a:spcBef>
                  <a:spcPts val="0"/>
                </a:spcBef>
                <a:spcAft>
                  <a:spcPts val="0"/>
                </a:spcAft>
                <a:buClr>
                  <a:schemeClr val="bg1"/>
                </a:buClr>
                <a:buFont typeface="Gill Sans" panose="020B0604020202020204" charset="0"/>
                <a:buChar char="-"/>
              </a:pPr>
              <a:r>
                <a:rPr lang="en-US" sz="2000" dirty="0">
                  <a:solidFill>
                    <a:schemeClr val="bg1"/>
                  </a:solidFill>
                  <a:latin typeface="Gill Sans MT" panose="020B0502020104020203" pitchFamily="34" charset="0"/>
                  <a:ea typeface="Gill Sans"/>
                  <a:cs typeface="Gill Sans"/>
                  <a:sym typeface="Gill Sans"/>
                </a:rPr>
                <a:t>Avoid social or behavior cues such as nervousness, hesitancy, or embarrassment.</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Avoid </a:t>
              </a:r>
              <a:r>
                <a:rPr lang="en-US" sz="2000" dirty="0">
                  <a:solidFill>
                    <a:schemeClr val="bg1"/>
                  </a:solidFill>
                  <a:latin typeface="Gill Sans MT" panose="020B0502020104020203" pitchFamily="34" charset="0"/>
                  <a:ea typeface="Gill Sans"/>
                  <a:cs typeface="Gill Sans"/>
                  <a:sym typeface="Gill Sans"/>
                </a:rPr>
                <a:t>overt reactions to respondents’ answers. </a:t>
              </a: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74210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36</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Sensitive Question Example</a:t>
            </a:r>
            <a:endParaRPr sz="4000" dirty="0">
              <a:solidFill>
                <a:schemeClr val="accent3"/>
              </a:solidFill>
              <a:latin typeface="Gill Sans MT" panose="020B0502020104020203" pitchFamily="34" charset="0"/>
              <a:sym typeface="Gill Sans"/>
            </a:endParaRPr>
          </a:p>
        </p:txBody>
      </p:sp>
      <p:sp>
        <p:nvSpPr>
          <p:cNvPr id="493" name="Google Shape;493;p23"/>
          <p:cNvSpPr/>
          <p:nvPr/>
        </p:nvSpPr>
        <p:spPr>
          <a:xfrm>
            <a:off x="599090" y="1798320"/>
            <a:ext cx="7864190" cy="4279541"/>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R="0" lvl="0" algn="l" defTabSz="914400" rtl="0" eaLnBrk="1" fontAlgn="auto" latinLnBrk="0" hangingPunct="1">
              <a:lnSpc>
                <a:spcPct val="100000"/>
              </a:lnSpc>
              <a:spcBef>
                <a:spcPts val="0"/>
              </a:spcBef>
              <a:spcAft>
                <a:spcPts val="0"/>
              </a:spcAft>
              <a:buClr>
                <a:schemeClr val="dk1"/>
              </a:buClr>
              <a:buSzPts val="1400"/>
              <a:tabLst/>
              <a:defRPr/>
            </a:pPr>
            <a:r>
              <a:rPr lang="en-US" sz="2000" b="0" i="0" u="none" strike="noStrike" cap="none" dirty="0">
                <a:solidFill>
                  <a:schemeClr val="bg1"/>
                </a:solidFill>
                <a:latin typeface="Gill Sans MT" panose="020B0502020104020203" pitchFamily="34" charset="0"/>
                <a:ea typeface="Gill Sans"/>
                <a:cs typeface="Gill Sans"/>
                <a:sym typeface="Gill Sans"/>
              </a:rPr>
              <a:t>“Now I’m going to ask you some questions that are more sensitive. I am asking everyone these questions </a:t>
            </a:r>
            <a:r>
              <a:rPr lang="en-US" sz="2000" dirty="0">
                <a:solidFill>
                  <a:schemeClr val="bg1"/>
                </a:solidFill>
                <a:latin typeface="Gill Sans MT" panose="020B0502020104020203" pitchFamily="34" charset="0"/>
                <a:ea typeface="Gill Sans"/>
                <a:cs typeface="Gill Sans"/>
                <a:sym typeface="Gill Sans"/>
              </a:rPr>
              <a:t>so we can gather information across the population. </a:t>
            </a:r>
            <a:r>
              <a:rPr lang="en-US" sz="2000" b="0" i="0" u="none" strike="noStrike" cap="none" dirty="0">
                <a:solidFill>
                  <a:schemeClr val="bg1"/>
                </a:solidFill>
                <a:latin typeface="Gill Sans MT" panose="020B0502020104020203" pitchFamily="34" charset="0"/>
                <a:ea typeface="Gill Sans"/>
                <a:cs typeface="Gill Sans"/>
                <a:sym typeface="Gill Sans"/>
              </a:rPr>
              <a:t>Please remember that your answers are confidential and will not be shared with anyone.”</a:t>
            </a:r>
          </a:p>
          <a:p>
            <a:pPr marL="342900" lvl="2">
              <a:lnSpc>
                <a:spcPct val="90000"/>
              </a:lnSpc>
              <a:buClr>
                <a:schemeClr val="bg1"/>
              </a:buClr>
              <a:buSzPts val="3200"/>
            </a:pPr>
            <a:endParaRPr lang="en-US" sz="2000" dirty="0">
              <a:solidFill>
                <a:schemeClr val="bg1"/>
              </a:solidFill>
              <a:latin typeface="Gill Sans MT" panose="020B0502020104020203" pitchFamily="34" charset="0"/>
            </a:endParaRPr>
          </a:p>
          <a:p>
            <a:pPr marL="233363" lvl="2" indent="-233363">
              <a:lnSpc>
                <a:spcPct val="90000"/>
              </a:lnSpc>
              <a:buClr>
                <a:schemeClr val="bg1"/>
              </a:buClr>
              <a:buSzPts val="3200"/>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“In the last 12 months, was there a time when you or others in your household were worried you would not have enough food to eat because of a lack of money or other resources?”</a:t>
            </a:r>
          </a:p>
          <a:p>
            <a:pPr marL="346075" lvl="2">
              <a:lnSpc>
                <a:spcPct val="90000"/>
              </a:lnSpc>
              <a:buClr>
                <a:schemeClr val="bg1"/>
              </a:buClr>
              <a:buSzPts val="3200"/>
            </a:pPr>
            <a:endParaRPr lang="en-US" sz="2000" b="0" i="0" u="none" strike="noStrike" dirty="0">
              <a:solidFill>
                <a:schemeClr val="bg1"/>
              </a:solidFill>
              <a:effectLst/>
              <a:latin typeface="Gill Sans MT" panose="020B0502020104020203" pitchFamily="34" charset="0"/>
            </a:endParaRPr>
          </a:p>
          <a:p>
            <a:pPr marL="346075" lvl="2">
              <a:lnSpc>
                <a:spcPct val="90000"/>
              </a:lnSpc>
              <a:buClr>
                <a:schemeClr val="bg1"/>
              </a:buClr>
              <a:buSzPts val="3200"/>
            </a:pPr>
            <a:r>
              <a:rPr lang="en-US" sz="2000" dirty="0">
                <a:solidFill>
                  <a:schemeClr val="bg1"/>
                </a:solidFill>
                <a:latin typeface="Gill Sans MT" panose="020B0502020104020203" pitchFamily="34" charset="0"/>
              </a:rPr>
              <a:t>Probes:</a:t>
            </a:r>
            <a:endParaRPr lang="en-US" sz="2000" b="0" i="0" u="none" strike="noStrike" dirty="0">
              <a:solidFill>
                <a:schemeClr val="bg1"/>
              </a:solidFill>
              <a:effectLst/>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easy or difficult was it for you to answer this question?”</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do you think other people will react to being asked this question?”</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“Do you think </a:t>
            </a:r>
            <a:r>
              <a:rPr lang="en-US" sz="2000" dirty="0">
                <a:solidFill>
                  <a:schemeClr val="bg1"/>
                </a:solidFill>
                <a:latin typeface="Gill Sans MT" panose="020B0502020104020203" pitchFamily="34" charset="0"/>
              </a:rPr>
              <a:t>other people will answer this question truthfully?”</a:t>
            </a:r>
            <a:endParaRPr lang="en-US" sz="2000" b="0" i="0" u="none" strike="noStrike" dirty="0">
              <a:solidFill>
                <a:schemeClr val="bg1"/>
              </a:solidFill>
              <a:effectLst/>
              <a:latin typeface="Gill Sans MT" panose="020B0502020104020203" pitchFamily="34" charset="0"/>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5023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Cognitive Testing in Practice</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37</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1663025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38</a:t>
            </a:fld>
            <a:endParaRPr dirty="0">
              <a:latin typeface="Gill Sans MT" panose="020B0502020104020203" pitchFamily="34" charset="0"/>
              <a:ea typeface="Gill Sans"/>
              <a:cs typeface="Gill Sans"/>
              <a:sym typeface="Gill Sans"/>
            </a:endParaRPr>
          </a:p>
        </p:txBody>
      </p:sp>
      <p:grpSp>
        <p:nvGrpSpPr>
          <p:cNvPr id="523" name="Google Shape;523;p26"/>
          <p:cNvGrpSpPr/>
          <p:nvPr/>
        </p:nvGrpSpPr>
        <p:grpSpPr>
          <a:xfrm>
            <a:off x="1099747" y="1858174"/>
            <a:ext cx="7018641" cy="3471150"/>
            <a:chOff x="1099747" y="1828356"/>
            <a:chExt cx="7018641" cy="3471150"/>
          </a:xfrm>
        </p:grpSpPr>
        <p:sp>
          <p:nvSpPr>
            <p:cNvPr id="524" name="Google Shape;524;p26"/>
            <p:cNvSpPr/>
            <p:nvPr/>
          </p:nvSpPr>
          <p:spPr>
            <a:xfrm>
              <a:off x="1099751" y="1828356"/>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Understand the aim of each question.</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5" name="Google Shape;525;p26"/>
            <p:cNvSpPr/>
            <p:nvPr/>
          </p:nvSpPr>
          <p:spPr>
            <a:xfrm>
              <a:off x="1099747" y="4828745"/>
              <a:ext cx="7018637" cy="470761"/>
            </a:xfrm>
            <a:custGeom>
              <a:avLst/>
              <a:gdLst/>
              <a:ahLst/>
              <a:cxnLst/>
              <a:rect l="l" t="t" r="r" b="b"/>
              <a:pathLst>
                <a:path w="7018637" h="831012" extrusionOk="0">
                  <a:moveTo>
                    <a:pt x="0" y="138505"/>
                  </a:moveTo>
                  <a:cubicBezTo>
                    <a:pt x="0" y="62011"/>
                    <a:pt x="62011" y="0"/>
                    <a:pt x="138505" y="0"/>
                  </a:cubicBezTo>
                  <a:lnTo>
                    <a:pt x="6880132" y="0"/>
                  </a:lnTo>
                  <a:cubicBezTo>
                    <a:pt x="6956626" y="0"/>
                    <a:pt x="7018637" y="62011"/>
                    <a:pt x="7018637" y="138505"/>
                  </a:cubicBezTo>
                  <a:lnTo>
                    <a:pt x="7018637" y="692507"/>
                  </a:lnTo>
                  <a:cubicBezTo>
                    <a:pt x="7018637" y="769001"/>
                    <a:pt x="6956626" y="831012"/>
                    <a:pt x="6880132" y="831012"/>
                  </a:cubicBezTo>
                  <a:lnTo>
                    <a:pt x="138505" y="831012"/>
                  </a:lnTo>
                  <a:cubicBezTo>
                    <a:pt x="62011" y="831012"/>
                    <a:pt x="0" y="769001"/>
                    <a:pt x="0" y="692507"/>
                  </a:cubicBezTo>
                  <a:lnTo>
                    <a:pt x="0" y="138505"/>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2000" tIns="132000" rIns="132000" bIns="1320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Avoid asking leading questions.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6" name="Google Shape;526;p26"/>
            <p:cNvSpPr/>
            <p:nvPr/>
          </p:nvSpPr>
          <p:spPr>
            <a:xfrm>
              <a:off x="1099747" y="2953143"/>
              <a:ext cx="7018637" cy="444080"/>
            </a:xfrm>
            <a:custGeom>
              <a:avLst/>
              <a:gdLst/>
              <a:ahLst/>
              <a:cxnLst/>
              <a:rect l="l" t="t" r="r" b="b"/>
              <a:pathLst>
                <a:path w="7018637" h="444080" extrusionOk="0">
                  <a:moveTo>
                    <a:pt x="0" y="74015"/>
                  </a:moveTo>
                  <a:cubicBezTo>
                    <a:pt x="0" y="33138"/>
                    <a:pt x="33138" y="0"/>
                    <a:pt x="74015" y="0"/>
                  </a:cubicBezTo>
                  <a:lnTo>
                    <a:pt x="6944622" y="0"/>
                  </a:lnTo>
                  <a:cubicBezTo>
                    <a:pt x="6985499" y="0"/>
                    <a:pt x="7018637" y="33138"/>
                    <a:pt x="7018637" y="74015"/>
                  </a:cubicBezTo>
                  <a:lnTo>
                    <a:pt x="7018637" y="370065"/>
                  </a:lnTo>
                  <a:cubicBezTo>
                    <a:pt x="7018637" y="410942"/>
                    <a:pt x="6985499" y="444080"/>
                    <a:pt x="6944622" y="444080"/>
                  </a:cubicBezTo>
                  <a:lnTo>
                    <a:pt x="74015" y="444080"/>
                  </a:lnTo>
                  <a:cubicBezTo>
                    <a:pt x="33138" y="444080"/>
                    <a:pt x="0" y="410942"/>
                    <a:pt x="0" y="370065"/>
                  </a:cubicBezTo>
                  <a:lnTo>
                    <a:pt x="0" y="74015"/>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13100" tIns="113100" rIns="113100" bIns="1131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non-judgmental and adaptable.</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7" name="Google Shape;527;p26"/>
            <p:cNvSpPr/>
            <p:nvPr/>
          </p:nvSpPr>
          <p:spPr>
            <a:xfrm>
              <a:off x="1099748" y="2404692"/>
              <a:ext cx="7018637" cy="444080"/>
            </a:xfrm>
            <a:custGeom>
              <a:avLst/>
              <a:gdLst/>
              <a:ahLst/>
              <a:cxnLst/>
              <a:rect l="l" t="t" r="r" b="b"/>
              <a:pathLst>
                <a:path w="7018637" h="811890" extrusionOk="0">
                  <a:moveTo>
                    <a:pt x="0" y="135318"/>
                  </a:moveTo>
                  <a:cubicBezTo>
                    <a:pt x="0" y="60584"/>
                    <a:pt x="60584" y="0"/>
                    <a:pt x="135318" y="0"/>
                  </a:cubicBezTo>
                  <a:lnTo>
                    <a:pt x="6883319" y="0"/>
                  </a:lnTo>
                  <a:cubicBezTo>
                    <a:pt x="6958053" y="0"/>
                    <a:pt x="7018637" y="60584"/>
                    <a:pt x="7018637" y="135318"/>
                  </a:cubicBezTo>
                  <a:lnTo>
                    <a:pt x="7018637" y="676572"/>
                  </a:lnTo>
                  <a:cubicBezTo>
                    <a:pt x="7018637" y="751306"/>
                    <a:pt x="6958053" y="811890"/>
                    <a:pt x="6883319" y="811890"/>
                  </a:cubicBezTo>
                  <a:lnTo>
                    <a:pt x="135318" y="811890"/>
                  </a:lnTo>
                  <a:cubicBezTo>
                    <a:pt x="60584" y="811890"/>
                    <a:pt x="0" y="751306"/>
                    <a:pt x="0" y="676572"/>
                  </a:cubicBezTo>
                  <a:lnTo>
                    <a:pt x="0" y="135318"/>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31050" tIns="131050" rIns="131050" bIns="1310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flexible and reword a probe if it seems unclear.</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528" name="Google Shape;528;p26"/>
          <p:cNvSpPr txBox="1"/>
          <p:nvPr/>
        </p:nvSpPr>
        <p:spPr>
          <a:xfrm>
            <a:off x="457200" y="1081458"/>
            <a:ext cx="8229600" cy="6711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rPr>
              <a:t>Tips for Cognitive Interviewing</a:t>
            </a:r>
            <a:endParaRPr sz="1400" b="0" i="0" u="none" strike="noStrike" cap="none" dirty="0">
              <a:solidFill>
                <a:srgbClr val="000000"/>
              </a:solidFill>
              <a:latin typeface="Gill Sans MT" panose="020B0502020104020203" pitchFamily="34" charset="0"/>
              <a:sym typeface="Arial"/>
            </a:endParaRPr>
          </a:p>
        </p:txBody>
      </p:sp>
      <p:sp>
        <p:nvSpPr>
          <p:cNvPr id="529" name="Google Shape;529;p26"/>
          <p:cNvSpPr/>
          <p:nvPr/>
        </p:nvSpPr>
        <p:spPr>
          <a:xfrm>
            <a:off x="1099746" y="5435679"/>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Avoid yes/no questions.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30" name="Google Shape;530;p26"/>
          <p:cNvSpPr/>
          <p:nvPr/>
        </p:nvSpPr>
        <p:spPr>
          <a:xfrm>
            <a:off x="1099747" y="3548520"/>
            <a:ext cx="7018637" cy="426192"/>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Provide positive feedback.</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31" name="Google Shape;531;p26"/>
          <p:cNvSpPr/>
          <p:nvPr/>
        </p:nvSpPr>
        <p:spPr>
          <a:xfrm>
            <a:off x="1099747" y="4081067"/>
            <a:ext cx="7018637" cy="671141"/>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Use reflective listening to validate the respondent’s thoughts.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39</a:t>
            </a:fld>
            <a:endParaRPr dirty="0">
              <a:latin typeface="Gill Sans MT" panose="020B0502020104020203" pitchFamily="34" charset="0"/>
              <a:ea typeface="Gill Sans"/>
              <a:cs typeface="Gill Sans"/>
              <a:sym typeface="Gill Sans"/>
            </a:endParaRPr>
          </a:p>
        </p:txBody>
      </p:sp>
      <p:grpSp>
        <p:nvGrpSpPr>
          <p:cNvPr id="538" name="Google Shape;538;p27"/>
          <p:cNvGrpSpPr/>
          <p:nvPr/>
        </p:nvGrpSpPr>
        <p:grpSpPr>
          <a:xfrm>
            <a:off x="1062679" y="3010561"/>
            <a:ext cx="7018640" cy="2883427"/>
            <a:chOff x="1099748" y="1820417"/>
            <a:chExt cx="7018640" cy="2883427"/>
          </a:xfrm>
        </p:grpSpPr>
        <p:sp>
          <p:nvSpPr>
            <p:cNvPr id="539" name="Google Shape;539;p27"/>
            <p:cNvSpPr/>
            <p:nvPr/>
          </p:nvSpPr>
          <p:spPr>
            <a:xfrm>
              <a:off x="1099751" y="1820417"/>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Find problems rather than work around them.</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0" name="Google Shape;540;p27"/>
            <p:cNvSpPr/>
            <p:nvPr/>
          </p:nvSpPr>
          <p:spPr>
            <a:xfrm>
              <a:off x="1099751" y="2484097"/>
              <a:ext cx="7018637" cy="557054"/>
            </a:xfrm>
            <a:custGeom>
              <a:avLst/>
              <a:gdLst/>
              <a:ahLst/>
              <a:cxnLst/>
              <a:rect l="l" t="t" r="r" b="b"/>
              <a:pathLst>
                <a:path w="7018637" h="831012" extrusionOk="0">
                  <a:moveTo>
                    <a:pt x="0" y="138505"/>
                  </a:moveTo>
                  <a:cubicBezTo>
                    <a:pt x="0" y="62011"/>
                    <a:pt x="62011" y="0"/>
                    <a:pt x="138505" y="0"/>
                  </a:cubicBezTo>
                  <a:lnTo>
                    <a:pt x="6880132" y="0"/>
                  </a:lnTo>
                  <a:cubicBezTo>
                    <a:pt x="6956626" y="0"/>
                    <a:pt x="7018637" y="62011"/>
                    <a:pt x="7018637" y="138505"/>
                  </a:cubicBezTo>
                  <a:lnTo>
                    <a:pt x="7018637" y="692507"/>
                  </a:lnTo>
                  <a:cubicBezTo>
                    <a:pt x="7018637" y="769001"/>
                    <a:pt x="6956626" y="831012"/>
                    <a:pt x="6880132" y="831012"/>
                  </a:cubicBezTo>
                  <a:lnTo>
                    <a:pt x="138505" y="831012"/>
                  </a:lnTo>
                  <a:cubicBezTo>
                    <a:pt x="62011" y="831012"/>
                    <a:pt x="0" y="769001"/>
                    <a:pt x="0" y="692507"/>
                  </a:cubicBezTo>
                  <a:lnTo>
                    <a:pt x="0" y="138505"/>
                  </a:lnTo>
                  <a:close/>
                </a:path>
              </a:pathLst>
            </a:custGeom>
            <a:solidFill>
              <a:srgbClr val="237C9A"/>
            </a:solidFill>
            <a:ln>
              <a:noFill/>
            </a:ln>
            <a:effectLst>
              <a:outerShdw blurRad="40000" dist="20000" dir="5400000" rotWithShape="0">
                <a:srgbClr val="000000">
                  <a:alpha val="36470"/>
                </a:srgbClr>
              </a:outerShdw>
            </a:effectLst>
          </p:spPr>
          <p:txBody>
            <a:bodyPr spcFirstLastPara="1" wrap="square" lIns="132000" tIns="132000" rIns="132000" bIns="1320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Slow down.</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1" name="Google Shape;541;p27"/>
            <p:cNvSpPr/>
            <p:nvPr/>
          </p:nvSpPr>
          <p:spPr>
            <a:xfrm>
              <a:off x="1099748" y="3869909"/>
              <a:ext cx="7018637" cy="833935"/>
            </a:xfrm>
            <a:custGeom>
              <a:avLst/>
              <a:gdLst/>
              <a:ahLst/>
              <a:cxnLst/>
              <a:rect l="l" t="t" r="r" b="b"/>
              <a:pathLst>
                <a:path w="7018637" h="833935" extrusionOk="0">
                  <a:moveTo>
                    <a:pt x="0" y="138992"/>
                  </a:moveTo>
                  <a:cubicBezTo>
                    <a:pt x="0" y="62229"/>
                    <a:pt x="62229" y="0"/>
                    <a:pt x="138992" y="0"/>
                  </a:cubicBezTo>
                  <a:lnTo>
                    <a:pt x="6879645" y="0"/>
                  </a:lnTo>
                  <a:cubicBezTo>
                    <a:pt x="6956408" y="0"/>
                    <a:pt x="7018637" y="62229"/>
                    <a:pt x="7018637" y="138992"/>
                  </a:cubicBezTo>
                  <a:lnTo>
                    <a:pt x="7018637" y="694943"/>
                  </a:lnTo>
                  <a:cubicBezTo>
                    <a:pt x="7018637" y="771706"/>
                    <a:pt x="6956408" y="833935"/>
                    <a:pt x="6879645" y="833935"/>
                  </a:cubicBezTo>
                  <a:lnTo>
                    <a:pt x="138992" y="833935"/>
                  </a:lnTo>
                  <a:cubicBezTo>
                    <a:pt x="62229" y="833935"/>
                    <a:pt x="0" y="771706"/>
                    <a:pt x="0" y="694943"/>
                  </a:cubicBezTo>
                  <a:lnTo>
                    <a:pt x="0" y="138992"/>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2125" tIns="132125" rIns="132125" bIns="1321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flexible and forgiving of formatting problems, or layout and skip pattern errors.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542" name="Google Shape;542;p27"/>
          <p:cNvSpPr txBox="1"/>
          <p:nvPr/>
        </p:nvSpPr>
        <p:spPr>
          <a:xfrm>
            <a:off x="457200" y="1049323"/>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15"/>
                  </a:ext>
                </a:extLst>
              </a:rPr>
              <a:t>Tips for Cognitive Interviewing </a:t>
            </a:r>
            <a:r>
              <a:rPr lang="en-US" sz="3600" b="0" i="0" u="none" strike="noStrike" cap="none" dirty="0">
                <a:solidFill>
                  <a:schemeClr val="accent3"/>
                </a:solidFill>
                <a:latin typeface="Gill Sans MT" panose="020B0502020104020203" pitchFamily="34" charset="0"/>
                <a:ea typeface="Gill Sans"/>
                <a:cs typeface="Gill Sans"/>
                <a:sym typeface="Gill Sans"/>
              </a:rPr>
              <a:t>(cont.)</a:t>
            </a:r>
            <a:endParaRPr lang="en-US" sz="4000" b="0" i="0" u="none" strike="noStrike" cap="none" dirty="0">
              <a:solidFill>
                <a:schemeClr val="accent3"/>
              </a:solidFill>
              <a:latin typeface="Gill Sans MT" panose="020B0502020104020203" pitchFamily="34" charset="0"/>
              <a:ea typeface="Gill Sans"/>
              <a:cs typeface="Gill Sans"/>
              <a:sym typeface="Gill Sans"/>
            </a:endParaRPr>
          </a:p>
        </p:txBody>
      </p:sp>
      <p:sp>
        <p:nvSpPr>
          <p:cNvPr id="543" name="Google Shape;543;p27"/>
          <p:cNvSpPr/>
          <p:nvPr/>
        </p:nvSpPr>
        <p:spPr>
          <a:xfrm>
            <a:off x="1062681" y="2004242"/>
            <a:ext cx="7018637" cy="813400"/>
          </a:xfrm>
          <a:custGeom>
            <a:avLst/>
            <a:gdLst/>
            <a:ahLst/>
            <a:cxnLst/>
            <a:rect l="l" t="t" r="r" b="b"/>
            <a:pathLst>
              <a:path w="7018637" h="813400" extrusionOk="0">
                <a:moveTo>
                  <a:pt x="0" y="135569"/>
                </a:moveTo>
                <a:cubicBezTo>
                  <a:pt x="0" y="60696"/>
                  <a:pt x="60696" y="0"/>
                  <a:pt x="135569" y="0"/>
                </a:cubicBezTo>
                <a:lnTo>
                  <a:pt x="6883068" y="0"/>
                </a:lnTo>
                <a:cubicBezTo>
                  <a:pt x="6957941" y="0"/>
                  <a:pt x="7018637" y="60696"/>
                  <a:pt x="7018637" y="135569"/>
                </a:cubicBezTo>
                <a:lnTo>
                  <a:pt x="7018637" y="677831"/>
                </a:lnTo>
                <a:cubicBezTo>
                  <a:pt x="7018637" y="752704"/>
                  <a:pt x="6957941" y="813400"/>
                  <a:pt x="6883068" y="813400"/>
                </a:cubicBezTo>
                <a:lnTo>
                  <a:pt x="135569" y="813400"/>
                </a:lnTo>
                <a:cubicBezTo>
                  <a:pt x="60696" y="813400"/>
                  <a:pt x="0" y="752704"/>
                  <a:pt x="0" y="677831"/>
                </a:cubicBezTo>
                <a:lnTo>
                  <a:pt x="0" y="135569"/>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1125" tIns="131125" rIns="131125" bIns="1311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Do not pretend to understand the respondent if something is not clear.</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4" name="Google Shape;544;p27"/>
          <p:cNvSpPr/>
          <p:nvPr/>
        </p:nvSpPr>
        <p:spPr>
          <a:xfrm>
            <a:off x="1062680" y="4431904"/>
            <a:ext cx="7018637" cy="426192"/>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Watch for verbal and nonverbal cues.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rPr>
              <a:t>Background on Cognitive Testing </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85425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40</a:t>
            </a:fld>
            <a:endParaRPr dirty="0">
              <a:latin typeface="Gill Sans MT" panose="020B0502020104020203" pitchFamily="34" charset="0"/>
              <a:ea typeface="Gill Sans"/>
              <a:cs typeface="Gill Sans"/>
              <a:sym typeface="Gill Sans"/>
            </a:endParaRPr>
          </a:p>
        </p:txBody>
      </p:sp>
      <p:sp>
        <p:nvSpPr>
          <p:cNvPr id="551" name="Google Shape;551;p60"/>
          <p:cNvSpPr/>
          <p:nvPr/>
        </p:nvSpPr>
        <p:spPr>
          <a:xfrm>
            <a:off x="586409" y="1974530"/>
            <a:ext cx="7931425" cy="4088340"/>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4400" tIns="114400" rIns="114400" bIns="114400"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Provide specific feedback to increase participation and help the respondent feel more comfortable with the task.</a:t>
            </a:r>
            <a:endParaRPr dirty="0">
              <a:latin typeface="Gill Sans MT" panose="020B0502020104020203" pitchFamily="34" charset="0"/>
            </a:endParaRPr>
          </a:p>
          <a:p>
            <a:pPr marL="0" marR="0" lvl="0" indent="0" algn="l" rtl="0">
              <a:lnSpc>
                <a:spcPct val="90000"/>
              </a:lnSpc>
              <a:spcBef>
                <a:spcPts val="0"/>
              </a:spcBef>
              <a:spcAft>
                <a:spcPts val="0"/>
              </a:spcAft>
              <a:buClr>
                <a:srgbClr val="000000"/>
              </a:buClr>
              <a:buSzPts val="2400"/>
              <a:buFont typeface="Arial"/>
              <a:buNone/>
            </a:pPr>
            <a:endParaRPr sz="24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90000"/>
              </a:lnSpc>
              <a:spcBef>
                <a:spcPts val="0"/>
              </a:spcBef>
              <a:spcAft>
                <a:spcPts val="0"/>
              </a:spcAft>
              <a:buNone/>
            </a:pPr>
            <a:r>
              <a:rPr lang="en-US" sz="2400" b="0" i="0" u="none" strike="noStrike" cap="none" dirty="0">
                <a:solidFill>
                  <a:schemeClr val="lt1"/>
                </a:solidFill>
                <a:latin typeface="Gill Sans MT" panose="020B0502020104020203" pitchFamily="34" charset="0"/>
                <a:ea typeface="Gill Sans"/>
                <a:cs typeface="Gill Sans"/>
                <a:sym typeface="Gill Sans"/>
              </a:rPr>
              <a:t>Example:</a:t>
            </a:r>
            <a:endParaRPr dirty="0">
              <a:latin typeface="Gill Sans MT" panose="020B0502020104020203" pitchFamily="34" charset="0"/>
            </a:endParaRPr>
          </a:p>
          <a:p>
            <a:pPr marL="574675" marR="0" lvl="4" indent="-285750" algn="l" rtl="0">
              <a:lnSpc>
                <a:spcPct val="100000"/>
              </a:lnSpc>
              <a:spcBef>
                <a:spcPts val="0"/>
              </a:spcBef>
              <a:spcAft>
                <a:spcPts val="0"/>
              </a:spcAft>
              <a:buClr>
                <a:schemeClr val="lt1"/>
              </a:buClr>
              <a:buSzPts val="2400"/>
              <a:buFont typeface="Gill Sans"/>
              <a:buChar char="–"/>
            </a:pPr>
            <a:r>
              <a:rPr lang="en-US" sz="2000" b="0" i="0" u="none" strike="noStrike" cap="none" dirty="0">
                <a:solidFill>
                  <a:schemeClr val="lt1"/>
                </a:solidFill>
                <a:latin typeface="Gill Sans MT" panose="020B0502020104020203" pitchFamily="34" charset="0"/>
                <a:ea typeface="Gill Sans"/>
                <a:cs typeface="Gill Sans"/>
                <a:sym typeface="Gill Sans"/>
              </a:rPr>
              <a:t>Respondent:    “I am having trouble understanding the   </a:t>
            </a:r>
            <a:endParaRPr dirty="0">
              <a:latin typeface="Gill Sans MT" panose="020B0502020104020203" pitchFamily="34" charset="0"/>
            </a:endParaRPr>
          </a:p>
          <a:p>
            <a:pPr marL="288925" marR="0" lvl="4" indent="0" algn="l" rtl="0">
              <a:lnSpc>
                <a:spcPct val="10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question.”</a:t>
            </a:r>
            <a:endParaRPr dirty="0">
              <a:latin typeface="Gill Sans MT" panose="020B0502020104020203" pitchFamily="34" charset="0"/>
            </a:endParaRPr>
          </a:p>
          <a:p>
            <a:pPr marL="574675" marR="0" lvl="4" indent="-285750" algn="l" rtl="0">
              <a:lnSpc>
                <a:spcPct val="150000"/>
              </a:lnSpc>
              <a:spcBef>
                <a:spcPts val="0"/>
              </a:spcBef>
              <a:spcAft>
                <a:spcPts val="0"/>
              </a:spcAft>
              <a:buClr>
                <a:schemeClr val="lt1"/>
              </a:buClr>
              <a:buSzPts val="2400"/>
              <a:buFont typeface="Gill Sans"/>
              <a:buChar char="–"/>
            </a:pPr>
            <a:r>
              <a:rPr lang="en-US" sz="2000" b="0" i="0" u="none" strike="noStrike" cap="none" dirty="0">
                <a:solidFill>
                  <a:schemeClr val="lt1"/>
                </a:solidFill>
                <a:latin typeface="Gill Sans MT" panose="020B0502020104020203" pitchFamily="34" charset="0"/>
                <a:ea typeface="Gill Sans"/>
                <a:cs typeface="Gill Sans"/>
                <a:sym typeface="Gill Sans"/>
              </a:rPr>
              <a:t>Interviewer:    “That is the kind of thing we need to know so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we can make the questions easier for all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people to understand.”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OR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“Thank you for telling me that. This is just what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we need to know.”</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552" name="Google Shape;552;p60"/>
          <p:cNvSpPr txBox="1"/>
          <p:nvPr/>
        </p:nvSpPr>
        <p:spPr>
          <a:xfrm>
            <a:off x="457200" y="1049323"/>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rPr>
              <a:t>Tip for Encouraging Respondents</a:t>
            </a:r>
            <a:endParaRPr sz="4000" b="0" i="0" u="none" strike="noStrike" cap="none" dirty="0">
              <a:solidFill>
                <a:schemeClr val="accent3"/>
              </a:solidFill>
              <a:latin typeface="Gill Sans MT" panose="020B0502020104020203" pitchFamily="34" charset="0"/>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41</a:t>
            </a:fld>
            <a:endParaRPr dirty="0">
              <a:latin typeface="Gill Sans MT" panose="020B0502020104020203" pitchFamily="34" charset="0"/>
              <a:ea typeface="Gill Sans"/>
              <a:cs typeface="Gill Sans"/>
              <a:sym typeface="Gill Sans"/>
            </a:endParaRPr>
          </a:p>
        </p:txBody>
      </p:sp>
      <p:sp>
        <p:nvSpPr>
          <p:cNvPr id="504" name="Google Shape;504;p24"/>
          <p:cNvSpPr txBox="1">
            <a:spLocks noGrp="1"/>
          </p:cNvSpPr>
          <p:nvPr>
            <p:ph type="title"/>
          </p:nvPr>
        </p:nvSpPr>
        <p:spPr>
          <a:xfrm>
            <a:off x="457200" y="1086173"/>
            <a:ext cx="8229600" cy="68410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Respondent Selection</a:t>
            </a:r>
            <a:endParaRPr sz="3600" dirty="0">
              <a:latin typeface="Gill Sans MT" panose="020B0502020104020203" pitchFamily="34" charset="0"/>
              <a:sym typeface="Gill Sans"/>
            </a:endParaRPr>
          </a:p>
        </p:txBody>
      </p:sp>
      <p:sp>
        <p:nvSpPr>
          <p:cNvPr id="506" name="Google Shape;506;p24"/>
          <p:cNvSpPr/>
          <p:nvPr/>
        </p:nvSpPr>
        <p:spPr>
          <a:xfrm>
            <a:off x="457199" y="1772622"/>
            <a:ext cx="8323224" cy="757546"/>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a:lnSpc>
                <a:spcPct val="90000"/>
              </a:lnSpc>
              <a:buClr>
                <a:schemeClr val="lt1"/>
              </a:buClr>
              <a:buSzPts val="2400"/>
            </a:pPr>
            <a:r>
              <a:rPr lang="en-US" sz="2100" b="0" i="0" u="none" strike="noStrike" cap="none" dirty="0">
                <a:solidFill>
                  <a:schemeClr val="lt1"/>
                </a:solidFill>
                <a:latin typeface="Gill Sans MT" panose="020B0502020104020203" pitchFamily="34" charset="0"/>
                <a:ea typeface="Gill Sans"/>
                <a:cs typeface="Gill Sans"/>
                <a:sym typeface="Gill Sans"/>
              </a:rPr>
              <a:t>Respondents may be selected using convenience </a:t>
            </a:r>
            <a:r>
              <a:rPr lang="en-US" sz="21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sampling.</a:t>
            </a:r>
            <a:r>
              <a:rPr lang="en-US" sz="2100"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 </a:t>
            </a:r>
            <a:endParaRPr lang="en-US" sz="2100" b="0" i="0" u="none" strike="noStrike" cap="none" dirty="0">
              <a:solidFill>
                <a:schemeClr val="lt1"/>
              </a:solidFill>
              <a:latin typeface="Gill Sans MT" panose="020B0502020104020203" pitchFamily="34" charset="0"/>
              <a:ea typeface="Gill Sans"/>
              <a:cs typeface="Gill Sans"/>
            </a:endParaRPr>
          </a:p>
        </p:txBody>
      </p:sp>
      <p:grpSp>
        <p:nvGrpSpPr>
          <p:cNvPr id="7" name="Group 6">
            <a:extLst>
              <a:ext uri="{FF2B5EF4-FFF2-40B4-BE49-F238E27FC236}">
                <a16:creationId xmlns:a16="http://schemas.microsoft.com/office/drawing/2014/main" id="{9F9706D9-3907-BB69-494E-F140460A9BF7}"/>
              </a:ext>
            </a:extLst>
          </p:cNvPr>
          <p:cNvGrpSpPr/>
          <p:nvPr/>
        </p:nvGrpSpPr>
        <p:grpSpPr>
          <a:xfrm>
            <a:off x="452760" y="2602738"/>
            <a:ext cx="8323290" cy="3381245"/>
            <a:chOff x="452760" y="2602733"/>
            <a:chExt cx="8245875" cy="3576295"/>
          </a:xfrm>
        </p:grpSpPr>
        <p:sp>
          <p:nvSpPr>
            <p:cNvPr id="505" name="Google Shape;505;p24"/>
            <p:cNvSpPr/>
            <p:nvPr/>
          </p:nvSpPr>
          <p:spPr>
            <a:xfrm>
              <a:off x="452760" y="2602733"/>
              <a:ext cx="8222871" cy="833397"/>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Respondents</a:t>
              </a:r>
              <a:r>
                <a:rPr lang="en-US" sz="2100" b="0" i="0" u="none" strike="noStrike" cap="none" dirty="0">
                  <a:solidFill>
                    <a:schemeClr val="lt1"/>
                  </a:solidFill>
                  <a:latin typeface="Gill Sans MT" panose="020B0502020104020203" pitchFamily="34" charset="0"/>
                  <a:ea typeface="Gill Sans"/>
                  <a:cs typeface="Gill Sans"/>
                  <a:sym typeface="Gill Sans"/>
                </a:rPr>
                <a:t> should be similar to those in the survey target population.</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507" name="Google Shape;507;p24"/>
            <p:cNvSpPr/>
            <p:nvPr/>
          </p:nvSpPr>
          <p:spPr>
            <a:xfrm>
              <a:off x="456207" y="3526922"/>
              <a:ext cx="8230600" cy="795205"/>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rPr>
                <a:t>Respondents should be native speakers of a target language.</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2" name="Google Shape;507;p24">
              <a:extLst>
                <a:ext uri="{FF2B5EF4-FFF2-40B4-BE49-F238E27FC236}">
                  <a16:creationId xmlns:a16="http://schemas.microsoft.com/office/drawing/2014/main" id="{F789DC0F-FDF6-6050-60EA-2BBB351933CF}"/>
                </a:ext>
              </a:extLst>
            </p:cNvPr>
            <p:cNvSpPr/>
            <p:nvPr/>
          </p:nvSpPr>
          <p:spPr>
            <a:xfrm>
              <a:off x="468363" y="4437679"/>
              <a:ext cx="8215069" cy="827764"/>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4"/>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rPr>
                <a:t>Respondents should be selected so all pathways of the survey are covered by some of the sample.</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3" name="Google Shape;507;p24">
              <a:extLst>
                <a:ext uri="{FF2B5EF4-FFF2-40B4-BE49-F238E27FC236}">
                  <a16:creationId xmlns:a16="http://schemas.microsoft.com/office/drawing/2014/main" id="{9EB20F84-24B7-ADDF-78C5-78066227315E}"/>
                </a:ext>
              </a:extLst>
            </p:cNvPr>
            <p:cNvSpPr/>
            <p:nvPr/>
          </p:nvSpPr>
          <p:spPr>
            <a:xfrm>
              <a:off x="475763" y="5351264"/>
              <a:ext cx="8222872" cy="827764"/>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dirty="0">
                  <a:solidFill>
                    <a:schemeClr val="lt1"/>
                  </a:solidFill>
                  <a:latin typeface="Gill Sans MT" panose="020B0502020104020203" pitchFamily="34" charset="0"/>
                  <a:ea typeface="Gill Sans"/>
                  <a:cs typeface="Gill Sans"/>
                  <a:sym typeface="Gill Sans"/>
                </a:rPr>
                <a:t>Include respondents with lower literacy and numeracy skills, because they are most likely to experience difficulties.</a:t>
              </a:r>
              <a:endParaRPr lang="en-US" sz="2100" b="0" i="0" u="none" strike="noStrike" cap="none" dirty="0">
                <a:solidFill>
                  <a:schemeClr val="lt1"/>
                </a:solidFill>
                <a:latin typeface="Gill Sans MT" panose="020B0502020104020203" pitchFamily="34" charset="0"/>
                <a:ea typeface="Gill Sans"/>
                <a:cs typeface="Gill San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42</a:t>
            </a:fld>
            <a:endParaRPr dirty="0">
              <a:latin typeface="Gill Sans MT" panose="020B0502020104020203" pitchFamily="34" charset="0"/>
              <a:ea typeface="Gill Sans"/>
              <a:cs typeface="Gill Sans"/>
              <a:sym typeface="Gill Sans"/>
            </a:endParaRPr>
          </a:p>
        </p:txBody>
      </p:sp>
      <p:sp>
        <p:nvSpPr>
          <p:cNvPr id="514" name="Google Shape;514;p25"/>
          <p:cNvSpPr txBox="1">
            <a:spLocks noGrp="1"/>
          </p:cNvSpPr>
          <p:nvPr>
            <p:ph type="title"/>
          </p:nvPr>
        </p:nvSpPr>
        <p:spPr>
          <a:xfrm>
            <a:off x="457199" y="1057013"/>
            <a:ext cx="8229600" cy="12499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Respondent Selection for the </a:t>
            </a:r>
            <a:br>
              <a:rPr lang="en-US" sz="3600" dirty="0">
                <a:latin typeface="Gill Sans MT" panose="020B0502020104020203" pitchFamily="34" charset="0"/>
              </a:rPr>
            </a:br>
            <a:r>
              <a:rPr lang="en-US" sz="3600" dirty="0">
                <a:solidFill>
                  <a:schemeClr val="accent3"/>
                </a:solidFill>
                <a:latin typeface="Gill Sans MT" panose="020B0502020104020203" pitchFamily="34" charset="0"/>
                <a:sym typeface="Gill Sans"/>
              </a:rPr>
              <a:t>[</a:t>
            </a:r>
            <a:r>
              <a:rPr lang="en-US" sz="3600" dirty="0">
                <a:solidFill>
                  <a:schemeClr val="accent3"/>
                </a:solidFill>
                <a:highlight>
                  <a:srgbClr val="FFFF00"/>
                </a:highlight>
                <a:latin typeface="Gill Sans MT" panose="020B0502020104020203" pitchFamily="34" charset="0"/>
                <a:sym typeface="Gill Sans"/>
              </a:rPr>
              <a:t>Country</a:t>
            </a:r>
            <a:r>
              <a:rPr lang="en-US" sz="3600" dirty="0">
                <a:solidFill>
                  <a:schemeClr val="accent3"/>
                </a:solidFill>
                <a:latin typeface="Gill Sans MT" panose="020B0502020104020203" pitchFamily="34" charset="0"/>
                <a:sym typeface="Gill Sans"/>
              </a:rPr>
              <a:t>] [</a:t>
            </a:r>
            <a:r>
              <a:rPr lang="en-US" sz="3600" dirty="0">
                <a:solidFill>
                  <a:schemeClr val="accent3"/>
                </a:solidFill>
                <a:highlight>
                  <a:srgbClr val="FFFF00"/>
                </a:highlight>
                <a:latin typeface="Gill Sans MT" panose="020B0502020104020203" pitchFamily="34" charset="0"/>
                <a:sym typeface="Gill Sans"/>
              </a:rPr>
              <a:t>Year</a:t>
            </a:r>
            <a:r>
              <a:rPr lang="en-US" sz="3600" dirty="0">
                <a:solidFill>
                  <a:schemeClr val="accent3"/>
                </a:solidFill>
                <a:latin typeface="Gill Sans MT" panose="020B0502020104020203" pitchFamily="34" charset="0"/>
                <a:sym typeface="Gill Sans"/>
              </a:rPr>
              <a:t>] Cognitive </a:t>
            </a:r>
            <a:r>
              <a:rPr lang="en-US" sz="3600" dirty="0">
                <a:solidFill>
                  <a:schemeClr val="accent3"/>
                </a:solidFill>
                <a:latin typeface="Gill Sans MT" panose="020B0502020104020203" pitchFamily="34" charset="0"/>
              </a:rPr>
              <a:t>Test</a:t>
            </a:r>
            <a:endParaRPr sz="3600" dirty="0">
              <a:solidFill>
                <a:schemeClr val="accent3"/>
              </a:solidFill>
              <a:latin typeface="Gill Sans MT" panose="020B0502020104020203" pitchFamily="34" charset="0"/>
              <a:sym typeface="Gill Sans"/>
            </a:endParaRPr>
          </a:p>
        </p:txBody>
      </p:sp>
      <p:graphicFrame>
        <p:nvGraphicFramePr>
          <p:cNvPr id="515" name="Google Shape;515;p25"/>
          <p:cNvGraphicFramePr/>
          <p:nvPr/>
        </p:nvGraphicFramePr>
        <p:xfrm>
          <a:off x="608745" y="2634142"/>
          <a:ext cx="7863825" cy="3053600"/>
        </p:xfrm>
        <a:graphic>
          <a:graphicData uri="http://schemas.openxmlformats.org/drawingml/2006/table">
            <a:tbl>
              <a:tblPr firstRow="1" firstCol="1" bandRow="1">
                <a:noFill/>
                <a:tableStyleId>{084A6DDD-3547-4B12-826E-09A7672B7940}</a:tableStyleId>
              </a:tblPr>
              <a:tblGrid>
                <a:gridCol w="1554475">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1554475">
                  <a:extLst>
                    <a:ext uri="{9D8B030D-6E8A-4147-A177-3AD203B41FA5}">
                      <a16:colId xmlns:a16="http://schemas.microsoft.com/office/drawing/2014/main" val="20002"/>
                    </a:ext>
                  </a:extLst>
                </a:gridCol>
                <a:gridCol w="1554475">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tblGrid>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[Language 1]</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[Language 2]</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Total</a:t>
                      </a: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0"/>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Male</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1"/>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Farmer</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2"/>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Non-specified</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3"/>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Female</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4"/>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Farmer</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5"/>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Non-specified</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6"/>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Total</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7"/>
                  </a:ext>
                </a:extLst>
              </a:tr>
            </a:tbl>
          </a:graphicData>
        </a:graphic>
      </p:graphicFrame>
      <p:sp>
        <p:nvSpPr>
          <p:cNvPr id="516" name="Google Shape;516;p25"/>
          <p:cNvSpPr/>
          <p:nvPr/>
        </p:nvSpPr>
        <p:spPr>
          <a:xfrm>
            <a:off x="1666005" y="3314204"/>
            <a:ext cx="9144000"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Gill Sans MT" panose="020B0502020104020203" pitchFamily="34" charset="0"/>
              <a:ea typeface="Gill Sans"/>
              <a:cs typeface="Gill Sans"/>
              <a:sym typeface="Gill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1"/>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123456"/>
              <a:buFont typeface="Calibri"/>
              <a:buNone/>
            </a:pPr>
            <a:r>
              <a:rPr lang="en-US" sz="3600" dirty="0">
                <a:solidFill>
                  <a:schemeClr val="accent3"/>
                </a:solidFill>
                <a:latin typeface="Gill Sans MT" panose="020B0502020104020203" pitchFamily="34" charset="0"/>
                <a:sym typeface="Gill Sans"/>
              </a:rPr>
              <a:t>Conducting the Cognitive Interview </a:t>
            </a:r>
            <a:endParaRPr dirty="0">
              <a:latin typeface="Gill Sans MT" panose="020B0502020104020203" pitchFamily="34" charset="0"/>
            </a:endParaRPr>
          </a:p>
        </p:txBody>
      </p:sp>
      <p:sp>
        <p:nvSpPr>
          <p:cNvPr id="559" name="Google Shape;55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43</a:t>
            </a:fld>
            <a:endParaRPr dirty="0">
              <a:latin typeface="Gill Sans MT" panose="020B0502020104020203" pitchFamily="34" charset="0"/>
              <a:ea typeface="Gill Sans"/>
              <a:cs typeface="Gill Sans"/>
              <a:sym typeface="Gill Sans"/>
            </a:endParaRPr>
          </a:p>
        </p:txBody>
      </p:sp>
      <p:sp>
        <p:nvSpPr>
          <p:cNvPr id="560" name="Google Shape;560;p61"/>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Before starting, the interview should:</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61" name="Google Shape;561;p61"/>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342900" indent="-342900">
              <a:spcBef>
                <a:spcPts val="1200"/>
              </a:spcBef>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Have a copy of the cognitive </a:t>
            </a:r>
            <a:r>
              <a:rPr lang="en-US" sz="2000" dirty="0">
                <a:latin typeface="Gill Sans MT" panose="020B0502020104020203" pitchFamily="34" charset="0"/>
                <a:ea typeface="Gill Sans"/>
                <a:cs typeface="Gill Sans"/>
                <a:sym typeface="Gill Sans"/>
              </a:rPr>
              <a:t>testing</a:t>
            </a:r>
            <a:r>
              <a:rPr lang="en-US" sz="2000" b="0" i="0" u="none" strike="noStrike" cap="none" dirty="0">
                <a:solidFill>
                  <a:srgbClr val="000000"/>
                </a:solidFill>
                <a:latin typeface="Gill Sans MT" panose="020B0502020104020203" pitchFamily="34" charset="0"/>
                <a:ea typeface="Gill Sans"/>
                <a:cs typeface="Gill Sans"/>
                <a:sym typeface="Gill Sans"/>
              </a:rPr>
              <a:t> </a:t>
            </a:r>
            <a:r>
              <a:rPr lang="en-US" sz="2000" dirty="0">
                <a:latin typeface="Gill Sans MT" panose="020B0502020104020203" pitchFamily="34" charset="0"/>
                <a:ea typeface="Gill Sans"/>
                <a:cs typeface="Gill Sans"/>
                <a:sym typeface="Gill Sans"/>
              </a:rPr>
              <a:t>interview guide and</a:t>
            </a:r>
            <a:r>
              <a:rPr lang="en-US" sz="2000" b="0" i="0" u="none" strike="noStrike" cap="none" dirty="0">
                <a:solidFill>
                  <a:srgbClr val="000000"/>
                </a:solidFill>
                <a:latin typeface="Gill Sans MT" panose="020B0502020104020203" pitchFamily="34" charset="0"/>
                <a:ea typeface="Gill Sans"/>
                <a:cs typeface="Gill Sans"/>
                <a:sym typeface="Gill Sans"/>
              </a:rPr>
              <a:t> writing utensils ready to take notes.</a:t>
            </a:r>
            <a:endParaRPr lang="en-US" dirty="0">
              <a:latin typeface="Gill Sans MT" panose="020B0502020104020203" pitchFamily="34" charset="0"/>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Request a private setting without anyone else present, if possible, to protect the respondent’s privacy.</a:t>
            </a:r>
            <a:endParaRPr sz="2000" b="0" i="0" u="none" strike="noStrike" cap="none" dirty="0">
              <a:solidFill>
                <a:srgbClr val="000000"/>
              </a:solidFill>
              <a:latin typeface="Gill Sans MT" panose="020B0502020104020203" pitchFamily="34" charset="0"/>
              <a:ea typeface="Gill Sans"/>
              <a:cs typeface="Gill Sans"/>
              <a:sym typeface="Gill Sans"/>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Obtain informed consent.</a:t>
            </a:r>
            <a:endParaRPr dirty="0">
              <a:latin typeface="Gill Sans MT" panose="020B0502020104020203" pitchFamily="34" charset="0"/>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Focus on the respondent.</a:t>
            </a:r>
            <a:endParaRPr sz="2000" b="0" i="0" u="none" strike="noStrike" cap="none" dirty="0">
              <a:solidFill>
                <a:srgbClr val="000000"/>
              </a:solidFill>
              <a:latin typeface="Gill Sans MT" panose="020B0502020104020203" pitchFamily="34" charset="0"/>
              <a:ea typeface="Gill Sans"/>
              <a:cs typeface="Gill Sans"/>
              <a:sym typeface="Gill Sans"/>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Have a token of appreciation and receipt ready.</a:t>
            </a:r>
            <a:endParaRPr dirty="0">
              <a:latin typeface="Gill Sans MT" panose="020B0502020104020203"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8"/>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a:buSzPct val="123456"/>
              <a:buFont typeface="Calibri"/>
            </a:pPr>
            <a:r>
              <a:rPr lang="en-US" sz="3600" dirty="0">
                <a:solidFill>
                  <a:schemeClr val="accent3"/>
                </a:solidFill>
                <a:latin typeface="Gill Sans MT" panose="020B0502020104020203" pitchFamily="34" charset="0"/>
                <a:sym typeface="Gill Sans"/>
              </a:rPr>
              <a:t>Conducting the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Cognitive</a:t>
            </a:r>
            <a:r>
              <a:rPr lang="en-US" sz="3600" dirty="0">
                <a:solidFill>
                  <a:schemeClr val="accent3"/>
                </a:solidFill>
                <a:latin typeface="Gill Sans MT" panose="020B0502020104020203" pitchFamily="34" charset="0"/>
                <a:sym typeface="Gill Sans"/>
              </a:rPr>
              <a:t> </a:t>
            </a:r>
            <a:r>
              <a:rPr lang="en-US" sz="3600" dirty="0">
                <a:solidFill>
                  <a:schemeClr val="accent3"/>
                </a:solidFill>
                <a:latin typeface="Gill Sans MT" panose="020B0502020104020203" pitchFamily="34" charset="0"/>
              </a:rPr>
              <a:t>Interview </a:t>
            </a:r>
            <a:endParaRPr lang="en-US" dirty="0">
              <a:solidFill>
                <a:schemeClr val="accent3"/>
              </a:solidFill>
              <a:latin typeface="Gill Sans MT" panose="020B0502020104020203" pitchFamily="34" charset="0"/>
            </a:endParaRPr>
          </a:p>
        </p:txBody>
      </p:sp>
      <p:sp>
        <p:nvSpPr>
          <p:cNvPr id="568" name="Google Shape;56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44</a:t>
            </a:fld>
            <a:endParaRPr dirty="0">
              <a:latin typeface="Gill Sans MT" panose="020B0502020104020203" pitchFamily="34" charset="0"/>
              <a:ea typeface="Gill Sans"/>
              <a:cs typeface="Gill Sans"/>
              <a:sym typeface="Gill Sans"/>
            </a:endParaRPr>
          </a:p>
        </p:txBody>
      </p:sp>
      <p:sp>
        <p:nvSpPr>
          <p:cNvPr id="569" name="Google Shape;569;p28"/>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During the interview:</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70" name="Google Shape;570;p28"/>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228600" marR="0" lvl="1" indent="-228600" algn="l" rtl="0">
              <a:lnSpc>
                <a:spcPct val="90000"/>
              </a:lnSpc>
              <a:spcBef>
                <a:spcPts val="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Audio record the interview.</a:t>
            </a:r>
            <a:endParaRPr lang="en-US" sz="2000" dirty="0">
              <a:solidFill>
                <a:schemeClr val="dk1"/>
              </a:solidFill>
              <a:latin typeface="Gill Sans MT" panose="020B0502020104020203" pitchFamily="34" charset="0"/>
              <a:ea typeface="Gill Sans"/>
              <a:cs typeface="Gill Sans"/>
              <a:sym typeface="Gill Sans"/>
            </a:endParaRPr>
          </a:p>
          <a:p>
            <a:pPr marL="228600" lvl="1" indent="-228600">
              <a:lnSpc>
                <a:spcPct val="90000"/>
              </a:lnSpc>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Follow the cognitive </a:t>
            </a:r>
            <a:r>
              <a:rPr lang="en-US" sz="2000" dirty="0">
                <a:solidFill>
                  <a:schemeClr val="dk1"/>
                </a:solidFill>
                <a:latin typeface="Gill Sans MT" panose="020B0502020104020203" pitchFamily="34" charset="0"/>
                <a:ea typeface="Gill Sans"/>
                <a:cs typeface="Gill Sans"/>
                <a:sym typeface="Gill Sans"/>
              </a:rPr>
              <a:t>testing </a:t>
            </a:r>
            <a:r>
              <a:rPr lang="en-US" sz="2000" dirty="0">
                <a:solidFill>
                  <a:schemeClr val="dk1"/>
                </a:solidFill>
                <a:latin typeface="Gill Sans MT" panose="020B0502020104020203" pitchFamily="34" charset="0"/>
                <a:ea typeface="Gill Sans"/>
                <a:sym typeface="Gill Sans"/>
              </a:rPr>
              <a:t>interview guide</a:t>
            </a:r>
            <a:r>
              <a:rPr lang="en-US" sz="2000" b="0" i="0" u="none" strike="noStrike" cap="none" dirty="0">
                <a:solidFill>
                  <a:schemeClr val="dk1"/>
                </a:solidFill>
                <a:latin typeface="Gill Sans MT" panose="020B0502020104020203" pitchFamily="34" charset="0"/>
                <a:ea typeface="Gill Sans"/>
                <a:cs typeface="Gill Sans"/>
                <a:sym typeface="Gill Sans"/>
              </a:rPr>
              <a:t>, question by question.</a:t>
            </a:r>
            <a:endParaRPr lang="en-US" dirty="0">
              <a:solidFill>
                <a:schemeClr val="dk1"/>
              </a:solidFill>
              <a:latin typeface="Gill Sans MT" panose="020B0502020104020203" pitchFamily="34" charset="0"/>
            </a:endParaRPr>
          </a:p>
          <a:p>
            <a:pPr marL="228600" marR="0" lvl="1" indent="-228600" algn="l" rtl="0">
              <a:lnSpc>
                <a:spcPct val="90000"/>
              </a:lnSpc>
              <a:spcBef>
                <a:spcPts val="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Take notes of what th</a:t>
            </a:r>
            <a:r>
              <a:rPr lang="en-US" sz="2000"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e respondent says.</a:t>
            </a:r>
            <a:endPar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endParaRPr>
          </a:p>
          <a:p>
            <a:pPr marL="457200" marR="0" lvl="3" indent="-228600" algn="l" rtl="0">
              <a:lnSpc>
                <a:spcPct val="90000"/>
              </a:lnSpc>
              <a:spcBef>
                <a:spcPts val="0"/>
              </a:spcBef>
              <a:spcAft>
                <a:spcPts val="0"/>
              </a:spcAft>
              <a:buClr>
                <a:schemeClr val="dk1"/>
              </a:buClr>
              <a:buSzPts val="16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If possible, work in pairs and have one person conduct the interview while the other person takes notes.</a:t>
            </a:r>
            <a:endParaRPr lang="en-US" sz="2000" b="0" i="0" u="none" strike="noStrike" cap="none" dirty="0">
              <a:solidFill>
                <a:schemeClr val="dk1"/>
              </a:solidFill>
              <a:latin typeface="Gill Sans MT" panose="020B0502020104020203" pitchFamily="34" charset="0"/>
              <a:ea typeface="Gill Sans"/>
              <a:cs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endParaRPr>
          </a:p>
          <a:p>
            <a:pPr marL="457200" marR="0" lvl="3" indent="-228600" algn="l" rtl="0">
              <a:lnSpc>
                <a:spcPct val="90000"/>
              </a:lnSpc>
              <a:spcBef>
                <a:spcPts val="0"/>
              </a:spcBef>
              <a:spcAft>
                <a:spcPts val="0"/>
              </a:spcAft>
              <a:buClr>
                <a:schemeClr val="dk1"/>
              </a:buClr>
              <a:buSzPts val="1600"/>
              <a:buFont typeface="Gill Sans"/>
              <a:buChar char="•"/>
            </a:pPr>
            <a:r>
              <a:rPr lang="en-US" sz="2000"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If alone, ask the respondent to be patient as you capture what they are saying.</a:t>
            </a:r>
            <a:endParaRPr lang="en-US" sz="2000" dirty="0">
              <a:solidFill>
                <a:schemeClr val="dk1"/>
              </a:solidFill>
              <a:latin typeface="Gill Sans MT" panose="020B0502020104020203" pitchFamily="34" charset="0"/>
              <a:ea typeface="Gill Sans"/>
              <a:cs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endParaRPr>
          </a:p>
          <a:p>
            <a:pPr marL="228600" lvl="1" indent="-228600">
              <a:lnSpc>
                <a:spcPct val="90000"/>
              </a:lnSpc>
              <a:spcBef>
                <a:spcPts val="440"/>
              </a:spcBef>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9"/>
                  </a:ext>
                </a:extLst>
              </a:rPr>
              <a:t>REMEMBER: The notes are backup, even when audio recording is used, because equipment can fail and you can lose your data.</a:t>
            </a:r>
            <a:endParaRPr lang="en-US" sz="2000" b="0" i="0" u="none" strike="noStrike" cap="none" dirty="0">
              <a:solidFill>
                <a:schemeClr val="dk1"/>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endParaRPr lang="en-US" sz="20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8"/>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123456"/>
              <a:buFont typeface="Calibri"/>
              <a:buNone/>
            </a:pPr>
            <a:r>
              <a:rPr lang="en-US" sz="3600" dirty="0">
                <a:solidFill>
                  <a:schemeClr val="accent3"/>
                </a:solidFill>
                <a:latin typeface="Gill Sans MT" panose="020B0502020104020203" pitchFamily="34" charset="0"/>
                <a:sym typeface="Gill Sans"/>
              </a:rPr>
              <a:t>Conducting the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Cognitive</a:t>
            </a:r>
            <a:r>
              <a:rPr lang="en-US" sz="3600" dirty="0">
                <a:solidFill>
                  <a:schemeClr val="accent3"/>
                </a:solidFill>
                <a:latin typeface="Gill Sans MT" panose="020B0502020104020203" pitchFamily="34" charset="0"/>
                <a:sym typeface="Gill Sans"/>
              </a:rPr>
              <a:t> Interview (cont.)</a:t>
            </a:r>
            <a:endParaRPr lang="en-US" dirty="0">
              <a:latin typeface="Gill Sans MT" panose="020B0502020104020203" pitchFamily="34" charset="0"/>
            </a:endParaRPr>
          </a:p>
        </p:txBody>
      </p:sp>
      <p:sp>
        <p:nvSpPr>
          <p:cNvPr id="568" name="Google Shape;56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45</a:t>
            </a:fld>
            <a:endParaRPr dirty="0">
              <a:latin typeface="Gill Sans MT" panose="020B0502020104020203" pitchFamily="34" charset="0"/>
              <a:ea typeface="Gill Sans"/>
              <a:cs typeface="Gill Sans"/>
              <a:sym typeface="Gill Sans"/>
            </a:endParaRPr>
          </a:p>
        </p:txBody>
      </p:sp>
      <p:sp>
        <p:nvSpPr>
          <p:cNvPr id="569" name="Google Shape;569;p28"/>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During the interview:</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70" name="Google Shape;570;p28"/>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Give respondents enough time to think and respond.</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Give encouragement and acknowledge difficulty.</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Stay neutral.</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Invite questions.</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Keep an eye on time. </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End on a positive note.</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Offer token of appreciation.</a:t>
            </a:r>
            <a:endParaRPr lang="en-US" sz="2000" b="0" i="0" u="none" strike="noStrike" cap="none" dirty="0">
              <a:solidFill>
                <a:srgbClr val="000000"/>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660989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2"/>
          <p:cNvSpPr txBox="1">
            <a:spLocks noGrp="1"/>
          </p:cNvSpPr>
          <p:nvPr>
            <p:ph type="title"/>
          </p:nvPr>
        </p:nvSpPr>
        <p:spPr>
          <a:xfrm>
            <a:off x="457200" y="1126921"/>
            <a:ext cx="8229600" cy="67671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After the Cognitive Interview</a:t>
            </a:r>
          </a:p>
        </p:txBody>
      </p:sp>
      <p:sp>
        <p:nvSpPr>
          <p:cNvPr id="577" name="Google Shape;577;p62"/>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Take any additional notes on both verbal responses and nonverbal cues.</a:t>
            </a:r>
          </a:p>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Debrief with your partner interviewer immediately after leaving the respondent’s house.</a:t>
            </a:r>
          </a:p>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Upload the audio recording to a secure server as soon as you are able.</a:t>
            </a:r>
          </a:p>
        </p:txBody>
      </p:sp>
      <p:sp>
        <p:nvSpPr>
          <p:cNvPr id="578" name="Google Shape;57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46</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Taking Notes</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47</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4050244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1084976"/>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Notes Example #1</a:t>
            </a:r>
            <a:endParaRPr sz="3600" dirty="0">
              <a:latin typeface="Gill Sans MT" panose="020B0502020104020203" pitchFamily="34" charset="0"/>
              <a:sym typeface="Gill Sans"/>
            </a:endParaRPr>
          </a:p>
        </p:txBody>
      </p:sp>
      <p:sp>
        <p:nvSpPr>
          <p:cNvPr id="585" name="Google Shape;585;p30"/>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lnSpcReduction="10000"/>
          </a:bodyPr>
          <a:lstStyle/>
          <a:p>
            <a:pPr marL="457200" lvl="1" indent="0" algn="l" rtl="0">
              <a:lnSpc>
                <a:spcPct val="100000"/>
              </a:lnSpc>
              <a:spcBef>
                <a:spcPts val="560"/>
              </a:spcBef>
              <a:spcAft>
                <a:spcPts val="0"/>
              </a:spcAft>
              <a:buSzPts val="1800"/>
              <a:buNone/>
            </a:pPr>
            <a:r>
              <a:rPr lang="en-US" sz="1800" b="1" i="0" u="sng" strike="noStrike" dirty="0">
                <a:solidFill>
                  <a:srgbClr val="000000"/>
                </a:solidFill>
                <a:latin typeface="Gill Sans MT" panose="020B0502020104020203" pitchFamily="34" charset="0"/>
                <a:sym typeface="Gill Sans"/>
              </a:rPr>
              <a:t>Survey question</a:t>
            </a:r>
            <a:r>
              <a:rPr lang="en-US" sz="1800" b="1" i="0" strike="noStrike" dirty="0">
                <a:solidFill>
                  <a:srgbClr val="000000"/>
                </a:solidFill>
                <a:latin typeface="Gill Sans MT" panose="020B0502020104020203" pitchFamily="34" charset="0"/>
                <a:sym typeface="Gill Sans"/>
              </a:rPr>
              <a:t>:</a:t>
            </a:r>
            <a:r>
              <a:rPr lang="en-US" sz="1800" i="0" u="none" strike="noStrike" dirty="0">
                <a:solidFill>
                  <a:srgbClr val="000000"/>
                </a:solidFill>
                <a:latin typeface="Gill Sans MT" panose="020B0502020104020203" pitchFamily="34" charset="0"/>
                <a:sym typeface="Gill Sans"/>
              </a:rPr>
              <a:t> </a:t>
            </a:r>
            <a:r>
              <a:rPr lang="en-US" sz="1800" b="1" dirty="0">
                <a:latin typeface="Gill Sans MT" panose="020B0502020104020203" pitchFamily="34" charset="0"/>
                <a:sym typeface="Gill Sans"/>
              </a:rPr>
              <a:t>Still thinking about drinking water, how many trips did any member of your household make to collect drinking water in the past week?</a:t>
            </a:r>
            <a:endParaRPr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Respondent could not remember how many trips she made.</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i="0" u="none" strike="noStrike" dirty="0">
                <a:solidFill>
                  <a:srgbClr val="000000"/>
                </a:solidFill>
                <a:latin typeface="Gill Sans MT" panose="020B0502020104020203" pitchFamily="34" charset="0"/>
                <a:sym typeface="Gill Sans"/>
              </a:rPr>
              <a:t>Respondent did not know how </a:t>
            </a:r>
            <a:r>
              <a:rPr lang="en-US" sz="1800" dirty="0">
                <a:solidFill>
                  <a:srgbClr val="000000"/>
                </a:solidFill>
                <a:latin typeface="Gill Sans MT" panose="020B0502020104020203" pitchFamily="34" charset="0"/>
                <a:sym typeface="Gill Sans"/>
              </a:rPr>
              <a:t>many trips other household members made.</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i="0" u="none" strike="noStrike" dirty="0">
                <a:solidFill>
                  <a:srgbClr val="000000"/>
                </a:solidFill>
                <a:latin typeface="Gill Sans MT" panose="020B0502020104020203" pitchFamily="34" charset="0"/>
                <a:sym typeface="Gill Sans"/>
              </a:rPr>
              <a:t>Respondent said he made 3</a:t>
            </a:r>
            <a:r>
              <a:rPr lang="en-US" sz="1800" dirty="0">
                <a:solidFill>
                  <a:srgbClr val="000000"/>
                </a:solidFill>
                <a:latin typeface="Gill Sans MT" panose="020B0502020104020203" pitchFamily="34" charset="0"/>
                <a:sym typeface="Gill Sans"/>
              </a:rPr>
              <a:t> trips yesterday and then did some calculations to estimate that he must have made 21 trips in the past week. He did not think about other household members until I reminded him.</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Respondent is confused about what days to use when counting. Today is Wednesday—does she start counting on Sunday, at the start of this week? Or last Wednesday? </a:t>
            </a:r>
            <a:endParaRPr sz="1800" i="0" u="none" strike="noStrike" dirty="0">
              <a:solidFill>
                <a:srgbClr val="000000"/>
              </a:solidFill>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48</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1084976"/>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Notes Example #2</a:t>
            </a:r>
            <a:endParaRPr sz="3600" dirty="0">
              <a:latin typeface="Gill Sans MT" panose="020B0502020104020203" pitchFamily="34" charset="0"/>
              <a:sym typeface="Gill Sans"/>
            </a:endParaRPr>
          </a:p>
        </p:txBody>
      </p:sp>
      <p:sp>
        <p:nvSpPr>
          <p:cNvPr id="585" name="Google Shape;585;p30"/>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p>
            <a:pPr marL="457200" lvl="1" indent="0" algn="l" rtl="0">
              <a:lnSpc>
                <a:spcPct val="100000"/>
              </a:lnSpc>
              <a:spcBef>
                <a:spcPts val="560"/>
              </a:spcBef>
              <a:spcAft>
                <a:spcPts val="0"/>
              </a:spcAft>
              <a:buSzPts val="1800"/>
              <a:buNone/>
            </a:pPr>
            <a:r>
              <a:rPr lang="en-US" sz="1800" b="1" i="0" u="sng" strike="noStrike" dirty="0">
                <a:solidFill>
                  <a:srgbClr val="000000"/>
                </a:solidFill>
                <a:latin typeface="Gill Sans MT" panose="020B0502020104020203" pitchFamily="34" charset="0"/>
                <a:sym typeface="Gill Sans"/>
              </a:rPr>
              <a:t>Survey question</a:t>
            </a:r>
            <a:r>
              <a:rPr lang="en-US" sz="1800" b="1" i="0" strike="noStrike" dirty="0">
                <a:solidFill>
                  <a:srgbClr val="000000"/>
                </a:solidFill>
                <a:latin typeface="Gill Sans MT" panose="020B0502020104020203" pitchFamily="34" charset="0"/>
                <a:sym typeface="Gill Sans"/>
              </a:rPr>
              <a:t>:</a:t>
            </a:r>
            <a:r>
              <a:rPr lang="en-US" sz="1800" i="0" u="none" strike="noStrike" dirty="0">
                <a:solidFill>
                  <a:srgbClr val="000000"/>
                </a:solidFill>
                <a:latin typeface="Gill Sans MT" panose="020B0502020104020203" pitchFamily="34" charset="0"/>
                <a:sym typeface="Gill Sans"/>
              </a:rPr>
              <a:t> </a:t>
            </a:r>
            <a:r>
              <a:rPr lang="en-US" sz="1800" b="1" dirty="0">
                <a:latin typeface="Gill Sans MT" panose="020B0502020104020203" pitchFamily="34" charset="0"/>
                <a:sym typeface="Gill Sans"/>
              </a:rPr>
              <a:t>How much would you say you know about climate change? Would you say you know nothing, a little, some, or a lot?</a:t>
            </a:r>
            <a:endParaRPr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Some respondents equated climate change with little rain, unpredictable rain, and extreme temperatures, and reported knowing a lot because of their own experiences.</a:t>
            </a: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Other respondents talked about climate change in relation to the impacts on their livelihoods (e.g., loss of crops, livestock) and also reporte</a:t>
            </a:r>
            <a:r>
              <a:rPr lang="en-US" sz="1800" dirty="0">
                <a:solidFill>
                  <a:srgbClr val="000000"/>
                </a:solidFill>
                <a:latin typeface="Gill Sans MT" panose="020B0502020104020203" pitchFamily="34" charset="0"/>
              </a:rPr>
              <a:t>d knowing a lot.</a:t>
            </a: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Several</a:t>
            </a:r>
            <a:r>
              <a:rPr lang="en-US" sz="1800" dirty="0">
                <a:solidFill>
                  <a:srgbClr val="000000"/>
                </a:solidFill>
                <a:latin typeface="Gill Sans MT" panose="020B0502020104020203" pitchFamily="34" charset="0"/>
              </a:rPr>
              <a:t> respondents talked about climate change as a science, and reported only knowing a little bit because they did not study it in secondary school or university.</a:t>
            </a:r>
            <a:endParaRPr sz="18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49</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15185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1708140" y="875977"/>
            <a:ext cx="5804222" cy="147315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What is Cognitive </a:t>
            </a:r>
            <a:r>
              <a:rPr lang="en-US" sz="3600" dirty="0">
                <a:solidFill>
                  <a:schemeClr val="accent3"/>
                </a:solidFill>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Testing</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a:t>
            </a:r>
            <a:endParaRPr lang="en-US" dirty="0">
              <a:solidFill>
                <a:schemeClr val="accent3"/>
              </a:solidFill>
              <a:latin typeface="Gill Sans MT" panose="020B0502020104020203" pitchFamily="34" charset="0"/>
            </a:endParaRPr>
          </a:p>
        </p:txBody>
      </p:sp>
      <p:pic>
        <p:nvPicPr>
          <p:cNvPr id="86" name="Google Shape;86;p3" descr="Call center with solid fill"/>
          <p:cNvPicPr preferRelativeResize="0"/>
          <p:nvPr/>
        </p:nvPicPr>
        <p:blipFill rotWithShape="1">
          <a:blip r:embed="rId3">
            <a:alphaModFix/>
          </a:blip>
          <a:srcRect/>
          <a:stretch/>
        </p:blipFill>
        <p:spPr>
          <a:xfrm>
            <a:off x="309146" y="1116697"/>
            <a:ext cx="839585" cy="927243"/>
          </a:xfrm>
          <a:prstGeom prst="rect">
            <a:avLst/>
          </a:prstGeom>
          <a:noFill/>
          <a:ln>
            <a:noFill/>
          </a:ln>
        </p:spPr>
      </p:pic>
      <p:grpSp>
        <p:nvGrpSpPr>
          <p:cNvPr id="87" name="Google Shape;87;p3"/>
          <p:cNvGrpSpPr/>
          <p:nvPr/>
        </p:nvGrpSpPr>
        <p:grpSpPr>
          <a:xfrm>
            <a:off x="375444" y="2001345"/>
            <a:ext cx="8401446" cy="1822374"/>
            <a:chOff x="395993" y="2563368"/>
            <a:chExt cx="8469618" cy="1230860"/>
          </a:xfrm>
        </p:grpSpPr>
        <p:sp>
          <p:nvSpPr>
            <p:cNvPr id="88" name="Google Shape;88;p3"/>
            <p:cNvSpPr/>
            <p:nvPr/>
          </p:nvSpPr>
          <p:spPr>
            <a:xfrm>
              <a:off x="395993" y="2563368"/>
              <a:ext cx="8469618" cy="1230860"/>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89" name="Google Shape;89;p3"/>
            <p:cNvSpPr txBox="1"/>
            <p:nvPr/>
          </p:nvSpPr>
          <p:spPr>
            <a:xfrm>
              <a:off x="543875" y="2747719"/>
              <a:ext cx="8165451" cy="898534"/>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is a technique to identify problematic aspects of survey questions by:</a:t>
              </a:r>
              <a:endParaRPr sz="2400" dirty="0">
                <a:solidFill>
                  <a:schemeClr val="lt1"/>
                </a:solidFill>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Assessing how respondents understand, mentally process, and respond</a:t>
              </a:r>
              <a:endParaRPr dirty="0">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Identifying potential breakdowns in the process</a:t>
              </a:r>
              <a:endParaRPr dirty="0">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Identifying what works well, what does not work well, and why</a:t>
              </a:r>
              <a:endParaRPr dirty="0">
                <a:latin typeface="Gill Sans MT" panose="020B0502020104020203" pitchFamily="34" charset="0"/>
              </a:endParaRPr>
            </a:p>
          </p:txBody>
        </p:sp>
      </p:grpSp>
      <p:sp>
        <p:nvSpPr>
          <p:cNvPr id="90" name="Google Shape;90;p3"/>
          <p:cNvSpPr txBox="1"/>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5</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
        <p:nvSpPr>
          <p:cNvPr id="91" name="Google Shape;91;p3"/>
          <p:cNvSpPr/>
          <p:nvPr/>
        </p:nvSpPr>
        <p:spPr>
          <a:xfrm>
            <a:off x="367110" y="3875491"/>
            <a:ext cx="8401446" cy="117018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a:t>
            </a:r>
            <a:r>
              <a:rPr lang="en-US" sz="2400" b="0" i="0" u="none" strike="noStrike" cap="none">
                <a:solidFill>
                  <a:schemeClr val="lt1"/>
                </a:solidFill>
                <a:latin typeface="Gill Sans MT" panose="020B0502020104020203" pitchFamily="34" charset="0"/>
                <a:ea typeface="Gill Sans"/>
                <a:cs typeface="Gill Sans"/>
                <a:sym typeface="Gill Sans"/>
              </a:rPr>
              <a:t>is implemented </a:t>
            </a:r>
            <a:r>
              <a:rPr lang="en-US" sz="2400" b="0" i="0" u="none" strike="noStrike" cap="none" dirty="0">
                <a:solidFill>
                  <a:schemeClr val="lt1"/>
                </a:solidFill>
                <a:latin typeface="Gill Sans MT" panose="020B0502020104020203" pitchFamily="34" charset="0"/>
                <a:ea typeface="Gill Sans"/>
                <a:cs typeface="Gill Sans"/>
                <a:sym typeface="Gill Sans"/>
              </a:rPr>
              <a:t>using:</a:t>
            </a:r>
            <a:endParaRPr sz="2400" dirty="0">
              <a:solidFill>
                <a:schemeClr val="lt1"/>
              </a:solidFill>
              <a:latin typeface="Gill Sans MT" panose="020B0502020104020203" pitchFamily="34" charset="0"/>
            </a:endParaRPr>
          </a:p>
          <a:p>
            <a:pPr marL="633095" indent="-342900">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Face-to-face, in-depth interviews</a:t>
            </a:r>
            <a:r>
              <a:rPr lang="en-US" sz="2000" dirty="0">
                <a:solidFill>
                  <a:schemeClr val="lt1"/>
                </a:solidFill>
                <a:latin typeface="Gill Sans MT" panose="020B0502020104020203" pitchFamily="34" charset="0"/>
                <a:ea typeface="Gill Sans"/>
                <a:cs typeface="Gill Sans"/>
                <a:sym typeface="Gill Sans"/>
              </a:rPr>
              <a:t> </a:t>
            </a:r>
            <a:endParaRPr dirty="0">
              <a:latin typeface="Gill Sans MT" panose="020B0502020104020203" pitchFamily="34" charset="0"/>
            </a:endParaRPr>
          </a:p>
          <a:p>
            <a:pPr marL="633095" marR="0" lvl="0" indent="-342900" algn="l" rtl="0">
              <a:lnSpc>
                <a:spcPct val="10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A small sample of respondents</a:t>
            </a:r>
            <a:endParaRPr dirty="0">
              <a:solidFill>
                <a:schemeClr val="lt1"/>
              </a:solidFill>
              <a:latin typeface="Gill Sans MT" panose="020B0502020104020203" pitchFamily="34" charset="0"/>
            </a:endParaRPr>
          </a:p>
        </p:txBody>
      </p:sp>
      <p:sp>
        <p:nvSpPr>
          <p:cNvPr id="92" name="Google Shape;92;p3"/>
          <p:cNvSpPr/>
          <p:nvPr/>
        </p:nvSpPr>
        <p:spPr>
          <a:xfrm>
            <a:off x="367110" y="5097443"/>
            <a:ext cx="8401446" cy="950757"/>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500"/>
              <a:buFont typeface="Arial"/>
              <a:buNone/>
            </a:pPr>
            <a:endParaRPr sz="25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90000"/>
              </a:lnSpc>
              <a:spcBef>
                <a:spcPts val="0"/>
              </a:spcBef>
              <a:spcAft>
                <a:spcPts val="0"/>
              </a:spcAft>
              <a:buClr>
                <a:srgbClr val="000000"/>
              </a:buClr>
              <a:buSzPts val="25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can be used to pretest other interviewing materials</a:t>
            </a:r>
            <a:r>
              <a:rPr lang="en-US" sz="2400" dirty="0">
                <a:solidFill>
                  <a:schemeClr val="lt1"/>
                </a:solidFill>
                <a:latin typeface="Gill Sans MT" panose="020B0502020104020203" pitchFamily="34" charset="0"/>
                <a:ea typeface="Gill Sans"/>
                <a:cs typeface="Gill Sans"/>
                <a:sym typeface="Gill Sans"/>
              </a:rPr>
              <a:t> (</a:t>
            </a:r>
            <a:r>
              <a:rPr lang="en-US" sz="2400" b="0" i="0" u="none" strike="noStrike" cap="none" dirty="0">
                <a:solidFill>
                  <a:schemeClr val="lt1"/>
                </a:solidFill>
                <a:latin typeface="Gill Sans MT" panose="020B0502020104020203" pitchFamily="34" charset="0"/>
                <a:ea typeface="Gill Sans"/>
                <a:cs typeface="Gill Sans"/>
                <a:sym typeface="Gill Sans"/>
              </a:rPr>
              <a:t>e.g., recruitment letters, instructions, consent forms).</a:t>
            </a:r>
            <a:endParaRPr sz="2400" dirty="0">
              <a:solidFill>
                <a:schemeClr val="lt1"/>
              </a:solidFill>
              <a:latin typeface="Gill Sans MT" panose="020B0502020104020203" pitchFamily="34" charset="0"/>
            </a:endParaRPr>
          </a:p>
          <a:p>
            <a:pPr marL="0" marR="0" lvl="0" indent="0" algn="l" rtl="0">
              <a:lnSpc>
                <a:spcPct val="100000"/>
              </a:lnSpc>
              <a:spcBef>
                <a:spcPts val="0"/>
              </a:spcBef>
              <a:spcAft>
                <a:spcPts val="0"/>
              </a:spcAft>
              <a:buNone/>
            </a:pPr>
            <a:endParaRPr sz="25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8"/>
          <p:cNvSpPr txBox="1">
            <a:spLocks noGrp="1"/>
          </p:cNvSpPr>
          <p:nvPr>
            <p:ph type="body" idx="1"/>
          </p:nvPr>
        </p:nvSpPr>
        <p:spPr>
          <a:xfrm>
            <a:off x="533882" y="1322715"/>
            <a:ext cx="8101013" cy="516369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b="1" dirty="0">
                <a:solidFill>
                  <a:srgbClr val="403B33"/>
                </a:solidFill>
                <a:latin typeface="Gill Sans MT" panose="020B0502020104020203" pitchFamily="34" charset="0"/>
                <a:ea typeface="Gill Sans"/>
                <a:cs typeface="Gill Sans"/>
                <a:sym typeface="Gill Sans"/>
              </a:rPr>
              <a:t>Disclaimer:</a:t>
            </a:r>
            <a:endParaRPr sz="1600" b="1"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360"/>
              </a:spcBef>
              <a:spcAft>
                <a:spcPts val="0"/>
              </a:spcAft>
              <a:buSzPts val="1800"/>
              <a:buNone/>
            </a:pPr>
            <a:r>
              <a:rPr lang="en-US" b="0" i="0" u="none" strike="noStrike" dirty="0">
                <a:solidFill>
                  <a:srgbClr val="403B33"/>
                </a:solidFill>
                <a:latin typeface="Gill Sans MT" panose="020B0502020104020203" pitchFamily="34" charset="0"/>
                <a:ea typeface="Gill Sans"/>
                <a:cs typeface="Gill Sans"/>
                <a:sym typeface="Gill Sans"/>
              </a:rPr>
              <a:t>These slides are made possible by the support of the American People through the U.S. Agency for International Development, under the terms of OASIS IDIQ No. GS00Q14OADU209, Task Order No. 7200AA21M00009. The opinions expressed herein are those of ICF and do not necessarily reflect the views of the U.S. Agency for International Development or the United States Government.</a:t>
            </a:r>
            <a:endParaRPr dirty="0">
              <a:latin typeface="Gill Sans MT" panose="020B0502020104020203" pitchFamily="34" charset="0"/>
            </a:endParaRPr>
          </a:p>
          <a:p>
            <a:pPr marL="0" lvl="0" indent="0" algn="l" rtl="0">
              <a:lnSpc>
                <a:spcPct val="100000"/>
              </a:lnSpc>
              <a:spcBef>
                <a:spcPts val="320"/>
              </a:spcBef>
              <a:spcAft>
                <a:spcPts val="0"/>
              </a:spcAft>
              <a:buSzPts val="1600"/>
              <a:buNone/>
            </a:pPr>
            <a:endParaRPr sz="1600"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360"/>
              </a:spcBef>
              <a:spcAft>
                <a:spcPts val="0"/>
              </a:spcAft>
              <a:buSzPts val="1800"/>
              <a:buNone/>
            </a:pPr>
            <a:r>
              <a:rPr lang="en-US" b="1" dirty="0">
                <a:solidFill>
                  <a:srgbClr val="403B33"/>
                </a:solidFill>
                <a:latin typeface="Gill Sans MT" panose="020B0502020104020203" pitchFamily="34" charset="0"/>
                <a:ea typeface="Gill Sans"/>
                <a:cs typeface="Gill Sans"/>
                <a:sym typeface="Gill Sans"/>
              </a:rPr>
              <a:t>Contact Information:</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Feed the Future</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1300 Pennsylvania Ave, NW</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Washington, DC 20004</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u="sng" dirty="0">
                <a:solidFill>
                  <a:srgbClr val="403B33"/>
                </a:solidFill>
                <a:latin typeface="Gill Sans MT" panose="020B0502020104020203" pitchFamily="34" charset="0"/>
                <a:ea typeface="Gill Sans"/>
                <a:cs typeface="Gill Sans"/>
                <a:sym typeface="Gill Sans"/>
                <a:hlinkClick r:id="rId3">
                  <a:extLst>
                    <a:ext uri="{A12FA001-AC4F-418D-AE19-62706E023703}">
                      <ahyp:hlinkClr xmlns:ahyp="http://schemas.microsoft.com/office/drawing/2018/hyperlinkcolor" val="tx"/>
                    </a:ext>
                  </a:extLst>
                </a:hlinkClick>
              </a:rPr>
              <a:t>www.feedthefuture.gov</a:t>
            </a:r>
            <a:endParaRPr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0"/>
              </a:spcBef>
              <a:spcAft>
                <a:spcPts val="0"/>
              </a:spcAft>
              <a:buSzPts val="1800"/>
              <a:buNone/>
            </a:pPr>
            <a:r>
              <a:rPr lang="en-US" sz="1800" u="sng" dirty="0">
                <a:solidFill>
                  <a:srgbClr val="000000"/>
                </a:solidFill>
                <a:latin typeface="Gill Sans MT" panose="020B0502020104020203" pitchFamily="34" charset="0"/>
                <a:ea typeface="Gill Sans"/>
                <a:cs typeface="Gill Sans"/>
                <a:sym typeface="Gill Sans"/>
                <a:hlinkClick r:id="rId4">
                  <a:extLst>
                    <a:ext uri="{A12FA001-AC4F-418D-AE19-62706E023703}">
                      <ahyp:hlinkClr xmlns:ahyp="http://schemas.microsoft.com/office/drawing/2018/hyperlinkcolor" val="tx"/>
                    </a:ext>
                  </a:extLst>
                </a:hlinkClick>
              </a:rPr>
              <a:t>rfs.ald@usaid.gov</a:t>
            </a:r>
            <a:r>
              <a:rPr lang="en-US" sz="1800" dirty="0">
                <a:solidFill>
                  <a:srgbClr val="000000"/>
                </a:solidFill>
                <a:latin typeface="Gill Sans MT" panose="020B0502020104020203" pitchFamily="34" charset="0"/>
                <a:ea typeface="Gill Sans"/>
                <a:cs typeface="Gill Sans"/>
                <a:sym typeface="Gill Sans"/>
              </a:rPr>
              <a:t> </a:t>
            </a:r>
            <a:endParaRPr dirty="0">
              <a:latin typeface="Gill Sans MT" panose="020B0502020104020203" pitchFamily="34" charset="0"/>
            </a:endParaRPr>
          </a:p>
          <a:p>
            <a:pPr marL="0" lvl="0" indent="0" algn="l" rtl="0">
              <a:lnSpc>
                <a:spcPct val="100000"/>
              </a:lnSpc>
              <a:spcBef>
                <a:spcPts val="0"/>
              </a:spcBef>
              <a:spcAft>
                <a:spcPts val="0"/>
              </a:spcAft>
              <a:buSzPts val="1800"/>
              <a:buNone/>
            </a:pPr>
            <a:endParaRPr dirty="0">
              <a:solidFill>
                <a:srgbClr val="403B33"/>
              </a:solidFill>
              <a:latin typeface="Gill Sans MT" panose="020B0502020104020203" pitchFamily="34" charset="0"/>
              <a:ea typeface="Gill Sans"/>
              <a:cs typeface="Gill Sans"/>
              <a:sym typeface="Gill Sans"/>
            </a:endParaRPr>
          </a:p>
          <a:p>
            <a:pPr marL="285750" marR="0" lvl="0" indent="-184150" algn="l" rtl="0">
              <a:lnSpc>
                <a:spcPct val="100000"/>
              </a:lnSpc>
              <a:spcBef>
                <a:spcPts val="320"/>
              </a:spcBef>
              <a:spcAft>
                <a:spcPts val="0"/>
              </a:spcAft>
              <a:buClr>
                <a:schemeClr val="dk1"/>
              </a:buClr>
              <a:buSzPts val="1600"/>
              <a:buFont typeface="Arial"/>
              <a:buNone/>
            </a:pPr>
            <a:endParaRPr sz="1600" dirty="0">
              <a:latin typeface="Gill Sans MT" panose="020B0502020104020203"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49" descr="logo_african_color.png"/>
          <p:cNvPicPr preferRelativeResize="0"/>
          <p:nvPr/>
        </p:nvPicPr>
        <p:blipFill rotWithShape="1">
          <a:blip r:embed="rId3">
            <a:alphaModFix/>
          </a:blip>
          <a:srcRect/>
          <a:stretch/>
        </p:blipFill>
        <p:spPr>
          <a:xfrm>
            <a:off x="6997701" y="4815734"/>
            <a:ext cx="1384300" cy="1325563"/>
          </a:xfrm>
          <a:prstGeom prst="rect">
            <a:avLst/>
          </a:prstGeom>
          <a:noFill/>
          <a:ln>
            <a:noFill/>
          </a:ln>
        </p:spPr>
      </p:pic>
      <p:pic>
        <p:nvPicPr>
          <p:cNvPr id="598" name="Google Shape;598;p49" descr="logo_eop_color.png"/>
          <p:cNvPicPr preferRelativeResize="0"/>
          <p:nvPr/>
        </p:nvPicPr>
        <p:blipFill rotWithShape="1">
          <a:blip r:embed="rId4">
            <a:alphaModFix/>
          </a:blip>
          <a:srcRect/>
          <a:stretch/>
        </p:blipFill>
        <p:spPr>
          <a:xfrm>
            <a:off x="887416" y="4792715"/>
            <a:ext cx="1392237" cy="1371600"/>
          </a:xfrm>
          <a:prstGeom prst="rect">
            <a:avLst/>
          </a:prstGeom>
          <a:noFill/>
          <a:ln>
            <a:noFill/>
          </a:ln>
        </p:spPr>
      </p:pic>
      <p:pic>
        <p:nvPicPr>
          <p:cNvPr id="599" name="Google Shape;599;p49" descr="logo_treasury_color.png"/>
          <p:cNvPicPr preferRelativeResize="0"/>
          <p:nvPr/>
        </p:nvPicPr>
        <p:blipFill rotWithShape="1">
          <a:blip r:embed="rId5">
            <a:alphaModFix/>
          </a:blip>
          <a:srcRect/>
          <a:stretch/>
        </p:blipFill>
        <p:spPr>
          <a:xfrm>
            <a:off x="5027616" y="4815734"/>
            <a:ext cx="1296987" cy="1325563"/>
          </a:xfrm>
          <a:prstGeom prst="rect">
            <a:avLst/>
          </a:prstGeom>
          <a:noFill/>
          <a:ln>
            <a:noFill/>
          </a:ln>
        </p:spPr>
      </p:pic>
      <p:pic>
        <p:nvPicPr>
          <p:cNvPr id="600" name="Google Shape;600;p49" descr="logo_peace_color.png"/>
          <p:cNvPicPr preferRelativeResize="0"/>
          <p:nvPr/>
        </p:nvPicPr>
        <p:blipFill rotWithShape="1">
          <a:blip r:embed="rId6">
            <a:alphaModFix/>
          </a:blip>
          <a:srcRect/>
          <a:stretch/>
        </p:blipFill>
        <p:spPr>
          <a:xfrm>
            <a:off x="2895600" y="4777634"/>
            <a:ext cx="1371600" cy="1401763"/>
          </a:xfrm>
          <a:prstGeom prst="rect">
            <a:avLst/>
          </a:prstGeom>
          <a:noFill/>
          <a:ln>
            <a:noFill/>
          </a:ln>
        </p:spPr>
      </p:pic>
      <p:pic>
        <p:nvPicPr>
          <p:cNvPr id="601" name="Google Shape;601;p49" descr="logo_state_color.png"/>
          <p:cNvPicPr preferRelativeResize="0"/>
          <p:nvPr/>
        </p:nvPicPr>
        <p:blipFill rotWithShape="1">
          <a:blip r:embed="rId7">
            <a:alphaModFix/>
          </a:blip>
          <a:srcRect/>
          <a:stretch/>
        </p:blipFill>
        <p:spPr>
          <a:xfrm>
            <a:off x="1447802" y="3258335"/>
            <a:ext cx="1427163" cy="1447800"/>
          </a:xfrm>
          <a:prstGeom prst="rect">
            <a:avLst/>
          </a:prstGeom>
          <a:noFill/>
          <a:ln>
            <a:noFill/>
          </a:ln>
        </p:spPr>
      </p:pic>
      <p:pic>
        <p:nvPicPr>
          <p:cNvPr id="602" name="Google Shape;602;p49" descr="http://upload.wikimedia.org/wikipedia/commons/thumb/1/1c/USGS_logo_green.svg/800px-USGS_logo_green.svg.png"/>
          <p:cNvPicPr preferRelativeResize="0"/>
          <p:nvPr/>
        </p:nvPicPr>
        <p:blipFill rotWithShape="1">
          <a:blip r:embed="rId8">
            <a:alphaModFix/>
          </a:blip>
          <a:srcRect/>
          <a:stretch/>
        </p:blipFill>
        <p:spPr>
          <a:xfrm>
            <a:off x="3429000" y="3555198"/>
            <a:ext cx="2133600" cy="854075"/>
          </a:xfrm>
          <a:prstGeom prst="rect">
            <a:avLst/>
          </a:prstGeom>
          <a:noFill/>
          <a:ln>
            <a:noFill/>
          </a:ln>
        </p:spPr>
      </p:pic>
      <p:pic>
        <p:nvPicPr>
          <p:cNvPr id="603" name="Google Shape;603;p49" descr="logo_usda_color.png"/>
          <p:cNvPicPr preferRelativeResize="0"/>
          <p:nvPr/>
        </p:nvPicPr>
        <p:blipFill rotWithShape="1">
          <a:blip r:embed="rId9">
            <a:alphaModFix/>
          </a:blip>
          <a:srcRect/>
          <a:stretch/>
        </p:blipFill>
        <p:spPr>
          <a:xfrm>
            <a:off x="4691066" y="1930329"/>
            <a:ext cx="1176337" cy="1143000"/>
          </a:xfrm>
          <a:prstGeom prst="rect">
            <a:avLst/>
          </a:prstGeom>
          <a:noFill/>
          <a:ln>
            <a:noFill/>
          </a:ln>
        </p:spPr>
      </p:pic>
      <p:pic>
        <p:nvPicPr>
          <p:cNvPr id="604" name="Google Shape;604;p49" descr="logo_opic_color.png"/>
          <p:cNvPicPr preferRelativeResize="0"/>
          <p:nvPr/>
        </p:nvPicPr>
        <p:blipFill rotWithShape="1">
          <a:blip r:embed="rId10">
            <a:alphaModFix/>
          </a:blip>
          <a:srcRect/>
          <a:stretch/>
        </p:blipFill>
        <p:spPr>
          <a:xfrm>
            <a:off x="6789739" y="1892229"/>
            <a:ext cx="1211263" cy="1219200"/>
          </a:xfrm>
          <a:prstGeom prst="rect">
            <a:avLst/>
          </a:prstGeom>
          <a:noFill/>
          <a:ln>
            <a:noFill/>
          </a:ln>
        </p:spPr>
      </p:pic>
      <p:pic>
        <p:nvPicPr>
          <p:cNvPr id="605" name="Google Shape;605;p49" descr="logo_mcc_color.png"/>
          <p:cNvPicPr preferRelativeResize="0"/>
          <p:nvPr/>
        </p:nvPicPr>
        <p:blipFill rotWithShape="1">
          <a:blip r:embed="rId11">
            <a:alphaModFix/>
          </a:blip>
          <a:srcRect/>
          <a:stretch/>
        </p:blipFill>
        <p:spPr>
          <a:xfrm>
            <a:off x="2670178" y="1869210"/>
            <a:ext cx="1292225" cy="1265239"/>
          </a:xfrm>
          <a:prstGeom prst="rect">
            <a:avLst/>
          </a:prstGeom>
          <a:noFill/>
          <a:ln>
            <a:noFill/>
          </a:ln>
        </p:spPr>
      </p:pic>
      <p:pic>
        <p:nvPicPr>
          <p:cNvPr id="606" name="Google Shape;606;p49"/>
          <p:cNvPicPr preferRelativeResize="0"/>
          <p:nvPr/>
        </p:nvPicPr>
        <p:blipFill rotWithShape="1">
          <a:blip r:embed="rId12">
            <a:alphaModFix/>
          </a:blip>
          <a:srcRect/>
          <a:stretch/>
        </p:blipFill>
        <p:spPr>
          <a:xfrm>
            <a:off x="411079" y="1945410"/>
            <a:ext cx="1371775" cy="1112839"/>
          </a:xfrm>
          <a:prstGeom prst="rect">
            <a:avLst/>
          </a:prstGeom>
          <a:noFill/>
          <a:ln>
            <a:noFill/>
          </a:ln>
        </p:spPr>
      </p:pic>
      <p:pic>
        <p:nvPicPr>
          <p:cNvPr id="607" name="Google Shape;607;p49" descr="U.S. Department of Commerce logo"/>
          <p:cNvPicPr preferRelativeResize="0"/>
          <p:nvPr/>
        </p:nvPicPr>
        <p:blipFill rotWithShape="1">
          <a:blip r:embed="rId13">
            <a:alphaModFix/>
          </a:blip>
          <a:srcRect/>
          <a:stretch/>
        </p:blipFill>
        <p:spPr>
          <a:xfrm>
            <a:off x="5943600" y="3334535"/>
            <a:ext cx="1295400" cy="1295400"/>
          </a:xfrm>
          <a:prstGeom prst="rect">
            <a:avLst/>
          </a:prstGeom>
          <a:noFill/>
          <a:ln>
            <a:noFill/>
          </a:ln>
        </p:spPr>
      </p:pic>
      <p:sp>
        <p:nvSpPr>
          <p:cNvPr id="608" name="Google Shape;608;p49"/>
          <p:cNvSpPr txBox="1"/>
          <p:nvPr/>
        </p:nvSpPr>
        <p:spPr>
          <a:xfrm>
            <a:off x="448041" y="1156445"/>
            <a:ext cx="8229600" cy="597049"/>
          </a:xfrm>
          <a:prstGeom prst="rect">
            <a:avLst/>
          </a:prstGeom>
          <a:noFill/>
          <a:ln>
            <a:noFill/>
          </a:ln>
        </p:spPr>
        <p:txBody>
          <a:bodyPr spcFirstLastPara="1" wrap="square" lIns="91425" tIns="45700" rIns="91425" bIns="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rgbClr val="C25700"/>
                </a:solidFill>
                <a:latin typeface="Gill Sans MT" panose="020B0502020104020203" pitchFamily="34" charset="0"/>
                <a:ea typeface="Gill Sans"/>
                <a:cs typeface="Gill Sans"/>
                <a:sym typeface="Gill Sans"/>
              </a:rPr>
              <a:t>U.S. GOVERNMENT PARTNERS</a:t>
            </a:r>
            <a:endParaRPr sz="3200" b="0" i="0" u="none" strike="noStrike" cap="none" dirty="0">
              <a:solidFill>
                <a:srgbClr val="C25700"/>
              </a:solidFill>
              <a:latin typeface="Gill Sans MT" panose="020B0502020104020203" pitchFamily="34" charset="0"/>
              <a:ea typeface="Gill Sans"/>
              <a:cs typeface="Gill Sans"/>
              <a:sym typeface="Gill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67110" y="1084020"/>
            <a:ext cx="8229600" cy="6286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Steps</a:t>
            </a:r>
            <a:endParaRPr lang="en-US" dirty="0">
              <a:solidFill>
                <a:schemeClr val="accent3"/>
              </a:solidFill>
              <a:latin typeface="Gill Sans MT" panose="020B0502020104020203" pitchFamily="34" charset="0"/>
            </a:endParaRPr>
          </a:p>
        </p:txBody>
      </p:sp>
      <p:sp>
        <p:nvSpPr>
          <p:cNvPr id="99" name="Google Shape;99;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6</a:t>
            </a:fld>
            <a:endParaRPr dirty="0">
              <a:latin typeface="Gill Sans MT" panose="020B0502020104020203" pitchFamily="34" charset="0"/>
              <a:ea typeface="Gill Sans"/>
              <a:cs typeface="Gill Sans"/>
              <a:sym typeface="Gill Sans"/>
            </a:endParaRPr>
          </a:p>
        </p:txBody>
      </p:sp>
      <p:grpSp>
        <p:nvGrpSpPr>
          <p:cNvPr id="100" name="Google Shape;100;p6"/>
          <p:cNvGrpSpPr/>
          <p:nvPr/>
        </p:nvGrpSpPr>
        <p:grpSpPr>
          <a:xfrm>
            <a:off x="547290" y="277802"/>
            <a:ext cx="7906016" cy="4350696"/>
            <a:chOff x="-9746" y="3404"/>
            <a:chExt cx="7906016" cy="4350696"/>
          </a:xfrm>
        </p:grpSpPr>
        <p:sp>
          <p:nvSpPr>
            <p:cNvPr id="101" name="Google Shape;101;p6"/>
            <p:cNvSpPr/>
            <p:nvPr/>
          </p:nvSpPr>
          <p:spPr>
            <a:xfrm>
              <a:off x="219348" y="166556"/>
              <a:ext cx="398700" cy="3987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2" name="Google Shape;102;p6"/>
            <p:cNvSpPr/>
            <p:nvPr/>
          </p:nvSpPr>
          <p:spPr>
            <a:xfrm>
              <a:off x="837512" y="3404"/>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3" name="Google Shape;103;p6"/>
            <p:cNvSpPr/>
            <p:nvPr/>
          </p:nvSpPr>
          <p:spPr>
            <a:xfrm>
              <a:off x="229006" y="1080461"/>
              <a:ext cx="398700" cy="398700"/>
            </a:xfrm>
            <a:prstGeom prst="rect">
              <a:avLst/>
            </a:prstGeom>
            <a:blipFill rotWithShape="1">
              <a:blip r:embed="rId4">
                <a:alphaModFix/>
              </a:blip>
              <a:stretch>
                <a:fillRect/>
              </a:stretch>
            </a:blipFill>
            <a:ln w="25400"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4" name="Google Shape;104;p6"/>
            <p:cNvSpPr/>
            <p:nvPr/>
          </p:nvSpPr>
          <p:spPr>
            <a:xfrm>
              <a:off x="837512" y="909803"/>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5" name="Google Shape;105;p6"/>
            <p:cNvSpPr/>
            <p:nvPr/>
          </p:nvSpPr>
          <p:spPr>
            <a:xfrm>
              <a:off x="0" y="1641958"/>
              <a:ext cx="7886700"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6" name="Google Shape;106;p6"/>
            <p:cNvSpPr/>
            <p:nvPr/>
          </p:nvSpPr>
          <p:spPr>
            <a:xfrm>
              <a:off x="229006" y="1814784"/>
              <a:ext cx="398700" cy="3987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7" name="Google Shape;107;p6"/>
            <p:cNvSpPr/>
            <p:nvPr/>
          </p:nvSpPr>
          <p:spPr>
            <a:xfrm>
              <a:off x="837512" y="1816202"/>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8" name="Google Shape;108;p6"/>
            <p:cNvSpPr txBox="1"/>
            <p:nvPr/>
          </p:nvSpPr>
          <p:spPr>
            <a:xfrm>
              <a:off x="837512" y="1661878"/>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Respondents first answer a survey question.</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109" name="Google Shape;109;p6"/>
            <p:cNvSpPr/>
            <p:nvPr/>
          </p:nvSpPr>
          <p:spPr>
            <a:xfrm>
              <a:off x="0" y="2475651"/>
              <a:ext cx="7886700" cy="725100"/>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0" name="Google Shape;110;p6"/>
            <p:cNvSpPr/>
            <p:nvPr/>
          </p:nvSpPr>
          <p:spPr>
            <a:xfrm>
              <a:off x="229006" y="2658214"/>
              <a:ext cx="398700" cy="3987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1" name="Google Shape;111;p6"/>
            <p:cNvSpPr/>
            <p:nvPr/>
          </p:nvSpPr>
          <p:spPr>
            <a:xfrm>
              <a:off x="837512" y="2722601"/>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2" name="Google Shape;112;p6"/>
            <p:cNvSpPr txBox="1"/>
            <p:nvPr/>
          </p:nvSpPr>
          <p:spPr>
            <a:xfrm>
              <a:off x="827854" y="2455731"/>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The interviewer asks the respondents to describe how and why they answered the way they did.</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113" name="Google Shape;113;p6"/>
            <p:cNvSpPr/>
            <p:nvPr/>
          </p:nvSpPr>
          <p:spPr>
            <a:xfrm>
              <a:off x="-9746" y="3309344"/>
              <a:ext cx="7886700" cy="725100"/>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4" name="Google Shape;114;p6"/>
            <p:cNvSpPr/>
            <p:nvPr/>
          </p:nvSpPr>
          <p:spPr>
            <a:xfrm>
              <a:off x="214533" y="3511524"/>
              <a:ext cx="398700" cy="3987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5" name="Google Shape;115;p6"/>
            <p:cNvSpPr/>
            <p:nvPr/>
          </p:nvSpPr>
          <p:spPr>
            <a:xfrm>
              <a:off x="837512" y="3629000"/>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6" name="Google Shape;116;p6"/>
            <p:cNvSpPr txBox="1"/>
            <p:nvPr/>
          </p:nvSpPr>
          <p:spPr>
            <a:xfrm>
              <a:off x="847170" y="3331946"/>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The interviewer follows up with probing questions to better understand the respondents’ response process.</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7"/>
          <p:cNvSpPr txBox="1">
            <a:spLocks noGrp="1"/>
          </p:cNvSpPr>
          <p:nvPr>
            <p:ph type="title"/>
          </p:nvPr>
        </p:nvSpPr>
        <p:spPr>
          <a:xfrm>
            <a:off x="663963" y="1435348"/>
            <a:ext cx="7816074" cy="67950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is…</a:t>
            </a:r>
            <a:endParaRPr lang="en-US" dirty="0">
              <a:solidFill>
                <a:schemeClr val="accent3"/>
              </a:solidFill>
              <a:latin typeface="Gill Sans MT" panose="020B0502020104020203" pitchFamily="34" charset="0"/>
            </a:endParaRPr>
          </a:p>
        </p:txBody>
      </p:sp>
      <p:grpSp>
        <p:nvGrpSpPr>
          <p:cNvPr id="123" name="Google Shape;123;p47"/>
          <p:cNvGrpSpPr/>
          <p:nvPr/>
        </p:nvGrpSpPr>
        <p:grpSpPr>
          <a:xfrm>
            <a:off x="568803" y="2540990"/>
            <a:ext cx="8176871" cy="3517800"/>
            <a:chOff x="0" y="102590"/>
            <a:chExt cx="5599860" cy="3517800"/>
          </a:xfrm>
        </p:grpSpPr>
        <p:sp>
          <p:nvSpPr>
            <p:cNvPr id="124" name="Google Shape;124;p47"/>
            <p:cNvSpPr/>
            <p:nvPr/>
          </p:nvSpPr>
          <p:spPr>
            <a:xfrm>
              <a:off x="0" y="102590"/>
              <a:ext cx="5548800" cy="1374600"/>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5" name="Google Shape;125;p47"/>
            <p:cNvSpPr txBox="1"/>
            <p:nvPr/>
          </p:nvSpPr>
          <p:spPr>
            <a:xfrm>
              <a:off x="175497" y="222460"/>
              <a:ext cx="5414400" cy="1240500"/>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1" i="0" u="sng" strike="noStrike" cap="none" dirty="0">
                  <a:solidFill>
                    <a:schemeClr val="lt1"/>
                  </a:solidFill>
                  <a:latin typeface="Gill Sans MT" panose="020B0502020104020203" pitchFamily="34" charset="0"/>
                  <a:ea typeface="Gill Sans"/>
                  <a:cs typeface="Gill Sans"/>
                  <a:sym typeface="Gill Sans"/>
                </a:rPr>
                <a:t>Not</a:t>
              </a:r>
              <a:r>
                <a:rPr lang="en-US" sz="2500" b="0" i="0" u="none" strike="noStrike" cap="none" dirty="0">
                  <a:solidFill>
                    <a:schemeClr val="lt1"/>
                  </a:solidFill>
                  <a:latin typeface="Gill Sans MT" panose="020B0502020104020203" pitchFamily="34" charset="0"/>
                  <a:ea typeface="Gill Sans"/>
                  <a:cs typeface="Gill Sans"/>
                  <a:sym typeface="Gill Sans"/>
                </a:rPr>
                <a:t> a test of a respondent’s cognitive 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6" name="Google Shape;126;p47"/>
            <p:cNvSpPr/>
            <p:nvPr/>
          </p:nvSpPr>
          <p:spPr>
            <a:xfrm>
              <a:off x="0" y="1611740"/>
              <a:ext cx="5548800" cy="137460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7" name="Google Shape;127;p47"/>
            <p:cNvSpPr txBox="1"/>
            <p:nvPr/>
          </p:nvSpPr>
          <p:spPr>
            <a:xfrm>
              <a:off x="185460" y="1611590"/>
              <a:ext cx="5414400" cy="1240500"/>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1" i="0" u="sng" strike="noStrike" cap="none" dirty="0">
                  <a:solidFill>
                    <a:schemeClr val="lt1"/>
                  </a:solidFill>
                  <a:latin typeface="Gill Sans MT" panose="020B0502020104020203" pitchFamily="34" charset="0"/>
                  <a:ea typeface="Gill Sans"/>
                  <a:cs typeface="Gill Sans"/>
                  <a:sym typeface="Gill Sans"/>
                </a:rPr>
                <a:t>Not</a:t>
              </a:r>
              <a:r>
                <a:rPr lang="en-US" sz="2500" b="1" i="0" u="none" strike="noStrike" cap="none" dirty="0">
                  <a:solidFill>
                    <a:schemeClr val="lt1"/>
                  </a:solidFill>
                  <a:latin typeface="Gill Sans MT" panose="020B0502020104020203" pitchFamily="34" charset="0"/>
                  <a:ea typeface="Gill Sans"/>
                  <a:cs typeface="Gill Sans"/>
                  <a:sym typeface="Gill Sans"/>
                </a:rPr>
                <a:t> </a:t>
              </a:r>
              <a:r>
                <a:rPr lang="en-US" sz="2500" b="0" i="0" u="none" strike="noStrike" cap="none" dirty="0">
                  <a:solidFill>
                    <a:schemeClr val="lt1"/>
                  </a:solidFill>
                  <a:latin typeface="Gill Sans MT" panose="020B0502020104020203" pitchFamily="34" charset="0"/>
                  <a:ea typeface="Gill Sans"/>
                  <a:cs typeface="Gill Sans"/>
                  <a:sym typeface="Gill Sans"/>
                </a:rPr>
                <a:t>an intelligence test</a:t>
              </a:r>
              <a:endParaRPr sz="1400" b="1" i="0" u="none" strike="noStrike" cap="none" dirty="0">
                <a:solidFill>
                  <a:srgbClr val="000000"/>
                </a:solidFill>
                <a:latin typeface="Gill Sans MT" panose="020B0502020104020203" pitchFamily="34" charset="0"/>
                <a:ea typeface="Gill Sans"/>
                <a:cs typeface="Gill Sans"/>
                <a:sym typeface="Gill Sans"/>
              </a:endParaRPr>
            </a:p>
          </p:txBody>
        </p:sp>
        <p:sp>
          <p:nvSpPr>
            <p:cNvPr id="128" name="Google Shape;128;p47"/>
            <p:cNvSpPr/>
            <p:nvPr/>
          </p:nvSpPr>
          <p:spPr>
            <a:xfrm>
              <a:off x="0" y="2986490"/>
              <a:ext cx="5548800" cy="63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129" name="Google Shape;129;p47"/>
          <p:cNvSpPr txBox="1"/>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7</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457200" y="1054338"/>
            <a:ext cx="82296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Goal of Cognitive </a:t>
            </a:r>
            <a:r>
              <a:rPr lang="en-US" sz="3600" dirty="0">
                <a:solidFill>
                  <a:schemeClr val="accent3"/>
                </a:solidFill>
                <a:latin typeface="Gill Sans MT" panose="020B0502020104020203" pitchFamily="34" charset="0"/>
              </a:rPr>
              <a:t>Testing</a:t>
            </a:r>
            <a:endParaRPr sz="4000" dirty="0">
              <a:solidFill>
                <a:schemeClr val="accent3"/>
              </a:solidFill>
              <a:latin typeface="Gill Sans MT" panose="020B0502020104020203" pitchFamily="34" charset="0"/>
              <a:sym typeface="Gill Sans"/>
            </a:endParaRPr>
          </a:p>
        </p:txBody>
      </p:sp>
      <p:grpSp>
        <p:nvGrpSpPr>
          <p:cNvPr id="136" name="Google Shape;136;p4"/>
          <p:cNvGrpSpPr/>
          <p:nvPr/>
        </p:nvGrpSpPr>
        <p:grpSpPr>
          <a:xfrm>
            <a:off x="723681" y="2887745"/>
            <a:ext cx="7854619" cy="2758909"/>
            <a:chOff x="32465" y="982745"/>
            <a:chExt cx="7854619" cy="2758909"/>
          </a:xfrm>
        </p:grpSpPr>
        <p:sp>
          <p:nvSpPr>
            <p:cNvPr id="137" name="Google Shape;137;p4"/>
            <p:cNvSpPr/>
            <p:nvPr/>
          </p:nvSpPr>
          <p:spPr>
            <a:xfrm>
              <a:off x="1025559" y="982745"/>
              <a:ext cx="1625100" cy="16251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38" name="Google Shape;138;p4"/>
            <p:cNvSpPr/>
            <p:nvPr/>
          </p:nvSpPr>
          <p:spPr>
            <a:xfrm>
              <a:off x="32465" y="3021654"/>
              <a:ext cx="36114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39" name="Google Shape;139;p4"/>
            <p:cNvSpPr txBox="1"/>
            <p:nvPr/>
          </p:nvSpPr>
          <p:spPr>
            <a:xfrm>
              <a:off x="32465" y="3021654"/>
              <a:ext cx="36114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200" b="0" i="0" u="none" strike="noStrike" cap="none" dirty="0">
                  <a:solidFill>
                    <a:srgbClr val="000000"/>
                  </a:solidFill>
                  <a:latin typeface="Gill Sans MT" panose="020B0502020104020203" pitchFamily="34" charset="0"/>
                  <a:ea typeface="Gill Sans"/>
                  <a:cs typeface="Gill Sans"/>
                  <a:sym typeface="Gill Sans"/>
                </a:rPr>
                <a:t>Is the true meaning conveyed to respondents?</a:t>
              </a:r>
              <a:endParaRPr sz="22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40" name="Google Shape;140;p4"/>
            <p:cNvSpPr/>
            <p:nvPr/>
          </p:nvSpPr>
          <p:spPr>
            <a:xfrm>
              <a:off x="5268778" y="982745"/>
              <a:ext cx="1625100" cy="16251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41" name="Google Shape;141;p4"/>
            <p:cNvSpPr/>
            <p:nvPr/>
          </p:nvSpPr>
          <p:spPr>
            <a:xfrm>
              <a:off x="4275684" y="3021654"/>
              <a:ext cx="36114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42" name="Google Shape;142;p4"/>
            <p:cNvSpPr txBox="1"/>
            <p:nvPr/>
          </p:nvSpPr>
          <p:spPr>
            <a:xfrm>
              <a:off x="4275684" y="3021654"/>
              <a:ext cx="36114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200" b="0" i="0" u="none" strike="noStrike" cap="none" dirty="0">
                  <a:solidFill>
                    <a:srgbClr val="000000"/>
                  </a:solidFill>
                  <a:latin typeface="Gill Sans MT" panose="020B0502020104020203" pitchFamily="34" charset="0"/>
                  <a:ea typeface="Gill Sans"/>
                  <a:cs typeface="Gill Sans"/>
                  <a:sym typeface="Gill Sans"/>
                </a:rPr>
                <a:t>Is the question functioning as intended?</a:t>
              </a:r>
              <a:endParaRPr sz="22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143" name="Google Shape;143;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8</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1"/>
          <p:cNvSpPr txBox="1">
            <a:spLocks noGrp="1"/>
          </p:cNvSpPr>
          <p:nvPr>
            <p:ph type="title"/>
          </p:nvPr>
        </p:nvSpPr>
        <p:spPr>
          <a:xfrm>
            <a:off x="167054" y="1009331"/>
            <a:ext cx="8809892"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r>
              <a:rPr lang="en-US" sz="3200" dirty="0">
                <a:solidFill>
                  <a:schemeClr val="accent3"/>
                </a:solidFill>
                <a:latin typeface="Gill Sans MT" panose="020B0502020104020203" pitchFamily="34" charset="0"/>
              </a:rPr>
              <a:t>Cognitive Testing Interviews vs. Survey Interviews</a:t>
            </a:r>
            <a:endParaRPr dirty="0">
              <a:latin typeface="Gill Sans MT" panose="020B0502020104020203" pitchFamily="34" charset="0"/>
            </a:endParaRPr>
          </a:p>
        </p:txBody>
      </p:sp>
      <p:grpSp>
        <p:nvGrpSpPr>
          <p:cNvPr id="15" name="Group 14">
            <a:extLst>
              <a:ext uri="{FF2B5EF4-FFF2-40B4-BE49-F238E27FC236}">
                <a16:creationId xmlns:a16="http://schemas.microsoft.com/office/drawing/2014/main" id="{6593A239-6F12-4D7D-D8BD-E602C08A6E2C}"/>
              </a:ext>
            </a:extLst>
          </p:cNvPr>
          <p:cNvGrpSpPr/>
          <p:nvPr/>
        </p:nvGrpSpPr>
        <p:grpSpPr>
          <a:xfrm>
            <a:off x="446333" y="1779133"/>
            <a:ext cx="8291500" cy="4216209"/>
            <a:chOff x="698774" y="1771331"/>
            <a:chExt cx="7889464" cy="4594871"/>
          </a:xfrm>
        </p:grpSpPr>
        <p:grpSp>
          <p:nvGrpSpPr>
            <p:cNvPr id="160" name="Google Shape;160;p51"/>
            <p:cNvGrpSpPr/>
            <p:nvPr/>
          </p:nvGrpSpPr>
          <p:grpSpPr>
            <a:xfrm>
              <a:off x="701538" y="4120143"/>
              <a:ext cx="7886700" cy="678717"/>
              <a:chOff x="628650" y="1989992"/>
              <a:chExt cx="7886700" cy="725100"/>
            </a:xfrm>
          </p:grpSpPr>
          <p:sp>
            <p:nvSpPr>
              <p:cNvPr id="161" name="Google Shape;161;p51"/>
              <p:cNvSpPr/>
              <p:nvPr/>
            </p:nvSpPr>
            <p:spPr>
              <a:xfrm>
                <a:off x="628650" y="1989992"/>
                <a:ext cx="7886700" cy="725100"/>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62" name="Google Shape;162;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May only focus on only a portion of the total main survey content</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163" name="Google Shape;163;p51"/>
            <p:cNvGrpSpPr/>
            <p:nvPr/>
          </p:nvGrpSpPr>
          <p:grpSpPr>
            <a:xfrm>
              <a:off x="698774" y="5692525"/>
              <a:ext cx="7886700" cy="673677"/>
              <a:chOff x="628650" y="1989992"/>
              <a:chExt cx="7886700" cy="725100"/>
            </a:xfrm>
            <a:solidFill>
              <a:schemeClr val="accent2"/>
            </a:solidFill>
          </p:grpSpPr>
          <p:sp>
            <p:nvSpPr>
              <p:cNvPr id="164" name="Google Shape;164;p51"/>
              <p:cNvSpPr/>
              <p:nvPr/>
            </p:nvSpPr>
            <p:spPr>
              <a:xfrm>
                <a:off x="628650" y="1989992"/>
                <a:ext cx="7886700" cy="725100"/>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65" name="Google Shape;165;p51"/>
              <p:cNvSpPr txBox="1"/>
              <p:nvPr/>
            </p:nvSpPr>
            <p:spPr>
              <a:xfrm>
                <a:off x="1209910" y="1989992"/>
                <a:ext cx="7049100" cy="725100"/>
              </a:xfrm>
              <a:prstGeom prst="rect">
                <a:avLst/>
              </a:prstGeom>
              <a:grp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Analysis is qualitative</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66" name="Google Shape;166;p51"/>
            <p:cNvSpPr/>
            <p:nvPr/>
          </p:nvSpPr>
          <p:spPr>
            <a:xfrm>
              <a:off x="801338" y="5807750"/>
              <a:ext cx="504000" cy="50400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nvGrpSpPr>
            <p:cNvPr id="2" name="Group 1">
              <a:extLst>
                <a:ext uri="{FF2B5EF4-FFF2-40B4-BE49-F238E27FC236}">
                  <a16:creationId xmlns:a16="http://schemas.microsoft.com/office/drawing/2014/main" id="{CD6945B0-7BC5-F283-7D05-361E5FDDC530}"/>
                </a:ext>
              </a:extLst>
            </p:cNvPr>
            <p:cNvGrpSpPr/>
            <p:nvPr/>
          </p:nvGrpSpPr>
          <p:grpSpPr>
            <a:xfrm>
              <a:off x="701537" y="1771331"/>
              <a:ext cx="7886700" cy="1448199"/>
              <a:chOff x="628650" y="1989992"/>
              <a:chExt cx="7886700" cy="1547590"/>
            </a:xfrm>
          </p:grpSpPr>
          <p:grpSp>
            <p:nvGrpSpPr>
              <p:cNvPr id="149" name="Google Shape;149;p51"/>
              <p:cNvGrpSpPr/>
              <p:nvPr/>
            </p:nvGrpSpPr>
            <p:grpSpPr>
              <a:xfrm>
                <a:off x="628650" y="1989992"/>
                <a:ext cx="7886700" cy="725100"/>
                <a:chOff x="628650" y="1989992"/>
                <a:chExt cx="7886700" cy="725100"/>
              </a:xfrm>
            </p:grpSpPr>
            <p:sp>
              <p:nvSpPr>
                <p:cNvPr id="150" name="Google Shape;150;p51"/>
                <p:cNvSpPr/>
                <p:nvPr/>
              </p:nvSpPr>
              <p:spPr>
                <a:xfrm>
                  <a:off x="628650" y="1989992"/>
                  <a:ext cx="7886700"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1" name="Google Shape;151;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Requires training specifically in the cognitive response process and a flexible approach using question-specific probes </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152" name="Google Shape;152;p51"/>
              <p:cNvGrpSpPr/>
              <p:nvPr/>
            </p:nvGrpSpPr>
            <p:grpSpPr>
              <a:xfrm>
                <a:off x="628650" y="2812482"/>
                <a:ext cx="7886700" cy="725100"/>
                <a:chOff x="628650" y="1989992"/>
                <a:chExt cx="7886700" cy="725100"/>
              </a:xfrm>
            </p:grpSpPr>
            <p:sp>
              <p:nvSpPr>
                <p:cNvPr id="153" name="Google Shape;153;p51"/>
                <p:cNvSpPr/>
                <p:nvPr/>
              </p:nvSpPr>
              <p:spPr>
                <a:xfrm>
                  <a:off x="628650" y="1989992"/>
                  <a:ext cx="7886700" cy="725100"/>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4" name="Google Shape;154;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Respondents are generally selected through a convenience sample</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58" name="Google Shape;158;p51"/>
              <p:cNvSpPr/>
              <p:nvPr/>
            </p:nvSpPr>
            <p:spPr>
              <a:xfrm>
                <a:off x="716417" y="2111884"/>
                <a:ext cx="504000" cy="50399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67" name="Google Shape;167;p51"/>
              <p:cNvSpPr/>
              <p:nvPr/>
            </p:nvSpPr>
            <p:spPr>
              <a:xfrm>
                <a:off x="755692" y="2893058"/>
                <a:ext cx="504000" cy="53397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grpSp>
          <p:nvGrpSpPr>
            <p:cNvPr id="7" name="Group 6">
              <a:extLst>
                <a:ext uri="{FF2B5EF4-FFF2-40B4-BE49-F238E27FC236}">
                  <a16:creationId xmlns:a16="http://schemas.microsoft.com/office/drawing/2014/main" id="{60697F89-1991-1CD8-AD7E-76173EFF4EAF}"/>
                </a:ext>
              </a:extLst>
            </p:cNvPr>
            <p:cNvGrpSpPr/>
            <p:nvPr/>
          </p:nvGrpSpPr>
          <p:grpSpPr>
            <a:xfrm>
              <a:off x="701537" y="3320540"/>
              <a:ext cx="7886700" cy="1345704"/>
              <a:chOff x="628650" y="3624896"/>
              <a:chExt cx="7886700" cy="1435726"/>
            </a:xfrm>
          </p:grpSpPr>
          <p:grpSp>
            <p:nvGrpSpPr>
              <p:cNvPr id="155" name="Google Shape;155;p51"/>
              <p:cNvGrpSpPr/>
              <p:nvPr/>
            </p:nvGrpSpPr>
            <p:grpSpPr>
              <a:xfrm>
                <a:off x="628650" y="3624896"/>
                <a:ext cx="7886700" cy="725100"/>
                <a:chOff x="628650" y="1872373"/>
                <a:chExt cx="7886700" cy="725100"/>
              </a:xfrm>
            </p:grpSpPr>
            <p:sp>
              <p:nvSpPr>
                <p:cNvPr id="156" name="Google Shape;156;p51"/>
                <p:cNvSpPr/>
                <p:nvPr/>
              </p:nvSpPr>
              <p:spPr>
                <a:xfrm>
                  <a:off x="628650" y="1872373"/>
                  <a:ext cx="7886700" cy="72510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7" name="Google Shape;157;p51"/>
                <p:cNvSpPr txBox="1"/>
                <p:nvPr/>
              </p:nvSpPr>
              <p:spPr>
                <a:xfrm>
                  <a:off x="1205236" y="1925242"/>
                  <a:ext cx="7053774" cy="641483"/>
                </a:xfrm>
                <a:prstGeom prst="rect">
                  <a:avLst/>
                </a:prstGeom>
                <a:solidFill>
                  <a:schemeClr val="accent1"/>
                </a:solid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Less emphasis on what the respondent’s answer is; more focus on how they arrived at their answer</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3" name="Group 2">
                <a:extLst>
                  <a:ext uri="{FF2B5EF4-FFF2-40B4-BE49-F238E27FC236}">
                    <a16:creationId xmlns:a16="http://schemas.microsoft.com/office/drawing/2014/main" id="{FA5F8AE4-D3BF-B32E-B32C-C78689D4281E}"/>
                  </a:ext>
                </a:extLst>
              </p:cNvPr>
              <p:cNvGrpSpPr/>
              <p:nvPr/>
            </p:nvGrpSpPr>
            <p:grpSpPr>
              <a:xfrm>
                <a:off x="694944" y="3689965"/>
                <a:ext cx="504000" cy="1370657"/>
                <a:chOff x="694944" y="3689965"/>
                <a:chExt cx="504000" cy="1370657"/>
              </a:xfrm>
            </p:grpSpPr>
            <p:sp>
              <p:nvSpPr>
                <p:cNvPr id="159" name="Google Shape;159;p51"/>
                <p:cNvSpPr/>
                <p:nvPr/>
              </p:nvSpPr>
              <p:spPr>
                <a:xfrm>
                  <a:off x="694944" y="3689965"/>
                  <a:ext cx="504000" cy="574693"/>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68" name="Google Shape;168;p51"/>
                <p:cNvSpPr/>
                <p:nvPr/>
              </p:nvSpPr>
              <p:spPr>
                <a:xfrm>
                  <a:off x="763517" y="4607059"/>
                  <a:ext cx="417398" cy="453563"/>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grpSp>
        <p:grpSp>
          <p:nvGrpSpPr>
            <p:cNvPr id="12" name="Google Shape;160;p51">
              <a:extLst>
                <a:ext uri="{FF2B5EF4-FFF2-40B4-BE49-F238E27FC236}">
                  <a16:creationId xmlns:a16="http://schemas.microsoft.com/office/drawing/2014/main" id="{93DE50E6-CE36-BBC9-573A-391F617740B6}"/>
                </a:ext>
              </a:extLst>
            </p:cNvPr>
            <p:cNvGrpSpPr/>
            <p:nvPr/>
          </p:nvGrpSpPr>
          <p:grpSpPr>
            <a:xfrm>
              <a:off x="706213" y="4905517"/>
              <a:ext cx="7882025" cy="678718"/>
              <a:chOff x="946539" y="1989992"/>
              <a:chExt cx="7568811" cy="725101"/>
            </a:xfrm>
          </p:grpSpPr>
          <p:sp>
            <p:nvSpPr>
              <p:cNvPr id="13" name="Google Shape;161;p51">
                <a:extLst>
                  <a:ext uri="{FF2B5EF4-FFF2-40B4-BE49-F238E27FC236}">
                    <a16:creationId xmlns:a16="http://schemas.microsoft.com/office/drawing/2014/main" id="{5BA480F8-75DE-B5EC-4E19-D239E9214875}"/>
                  </a:ext>
                </a:extLst>
              </p:cNvPr>
              <p:cNvSpPr/>
              <p:nvPr/>
            </p:nvSpPr>
            <p:spPr>
              <a:xfrm>
                <a:off x="946539" y="1989992"/>
                <a:ext cx="7568811"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Gill Sans MT" panose="020B0502020104020203" pitchFamily="34" charset="0"/>
                  <a:ea typeface="Gill Sans"/>
                  <a:cs typeface="Gill Sans"/>
                  <a:sym typeface="Gill Sans"/>
                </a:endParaRPr>
              </a:p>
            </p:txBody>
          </p:sp>
          <p:sp>
            <p:nvSpPr>
              <p:cNvPr id="14" name="Google Shape;162;p51">
                <a:extLst>
                  <a:ext uri="{FF2B5EF4-FFF2-40B4-BE49-F238E27FC236}">
                    <a16:creationId xmlns:a16="http://schemas.microsoft.com/office/drawing/2014/main" id="{71E6B8E9-9461-CA69-C835-17653DB8F538}"/>
                  </a:ext>
                </a:extLst>
              </p:cNvPr>
              <p:cNvSpPr txBox="1"/>
              <p:nvPr/>
            </p:nvSpPr>
            <p:spPr>
              <a:xfrm>
                <a:off x="1470461" y="1994986"/>
                <a:ext cx="6837929" cy="720107"/>
              </a:xfrm>
              <a:prstGeom prst="rect">
                <a:avLst/>
              </a:prstGeom>
              <a:solidFill>
                <a:schemeClr val="accent3"/>
              </a:solidFill>
              <a:ln>
                <a:noFill/>
              </a:ln>
            </p:spPr>
            <p:txBody>
              <a:bodyPr spcFirstLastPara="1" wrap="square" lIns="76725" tIns="76725" rIns="76725" bIns="76725" anchor="ctr" anchorCtr="0">
                <a:noAutofit/>
              </a:bodyPr>
              <a:lstStyle/>
              <a:p>
                <a:r>
                  <a:rPr lang="en-US" sz="1800" dirty="0">
                    <a:solidFill>
                      <a:schemeClr val="lt1"/>
                    </a:solidFill>
                    <a:latin typeface="Gill Sans MT" panose="020B0502020104020203" pitchFamily="34" charset="0"/>
                    <a:ea typeface="Gill Sans"/>
                    <a:sym typeface="Gill Sans"/>
                  </a:rPr>
                  <a:t>Takes longer than </a:t>
                </a:r>
                <a:r>
                  <a:rPr lang="en-US" sz="1800" b="0" i="0" u="none" strike="noStrike" cap="none" dirty="0">
                    <a:solidFill>
                      <a:schemeClr val="lt1"/>
                    </a:solidFill>
                    <a:latin typeface="Gill Sans MT" panose="020B0502020104020203" pitchFamily="34" charset="0"/>
                    <a:ea typeface="Gill Sans"/>
                    <a:sym typeface="Gill Sans"/>
                  </a:rPr>
                  <a:t>a survey </a:t>
                </a:r>
                <a:r>
                  <a:rPr lang="en-US" sz="1800" dirty="0">
                    <a:solidFill>
                      <a:schemeClr val="lt1"/>
                    </a:solidFill>
                    <a:latin typeface="Gill Sans MT" panose="020B0502020104020203" pitchFamily="34" charset="0"/>
                    <a:ea typeface="Gill Sans"/>
                    <a:sym typeface="Gill Sans"/>
                  </a:rPr>
                  <a:t>interview with the same number of questions</a:t>
                </a:r>
                <a:endParaRPr lang="en-US" sz="1800" dirty="0">
                  <a:solidFill>
                    <a:schemeClr val="lt1"/>
                  </a:solidFill>
                  <a:latin typeface="Gill Sans MT" panose="020B0502020104020203" pitchFamily="34" charset="0"/>
                  <a:ea typeface="Gill Sans"/>
                </a:endParaRPr>
              </a:p>
            </p:txBody>
          </p:sp>
        </p:grpSp>
        <p:pic>
          <p:nvPicPr>
            <p:cNvPr id="8" name="Graphic 7" descr="Alarm clock outline">
              <a:extLst>
                <a:ext uri="{FF2B5EF4-FFF2-40B4-BE49-F238E27FC236}">
                  <a16:creationId xmlns:a16="http://schemas.microsoft.com/office/drawing/2014/main" id="{AA4296D3-1070-8F24-6FAE-A0FD13147F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5322" y="4984690"/>
              <a:ext cx="482422" cy="522455"/>
            </a:xfrm>
            <a:prstGeom prst="rect">
              <a:avLst/>
            </a:prstGeom>
          </p:spPr>
        </p:pic>
      </p:grpSp>
    </p:spTree>
  </p:cSld>
  <p:clrMapOvr>
    <a:masterClrMapping/>
  </p:clrMapOvr>
</p:sld>
</file>

<file path=ppt/theme/theme1.xml><?xml version="1.0" encoding="utf-8"?>
<a:theme xmlns:a="http://schemas.openxmlformats.org/drawingml/2006/main" name="Title Slide">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2" ma:contentTypeDescription="Create a new document." ma:contentTypeScope="" ma:versionID="45fa2a71bb5685042c59d1fbaafccb6b">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3afdd82834536de8985540a519edf7e7"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DLVStatus xmlns="0d58e8a2-dff7-4492-a987-8cd66a35f019">USAID Approved</DLVStatus>
    <lcf76f155ced4ddcb4097134ff3c332f xmlns="0d58e8a2-dff7-4492-a987-8cd66a35f0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AD7337-B444-4366-8F78-9AB695C53A96}">
  <ds:schemaRefs>
    <ds:schemaRef ds:uri="http://schemas.microsoft.com/sharepoint/v3/contenttype/forms"/>
  </ds:schemaRefs>
</ds:datastoreItem>
</file>

<file path=customXml/itemProps2.xml><?xml version="1.0" encoding="utf-8"?>
<ds:datastoreItem xmlns:ds="http://schemas.openxmlformats.org/officeDocument/2006/customXml" ds:itemID="{F4F7A118-8859-4116-A407-CE023AC2D738}"/>
</file>

<file path=customXml/itemProps3.xml><?xml version="1.0" encoding="utf-8"?>
<ds:datastoreItem xmlns:ds="http://schemas.openxmlformats.org/officeDocument/2006/customXml" ds:itemID="{B05EA01D-0B00-4695-8AD9-5E6119C4A84A}">
  <ds:schemaRef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fa6a9aea-fb0f-4ddd-aff8-712634b7d5fe"/>
    <ds:schemaRef ds:uri="http://purl.org/dc/terms/"/>
    <ds:schemaRef ds:uri="http://purl.org/dc/elements/1.1/"/>
    <ds:schemaRef ds:uri="http://purl.org/dc/dcmitype/"/>
    <ds:schemaRef ds:uri="http://schemas.openxmlformats.org/package/2006/metadata/core-properties"/>
    <ds:schemaRef ds:uri="a7a5a0b0-47c5-4056-9505-4cb74804ae11"/>
    <ds:schemaRef ds:uri="0d58e8a2-dff7-4492-a987-8cd66a35f019"/>
  </ds:schemaRefs>
</ds:datastoreItem>
</file>

<file path=docProps/app.xml><?xml version="1.0" encoding="utf-8"?>
<Properties xmlns="http://schemas.openxmlformats.org/officeDocument/2006/extended-properties" xmlns:vt="http://schemas.openxmlformats.org/officeDocument/2006/docPropsVTypes">
  <TotalTime>247</TotalTime>
  <Words>3638</Words>
  <Application>Microsoft Office PowerPoint</Application>
  <PresentationFormat>On-screen Show (4:3)</PresentationFormat>
  <Paragraphs>503</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Gill Sans MT</vt:lpstr>
      <vt:lpstr>Times New Roman</vt:lpstr>
      <vt:lpstr>Arial</vt:lpstr>
      <vt:lpstr>Calibri</vt:lpstr>
      <vt:lpstr>Noto Sans Symbols</vt:lpstr>
      <vt:lpstr>Gill Sans</vt:lpstr>
      <vt:lpstr>Noto Sans</vt:lpstr>
      <vt:lpstr>Title Slide</vt:lpstr>
      <vt:lpstr>Content Slides</vt:lpstr>
      <vt:lpstr>Closing Slide</vt:lpstr>
      <vt:lpstr>PowerPoint Presentation</vt:lpstr>
      <vt:lpstr>Agenda</vt:lpstr>
      <vt:lpstr>Cognitive Test Training Objectives</vt:lpstr>
      <vt:lpstr>Background on Cognitive Testing </vt:lpstr>
      <vt:lpstr>What is Cognitive Testing?</vt:lpstr>
      <vt:lpstr>Cognitive Testing Steps</vt:lpstr>
      <vt:lpstr>Cognitive Testing is…</vt:lpstr>
      <vt:lpstr>Goal of Cognitive Testing</vt:lpstr>
      <vt:lpstr>Cognitive Testing Interviews vs. Survey Interviews</vt:lpstr>
      <vt:lpstr>Measurement Validity and Measurement Reliability</vt:lpstr>
      <vt:lpstr>Use of Cognitive Testing</vt:lpstr>
      <vt:lpstr>Why is cognitive testing needed?</vt:lpstr>
      <vt:lpstr>Why do issues in the response process arise?</vt:lpstr>
      <vt:lpstr>What will cognitive testing uncover?</vt:lpstr>
      <vt:lpstr>Example</vt:lpstr>
      <vt:lpstr>Cognitive Stages Targeted in Cognitive Testing</vt:lpstr>
      <vt:lpstr>Example of Progression through Cognitive Stages</vt:lpstr>
      <vt:lpstr>Why use cognitive testing?</vt:lpstr>
      <vt:lpstr>Why use cognitive testing? (cont.)</vt:lpstr>
      <vt:lpstr>Why use cognitive testing? (cont.)</vt:lpstr>
      <vt:lpstr>Why use cognitive testing? (cont.)</vt:lpstr>
      <vt:lpstr>Why use cognitive testing? (cont.)</vt:lpstr>
      <vt:lpstr>Cognitive testing is also used to…</vt:lpstr>
      <vt:lpstr>Cognitive Probes</vt:lpstr>
      <vt:lpstr>Cognitive Probing</vt:lpstr>
      <vt:lpstr>Comprehension Probes</vt:lpstr>
      <vt:lpstr>Judgement Probes</vt:lpstr>
      <vt:lpstr>Recall Probes</vt:lpstr>
      <vt:lpstr>Response Probes</vt:lpstr>
      <vt:lpstr>Neutral Probes</vt:lpstr>
      <vt:lpstr>Using Probes</vt:lpstr>
      <vt:lpstr>Sensitive Questions</vt:lpstr>
      <vt:lpstr>Cognitively Testing Sensitive Questions</vt:lpstr>
      <vt:lpstr>Cognitively Testing Sensitive Questions (cont.)</vt:lpstr>
      <vt:lpstr>Cognitively Testing Sensitive Questions (cont.)</vt:lpstr>
      <vt:lpstr>Sensitive Question Example</vt:lpstr>
      <vt:lpstr>Cognitive Testing in Practice</vt:lpstr>
      <vt:lpstr>PowerPoint Presentation</vt:lpstr>
      <vt:lpstr>PowerPoint Presentation</vt:lpstr>
      <vt:lpstr>PowerPoint Presentation</vt:lpstr>
      <vt:lpstr>Respondent Selection</vt:lpstr>
      <vt:lpstr>Respondent Selection for the  [Country] [Year] Cognitive Test</vt:lpstr>
      <vt:lpstr>Conducting the Cognitive Interview </vt:lpstr>
      <vt:lpstr>Conducting the Cognitive Interview </vt:lpstr>
      <vt:lpstr>Conducting the Cognitive Interview (cont.)</vt:lpstr>
      <vt:lpstr>After the Cognitive Interview</vt:lpstr>
      <vt:lpstr>Taking Notes</vt:lpstr>
      <vt:lpstr>Notes Example #1</vt:lpstr>
      <vt:lpstr>Notes Example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Miya Rowe</dc:creator>
  <cp:lastModifiedBy>Zalisk, Kirsten</cp:lastModifiedBy>
  <cp:revision>4</cp:revision>
  <dcterms:created xsi:type="dcterms:W3CDTF">2015-01-15T01:04:45Z</dcterms:created>
  <dcterms:modified xsi:type="dcterms:W3CDTF">2023-07-13T13:05:41Z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y fmtid="{D5CDD505-2E9C-101B-9397-08002B2CF9AE}" pid="11" name="DocType">
    <vt:lpwstr>Submitted</vt:lpwstr>
  </property>
</Properties>
</file>