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1" r:id="rId1"/>
  </p:sldMasterIdLst>
  <p:notesMasterIdLst>
    <p:notesMasterId r:id="rId44"/>
  </p:notesMasterIdLst>
  <p:sldIdLst>
    <p:sldId id="256" r:id="rId2"/>
    <p:sldId id="257" r:id="rId3"/>
    <p:sldId id="385" r:id="rId4"/>
    <p:sldId id="262" r:id="rId5"/>
    <p:sldId id="341" r:id="rId6"/>
    <p:sldId id="342" r:id="rId7"/>
    <p:sldId id="343" r:id="rId8"/>
    <p:sldId id="347" r:id="rId9"/>
    <p:sldId id="348" r:id="rId10"/>
    <p:sldId id="349" r:id="rId11"/>
    <p:sldId id="350" r:id="rId12"/>
    <p:sldId id="351" r:id="rId13"/>
    <p:sldId id="352" r:id="rId14"/>
    <p:sldId id="353" r:id="rId15"/>
    <p:sldId id="354" r:id="rId16"/>
    <p:sldId id="355" r:id="rId17"/>
    <p:sldId id="357" r:id="rId18"/>
    <p:sldId id="356" r:id="rId19"/>
    <p:sldId id="358" r:id="rId20"/>
    <p:sldId id="367" r:id="rId21"/>
    <p:sldId id="361" r:id="rId22"/>
    <p:sldId id="362" r:id="rId23"/>
    <p:sldId id="363" r:id="rId24"/>
    <p:sldId id="364" r:id="rId25"/>
    <p:sldId id="365" r:id="rId26"/>
    <p:sldId id="366" r:id="rId27"/>
    <p:sldId id="369" r:id="rId28"/>
    <p:sldId id="368" r:id="rId29"/>
    <p:sldId id="372" r:id="rId30"/>
    <p:sldId id="370" r:id="rId31"/>
    <p:sldId id="373" r:id="rId32"/>
    <p:sldId id="371" r:id="rId33"/>
    <p:sldId id="374" r:id="rId34"/>
    <p:sldId id="359" r:id="rId35"/>
    <p:sldId id="375" r:id="rId36"/>
    <p:sldId id="377" r:id="rId37"/>
    <p:sldId id="378" r:id="rId38"/>
    <p:sldId id="380" r:id="rId39"/>
    <p:sldId id="381" r:id="rId40"/>
    <p:sldId id="382" r:id="rId41"/>
    <p:sldId id="383" r:id="rId42"/>
    <p:sldId id="384" r:id="rId43"/>
  </p:sldIdLst>
  <p:sldSz cx="9144000" cy="5143500" type="screen16x9"/>
  <p:notesSz cx="6858000" cy="9144000"/>
  <p:embeddedFontLst>
    <p:embeddedFont>
      <p:font typeface="Helvetica" panose="020B0604020202020204" pitchFamily="34" charset="0"/>
      <p:regular r:id="rId45"/>
      <p:bold r:id="rId46"/>
      <p:italic r:id="rId47"/>
      <p:boldItalic r:id="rId48"/>
    </p:embeddedFont>
    <p:embeddedFont>
      <p:font typeface="Montserrat" panose="020B060402020202020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7B0D1D-C214-480C-ACC7-8691D8BC72F7}">
  <a:tblStyle styleId="{6B7B0D1D-C214-480C-ACC7-8691D8BC72F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94660"/>
  </p:normalViewPr>
  <p:slideViewPr>
    <p:cSldViewPr snapToGrid="0">
      <p:cViewPr varScale="1">
        <p:scale>
          <a:sx n="137" d="100"/>
          <a:sy n="137" d="100"/>
        </p:scale>
        <p:origin x="90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87664a208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87664a208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0590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87664a208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87664a208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9864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87664a208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87664a208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4187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87664a208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87664a208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5633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87664a208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87664a208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814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87664a208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87664a208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0914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87664a208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87664a208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87888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87664a208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87664a208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12535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87664a208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87664a208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4775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7"/>
        <p:cNvGrpSpPr/>
        <p:nvPr/>
      </p:nvGrpSpPr>
      <p:grpSpPr>
        <a:xfrm>
          <a:off x="0" y="0"/>
          <a:ext cx="0" cy="0"/>
          <a:chOff x="0" y="0"/>
          <a:chExt cx="0" cy="0"/>
        </a:xfrm>
      </p:grpSpPr>
      <p:sp>
        <p:nvSpPr>
          <p:cNvPr id="1408" name="Google Shape;1408;g1562d98ef98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9" name="Google Shape;1409;g1562d98ef98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3671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87664a200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87664a200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0"/>
        <p:cNvGrpSpPr/>
        <p:nvPr/>
      </p:nvGrpSpPr>
      <p:grpSpPr>
        <a:xfrm>
          <a:off x="0" y="0"/>
          <a:ext cx="0" cy="0"/>
          <a:chOff x="0" y="0"/>
          <a:chExt cx="0" cy="0"/>
        </a:xfrm>
      </p:grpSpPr>
      <p:sp>
        <p:nvSpPr>
          <p:cNvPr id="1701" name="Google Shape;1701;g880f26e4cf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2" name="Google Shape;1702;g880f26e4cf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17859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0"/>
        <p:cNvGrpSpPr/>
        <p:nvPr/>
      </p:nvGrpSpPr>
      <p:grpSpPr>
        <a:xfrm>
          <a:off x="0" y="0"/>
          <a:ext cx="0" cy="0"/>
          <a:chOff x="0" y="0"/>
          <a:chExt cx="0" cy="0"/>
        </a:xfrm>
      </p:grpSpPr>
      <p:sp>
        <p:nvSpPr>
          <p:cNvPr id="1701" name="Google Shape;1701;g880f26e4cf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2" name="Google Shape;1702;g880f26e4cf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48618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0"/>
        <p:cNvGrpSpPr/>
        <p:nvPr/>
      </p:nvGrpSpPr>
      <p:grpSpPr>
        <a:xfrm>
          <a:off x="0" y="0"/>
          <a:ext cx="0" cy="0"/>
          <a:chOff x="0" y="0"/>
          <a:chExt cx="0" cy="0"/>
        </a:xfrm>
      </p:grpSpPr>
      <p:sp>
        <p:nvSpPr>
          <p:cNvPr id="1701" name="Google Shape;1701;g880f26e4cf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2" name="Google Shape;1702;g880f26e4cf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49231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0"/>
        <p:cNvGrpSpPr/>
        <p:nvPr/>
      </p:nvGrpSpPr>
      <p:grpSpPr>
        <a:xfrm>
          <a:off x="0" y="0"/>
          <a:ext cx="0" cy="0"/>
          <a:chOff x="0" y="0"/>
          <a:chExt cx="0" cy="0"/>
        </a:xfrm>
      </p:grpSpPr>
      <p:sp>
        <p:nvSpPr>
          <p:cNvPr id="1701" name="Google Shape;1701;g880f26e4cf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2" name="Google Shape;1702;g880f26e4cf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400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0"/>
        <p:cNvGrpSpPr/>
        <p:nvPr/>
      </p:nvGrpSpPr>
      <p:grpSpPr>
        <a:xfrm>
          <a:off x="0" y="0"/>
          <a:ext cx="0" cy="0"/>
          <a:chOff x="0" y="0"/>
          <a:chExt cx="0" cy="0"/>
        </a:xfrm>
      </p:grpSpPr>
      <p:sp>
        <p:nvSpPr>
          <p:cNvPr id="1701" name="Google Shape;1701;g880f26e4cf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2" name="Google Shape;1702;g880f26e4cf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09078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0"/>
        <p:cNvGrpSpPr/>
        <p:nvPr/>
      </p:nvGrpSpPr>
      <p:grpSpPr>
        <a:xfrm>
          <a:off x="0" y="0"/>
          <a:ext cx="0" cy="0"/>
          <a:chOff x="0" y="0"/>
          <a:chExt cx="0" cy="0"/>
        </a:xfrm>
      </p:grpSpPr>
      <p:sp>
        <p:nvSpPr>
          <p:cNvPr id="1701" name="Google Shape;1701;g880f26e4cf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2" name="Google Shape;1702;g880f26e4cf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20129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0"/>
        <p:cNvGrpSpPr/>
        <p:nvPr/>
      </p:nvGrpSpPr>
      <p:grpSpPr>
        <a:xfrm>
          <a:off x="0" y="0"/>
          <a:ext cx="0" cy="0"/>
          <a:chOff x="0" y="0"/>
          <a:chExt cx="0" cy="0"/>
        </a:xfrm>
      </p:grpSpPr>
      <p:sp>
        <p:nvSpPr>
          <p:cNvPr id="1701" name="Google Shape;1701;g880f26e4cf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2" name="Google Shape;1702;g880f26e4cf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9105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8"/>
        <p:cNvGrpSpPr/>
        <p:nvPr/>
      </p:nvGrpSpPr>
      <p:grpSpPr>
        <a:xfrm>
          <a:off x="0" y="0"/>
          <a:ext cx="0" cy="0"/>
          <a:chOff x="0" y="0"/>
          <a:chExt cx="0" cy="0"/>
        </a:xfrm>
      </p:grpSpPr>
      <p:sp>
        <p:nvSpPr>
          <p:cNvPr id="1489" name="Google Shape;1489;g1562d98ef98_0_8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0" name="Google Shape;1490;g1562d98ef98_0_8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11272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7"/>
        <p:cNvGrpSpPr/>
        <p:nvPr/>
      </p:nvGrpSpPr>
      <p:grpSpPr>
        <a:xfrm>
          <a:off x="0" y="0"/>
          <a:ext cx="0" cy="0"/>
          <a:chOff x="0" y="0"/>
          <a:chExt cx="0" cy="0"/>
        </a:xfrm>
      </p:grpSpPr>
      <p:sp>
        <p:nvSpPr>
          <p:cNvPr id="1208" name="Google Shape;1208;g15631c336f0_0_49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9" name="Google Shape;1209;g15631c336f0_0_49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06514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1562d98ef9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1562d98ef9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299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87664a200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87664a200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69150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7"/>
        <p:cNvGrpSpPr/>
        <p:nvPr/>
      </p:nvGrpSpPr>
      <p:grpSpPr>
        <a:xfrm>
          <a:off x="0" y="0"/>
          <a:ext cx="0" cy="0"/>
          <a:chOff x="0" y="0"/>
          <a:chExt cx="0" cy="0"/>
        </a:xfrm>
      </p:grpSpPr>
      <p:sp>
        <p:nvSpPr>
          <p:cNvPr id="1208" name="Google Shape;1208;g15631c336f0_0_49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9" name="Google Shape;1209;g15631c336f0_0_49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88232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1562d98ef9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1562d98ef9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32517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7"/>
        <p:cNvGrpSpPr/>
        <p:nvPr/>
      </p:nvGrpSpPr>
      <p:grpSpPr>
        <a:xfrm>
          <a:off x="0" y="0"/>
          <a:ext cx="0" cy="0"/>
          <a:chOff x="0" y="0"/>
          <a:chExt cx="0" cy="0"/>
        </a:xfrm>
      </p:grpSpPr>
      <p:sp>
        <p:nvSpPr>
          <p:cNvPr id="1208" name="Google Shape;1208;g15631c336f0_0_49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9" name="Google Shape;1209;g15631c336f0_0_49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48833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1562d98ef9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1562d98ef9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93373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7"/>
        <p:cNvGrpSpPr/>
        <p:nvPr/>
      </p:nvGrpSpPr>
      <p:grpSpPr>
        <a:xfrm>
          <a:off x="0" y="0"/>
          <a:ext cx="0" cy="0"/>
          <a:chOff x="0" y="0"/>
          <a:chExt cx="0" cy="0"/>
        </a:xfrm>
      </p:grpSpPr>
      <p:sp>
        <p:nvSpPr>
          <p:cNvPr id="1208" name="Google Shape;1208;g15631c336f0_0_49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9" name="Google Shape;1209;g15631c336f0_0_49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07971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7"/>
        <p:cNvGrpSpPr/>
        <p:nvPr/>
      </p:nvGrpSpPr>
      <p:grpSpPr>
        <a:xfrm>
          <a:off x="0" y="0"/>
          <a:ext cx="0" cy="0"/>
          <a:chOff x="0" y="0"/>
          <a:chExt cx="0" cy="0"/>
        </a:xfrm>
      </p:grpSpPr>
      <p:sp>
        <p:nvSpPr>
          <p:cNvPr id="1408" name="Google Shape;1408;g1562d98ef98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9" name="Google Shape;1409;g1562d98ef98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75084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Google Shape;1249;g15631c336f0_0_4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0" name="Google Shape;1250;g15631c336f0_0_4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32291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Google Shape;1249;g15631c336f0_0_4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0" name="Google Shape;1250;g15631c336f0_0_4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36026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Google Shape;1249;g15631c336f0_0_4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0" name="Google Shape;1250;g15631c336f0_0_4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04181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Google Shape;1249;g15631c336f0_0_4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0" name="Google Shape;1250;g15631c336f0_0_4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2861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Google Shape;1249;g15631c336f0_0_4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0" name="Google Shape;1250;g15631c336f0_0_4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10640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Google Shape;1249;g15631c336f0_0_4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0" name="Google Shape;1250;g15631c336f0_0_4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86763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3"/>
        <p:cNvGrpSpPr/>
        <p:nvPr/>
      </p:nvGrpSpPr>
      <p:grpSpPr>
        <a:xfrm>
          <a:off x="0" y="0"/>
          <a:ext cx="0" cy="0"/>
          <a:chOff x="0" y="0"/>
          <a:chExt cx="0" cy="0"/>
        </a:xfrm>
      </p:grpSpPr>
      <p:sp>
        <p:nvSpPr>
          <p:cNvPr id="6054" name="Google Shape;6054;g80cb239799_2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5" name="Google Shape;6055;g80cb239799_2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9249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87664a208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87664a208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0150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87664a208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87664a208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8332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149e8d50373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149e8d50373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8815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87664a208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87664a208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4148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87664a208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87664a208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7748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sp>
        <p:nvSpPr>
          <p:cNvPr id="9" name="Google Shape;9;p2"/>
          <p:cNvSpPr/>
          <p:nvPr/>
        </p:nvSpPr>
        <p:spPr>
          <a:xfrm rot="5400000">
            <a:off x="-1515884" y="-1719378"/>
            <a:ext cx="3679200" cy="36792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708000" y="399750"/>
            <a:ext cx="7728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1" name="Google Shape;11;p2"/>
          <p:cNvSpPr/>
          <p:nvPr/>
        </p:nvSpPr>
        <p:spPr>
          <a:xfrm rot="-2175913">
            <a:off x="6501213" y="3908853"/>
            <a:ext cx="1705595" cy="1705595"/>
          </a:xfrm>
          <a:prstGeom prst="blockArc">
            <a:avLst>
              <a:gd name="adj1" fmla="val 13003178"/>
              <a:gd name="adj2" fmla="val 2121832"/>
              <a:gd name="adj3" fmla="val 25028"/>
            </a:avLst>
          </a:prstGeom>
          <a:solidFill>
            <a:schemeClr val="accent5"/>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2" name="Google Shape;12;p2"/>
          <p:cNvSpPr txBox="1"/>
          <p:nvPr/>
        </p:nvSpPr>
        <p:spPr>
          <a:xfrm>
            <a:off x="1355650" y="744575"/>
            <a:ext cx="6261600" cy="2395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endParaRPr sz="4800" b="1">
              <a:solidFill>
                <a:srgbClr val="27316F"/>
              </a:solidFill>
              <a:latin typeface="Montserrat"/>
              <a:ea typeface="Montserrat"/>
              <a:cs typeface="Montserrat"/>
              <a:sym typeface="Montserrat"/>
            </a:endParaRPr>
          </a:p>
        </p:txBody>
      </p:sp>
      <p:sp>
        <p:nvSpPr>
          <p:cNvPr id="13" name="Google Shape;13;p2"/>
          <p:cNvSpPr txBox="1"/>
          <p:nvPr/>
        </p:nvSpPr>
        <p:spPr>
          <a:xfrm>
            <a:off x="1355650" y="3396875"/>
            <a:ext cx="4048500" cy="53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a:solidFill>
                <a:srgbClr val="27316F"/>
              </a:solidFill>
              <a:latin typeface="Montserrat"/>
              <a:ea typeface="Montserrat"/>
              <a:cs typeface="Montserrat"/>
              <a:sym typeface="Montserrat"/>
            </a:endParaRPr>
          </a:p>
        </p:txBody>
      </p:sp>
      <p:sp>
        <p:nvSpPr>
          <p:cNvPr id="14" name="Google Shape;14;p2"/>
          <p:cNvSpPr txBox="1"/>
          <p:nvPr/>
        </p:nvSpPr>
        <p:spPr>
          <a:xfrm>
            <a:off x="1080000" y="2834125"/>
            <a:ext cx="6840000" cy="1485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a:solidFill>
                <a:srgbClr val="27316F"/>
              </a:solidFill>
              <a:latin typeface="Montserrat"/>
              <a:ea typeface="Montserrat"/>
              <a:cs typeface="Montserrat"/>
              <a:sym typeface="Montserrat"/>
            </a:endParaRPr>
          </a:p>
        </p:txBody>
      </p:sp>
      <p:sp>
        <p:nvSpPr>
          <p:cNvPr id="15" name="Google Shape;15;p2"/>
          <p:cNvSpPr txBox="1">
            <a:spLocks noGrp="1"/>
          </p:cNvSpPr>
          <p:nvPr>
            <p:ph type="title"/>
          </p:nvPr>
        </p:nvSpPr>
        <p:spPr>
          <a:xfrm>
            <a:off x="1441200" y="1455663"/>
            <a:ext cx="6261600" cy="1362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6000">
                <a:solidFill>
                  <a:schemeClr val="accent1"/>
                </a:solidFill>
              </a:defRPr>
            </a:lvl1pPr>
            <a:lvl2pPr lvl="1">
              <a:lnSpc>
                <a:spcPct val="100000"/>
              </a:lnSpc>
              <a:spcBef>
                <a:spcPts val="0"/>
              </a:spcBef>
              <a:spcAft>
                <a:spcPts val="0"/>
              </a:spcAft>
              <a:buNone/>
              <a:defRPr sz="6000"/>
            </a:lvl2pPr>
            <a:lvl3pPr lvl="2">
              <a:lnSpc>
                <a:spcPct val="100000"/>
              </a:lnSpc>
              <a:spcBef>
                <a:spcPts val="0"/>
              </a:spcBef>
              <a:spcAft>
                <a:spcPts val="0"/>
              </a:spcAft>
              <a:buNone/>
              <a:defRPr sz="6000"/>
            </a:lvl3pPr>
            <a:lvl4pPr lvl="3">
              <a:lnSpc>
                <a:spcPct val="100000"/>
              </a:lnSpc>
              <a:spcBef>
                <a:spcPts val="0"/>
              </a:spcBef>
              <a:spcAft>
                <a:spcPts val="0"/>
              </a:spcAft>
              <a:buNone/>
              <a:defRPr sz="6000"/>
            </a:lvl4pPr>
            <a:lvl5pPr lvl="4">
              <a:lnSpc>
                <a:spcPct val="100000"/>
              </a:lnSpc>
              <a:spcBef>
                <a:spcPts val="0"/>
              </a:spcBef>
              <a:spcAft>
                <a:spcPts val="0"/>
              </a:spcAft>
              <a:buNone/>
              <a:defRPr sz="6000"/>
            </a:lvl5pPr>
            <a:lvl6pPr lvl="5">
              <a:lnSpc>
                <a:spcPct val="100000"/>
              </a:lnSpc>
              <a:spcBef>
                <a:spcPts val="0"/>
              </a:spcBef>
              <a:spcAft>
                <a:spcPts val="0"/>
              </a:spcAft>
              <a:buNone/>
              <a:defRPr sz="6000"/>
            </a:lvl6pPr>
            <a:lvl7pPr lvl="6">
              <a:lnSpc>
                <a:spcPct val="100000"/>
              </a:lnSpc>
              <a:spcBef>
                <a:spcPts val="0"/>
              </a:spcBef>
              <a:spcAft>
                <a:spcPts val="0"/>
              </a:spcAft>
              <a:buNone/>
              <a:defRPr sz="6000"/>
            </a:lvl7pPr>
            <a:lvl8pPr lvl="7">
              <a:lnSpc>
                <a:spcPct val="100000"/>
              </a:lnSpc>
              <a:spcBef>
                <a:spcPts val="0"/>
              </a:spcBef>
              <a:spcAft>
                <a:spcPts val="0"/>
              </a:spcAft>
              <a:buNone/>
              <a:defRPr sz="6000"/>
            </a:lvl8pPr>
            <a:lvl9pPr lvl="8">
              <a:lnSpc>
                <a:spcPct val="100000"/>
              </a:lnSpc>
              <a:spcBef>
                <a:spcPts val="0"/>
              </a:spcBef>
              <a:spcAft>
                <a:spcPts val="0"/>
              </a:spcAft>
              <a:buNone/>
              <a:defRPr sz="6000"/>
            </a:lvl9pPr>
          </a:lstStyle>
          <a:p>
            <a:endParaRPr/>
          </a:p>
        </p:txBody>
      </p:sp>
      <p:sp>
        <p:nvSpPr>
          <p:cNvPr id="16" name="Google Shape;16;p2"/>
          <p:cNvSpPr txBox="1">
            <a:spLocks noGrp="1"/>
          </p:cNvSpPr>
          <p:nvPr>
            <p:ph type="subTitle" idx="1"/>
          </p:nvPr>
        </p:nvSpPr>
        <p:spPr>
          <a:xfrm>
            <a:off x="2649875" y="3207913"/>
            <a:ext cx="3823800" cy="620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2000"/>
            </a:lvl1pPr>
            <a:lvl2pPr lvl="1">
              <a:lnSpc>
                <a:spcPct val="100000"/>
              </a:lnSpc>
              <a:spcBef>
                <a:spcPts val="0"/>
              </a:spcBef>
              <a:spcAft>
                <a:spcPts val="0"/>
              </a:spcAft>
              <a:buNone/>
              <a:defRPr sz="2000"/>
            </a:lvl2pPr>
            <a:lvl3pPr lvl="2">
              <a:lnSpc>
                <a:spcPct val="100000"/>
              </a:lnSpc>
              <a:spcBef>
                <a:spcPts val="0"/>
              </a:spcBef>
              <a:spcAft>
                <a:spcPts val="0"/>
              </a:spcAft>
              <a:buNone/>
              <a:defRPr sz="2000"/>
            </a:lvl3pPr>
            <a:lvl4pPr lvl="3">
              <a:lnSpc>
                <a:spcPct val="100000"/>
              </a:lnSpc>
              <a:spcBef>
                <a:spcPts val="0"/>
              </a:spcBef>
              <a:spcAft>
                <a:spcPts val="0"/>
              </a:spcAft>
              <a:buNone/>
              <a:defRPr sz="2000"/>
            </a:lvl4pPr>
            <a:lvl5pPr lvl="4">
              <a:lnSpc>
                <a:spcPct val="100000"/>
              </a:lnSpc>
              <a:spcBef>
                <a:spcPts val="0"/>
              </a:spcBef>
              <a:spcAft>
                <a:spcPts val="0"/>
              </a:spcAft>
              <a:buNone/>
              <a:defRPr sz="2000"/>
            </a:lvl5pPr>
            <a:lvl6pPr lvl="5">
              <a:lnSpc>
                <a:spcPct val="100000"/>
              </a:lnSpc>
              <a:spcBef>
                <a:spcPts val="0"/>
              </a:spcBef>
              <a:spcAft>
                <a:spcPts val="0"/>
              </a:spcAft>
              <a:buNone/>
              <a:defRPr sz="2000"/>
            </a:lvl6pPr>
            <a:lvl7pPr lvl="6">
              <a:lnSpc>
                <a:spcPct val="100000"/>
              </a:lnSpc>
              <a:spcBef>
                <a:spcPts val="0"/>
              </a:spcBef>
              <a:spcAft>
                <a:spcPts val="0"/>
              </a:spcAft>
              <a:buNone/>
              <a:defRPr sz="2000"/>
            </a:lvl7pPr>
            <a:lvl8pPr lvl="7">
              <a:lnSpc>
                <a:spcPct val="100000"/>
              </a:lnSpc>
              <a:spcBef>
                <a:spcPts val="0"/>
              </a:spcBef>
              <a:spcAft>
                <a:spcPts val="0"/>
              </a:spcAft>
              <a:buNone/>
              <a:defRPr sz="2000"/>
            </a:lvl8pPr>
            <a:lvl9pPr lvl="8">
              <a:lnSpc>
                <a:spcPct val="100000"/>
              </a:lnSpc>
              <a:spcBef>
                <a:spcPts val="0"/>
              </a:spcBef>
              <a:spcAft>
                <a:spcPts val="0"/>
              </a:spcAft>
              <a:buNone/>
              <a:defRPr sz="2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3">
  <p:cSld name="CUSTOM_9_1">
    <p:spTree>
      <p:nvGrpSpPr>
        <p:cNvPr id="1" name="Shape 345"/>
        <p:cNvGrpSpPr/>
        <p:nvPr/>
      </p:nvGrpSpPr>
      <p:grpSpPr>
        <a:xfrm>
          <a:off x="0" y="0"/>
          <a:ext cx="0" cy="0"/>
          <a:chOff x="0" y="0"/>
          <a:chExt cx="0" cy="0"/>
        </a:xfrm>
      </p:grpSpPr>
      <p:sp>
        <p:nvSpPr>
          <p:cNvPr id="346" name="Google Shape;346;p34"/>
          <p:cNvSpPr>
            <a:spLocks noGrp="1"/>
          </p:cNvSpPr>
          <p:nvPr>
            <p:ph type="pic" idx="2"/>
          </p:nvPr>
        </p:nvSpPr>
        <p:spPr>
          <a:xfrm>
            <a:off x="1210725" y="1194875"/>
            <a:ext cx="2916900" cy="3410700"/>
          </a:xfrm>
          <a:prstGeom prst="rect">
            <a:avLst/>
          </a:prstGeom>
          <a:noFill/>
          <a:ln>
            <a:noFill/>
          </a:ln>
        </p:spPr>
      </p:sp>
      <p:sp>
        <p:nvSpPr>
          <p:cNvPr id="347" name="Google Shape;347;p34"/>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4"/>
          <p:cNvSpPr txBox="1">
            <a:spLocks noGrp="1"/>
          </p:cNvSpPr>
          <p:nvPr>
            <p:ph type="subTitle" idx="1"/>
          </p:nvPr>
        </p:nvSpPr>
        <p:spPr>
          <a:xfrm>
            <a:off x="4639200" y="1194875"/>
            <a:ext cx="3305100" cy="458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800" b="1">
                <a:solidFill>
                  <a:schemeClr val="accent3"/>
                </a:solidFill>
              </a:defRPr>
            </a:lvl1pPr>
            <a:lvl2pPr lvl="1" rtl="0">
              <a:lnSpc>
                <a:spcPct val="100000"/>
              </a:lnSpc>
              <a:spcBef>
                <a:spcPts val="0"/>
              </a:spcBef>
              <a:spcAft>
                <a:spcPts val="0"/>
              </a:spcAft>
              <a:buNone/>
              <a:defRPr sz="1800"/>
            </a:lvl2pPr>
            <a:lvl3pPr lvl="2" rtl="0">
              <a:lnSpc>
                <a:spcPct val="100000"/>
              </a:lnSpc>
              <a:spcBef>
                <a:spcPts val="0"/>
              </a:spcBef>
              <a:spcAft>
                <a:spcPts val="0"/>
              </a:spcAft>
              <a:buNone/>
              <a:defRPr sz="1800"/>
            </a:lvl3pPr>
            <a:lvl4pPr lvl="3" rtl="0">
              <a:lnSpc>
                <a:spcPct val="100000"/>
              </a:lnSpc>
              <a:spcBef>
                <a:spcPts val="0"/>
              </a:spcBef>
              <a:spcAft>
                <a:spcPts val="0"/>
              </a:spcAft>
              <a:buNone/>
              <a:defRPr sz="1800"/>
            </a:lvl4pPr>
            <a:lvl5pPr lvl="4" rtl="0">
              <a:lnSpc>
                <a:spcPct val="100000"/>
              </a:lnSpc>
              <a:spcBef>
                <a:spcPts val="0"/>
              </a:spcBef>
              <a:spcAft>
                <a:spcPts val="0"/>
              </a:spcAft>
              <a:buNone/>
              <a:defRPr sz="1800"/>
            </a:lvl5pPr>
            <a:lvl6pPr lvl="5" rtl="0">
              <a:lnSpc>
                <a:spcPct val="100000"/>
              </a:lnSpc>
              <a:spcBef>
                <a:spcPts val="0"/>
              </a:spcBef>
              <a:spcAft>
                <a:spcPts val="0"/>
              </a:spcAft>
              <a:buNone/>
              <a:defRPr sz="1800"/>
            </a:lvl6pPr>
            <a:lvl7pPr lvl="6" rtl="0">
              <a:lnSpc>
                <a:spcPct val="100000"/>
              </a:lnSpc>
              <a:spcBef>
                <a:spcPts val="0"/>
              </a:spcBef>
              <a:spcAft>
                <a:spcPts val="0"/>
              </a:spcAft>
              <a:buNone/>
              <a:defRPr sz="1800"/>
            </a:lvl7pPr>
            <a:lvl8pPr lvl="7" rtl="0">
              <a:lnSpc>
                <a:spcPct val="100000"/>
              </a:lnSpc>
              <a:spcBef>
                <a:spcPts val="0"/>
              </a:spcBef>
              <a:spcAft>
                <a:spcPts val="0"/>
              </a:spcAft>
              <a:buNone/>
              <a:defRPr sz="1800"/>
            </a:lvl8pPr>
            <a:lvl9pPr lvl="8" rtl="0">
              <a:lnSpc>
                <a:spcPct val="100000"/>
              </a:lnSpc>
              <a:spcBef>
                <a:spcPts val="0"/>
              </a:spcBef>
              <a:spcAft>
                <a:spcPts val="0"/>
              </a:spcAft>
              <a:buNone/>
              <a:defRPr sz="1800"/>
            </a:lvl9pPr>
          </a:lstStyle>
          <a:p>
            <a:endParaRPr/>
          </a:p>
        </p:txBody>
      </p:sp>
      <p:sp>
        <p:nvSpPr>
          <p:cNvPr id="349" name="Google Shape;349;p34"/>
          <p:cNvSpPr txBox="1">
            <a:spLocks noGrp="1"/>
          </p:cNvSpPr>
          <p:nvPr>
            <p:ph type="subTitle" idx="3"/>
          </p:nvPr>
        </p:nvSpPr>
        <p:spPr>
          <a:xfrm>
            <a:off x="4639200" y="1572251"/>
            <a:ext cx="3305100" cy="67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50" name="Google Shape;350;p34"/>
          <p:cNvSpPr txBox="1">
            <a:spLocks noGrp="1"/>
          </p:cNvSpPr>
          <p:nvPr>
            <p:ph type="subTitle" idx="4"/>
          </p:nvPr>
        </p:nvSpPr>
        <p:spPr>
          <a:xfrm>
            <a:off x="4639200" y="2318121"/>
            <a:ext cx="3305100" cy="458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800" b="1">
                <a:solidFill>
                  <a:schemeClr val="accent3"/>
                </a:solidFill>
              </a:defRPr>
            </a:lvl1pPr>
            <a:lvl2pPr lvl="1" rtl="0">
              <a:lnSpc>
                <a:spcPct val="100000"/>
              </a:lnSpc>
              <a:spcBef>
                <a:spcPts val="0"/>
              </a:spcBef>
              <a:spcAft>
                <a:spcPts val="0"/>
              </a:spcAft>
              <a:buNone/>
              <a:defRPr sz="1800"/>
            </a:lvl2pPr>
            <a:lvl3pPr lvl="2" rtl="0">
              <a:lnSpc>
                <a:spcPct val="100000"/>
              </a:lnSpc>
              <a:spcBef>
                <a:spcPts val="0"/>
              </a:spcBef>
              <a:spcAft>
                <a:spcPts val="0"/>
              </a:spcAft>
              <a:buNone/>
              <a:defRPr sz="1800"/>
            </a:lvl3pPr>
            <a:lvl4pPr lvl="3" rtl="0">
              <a:lnSpc>
                <a:spcPct val="100000"/>
              </a:lnSpc>
              <a:spcBef>
                <a:spcPts val="0"/>
              </a:spcBef>
              <a:spcAft>
                <a:spcPts val="0"/>
              </a:spcAft>
              <a:buNone/>
              <a:defRPr sz="1800"/>
            </a:lvl4pPr>
            <a:lvl5pPr lvl="4" rtl="0">
              <a:lnSpc>
                <a:spcPct val="100000"/>
              </a:lnSpc>
              <a:spcBef>
                <a:spcPts val="0"/>
              </a:spcBef>
              <a:spcAft>
                <a:spcPts val="0"/>
              </a:spcAft>
              <a:buNone/>
              <a:defRPr sz="1800"/>
            </a:lvl5pPr>
            <a:lvl6pPr lvl="5" rtl="0">
              <a:lnSpc>
                <a:spcPct val="100000"/>
              </a:lnSpc>
              <a:spcBef>
                <a:spcPts val="0"/>
              </a:spcBef>
              <a:spcAft>
                <a:spcPts val="0"/>
              </a:spcAft>
              <a:buNone/>
              <a:defRPr sz="1800"/>
            </a:lvl6pPr>
            <a:lvl7pPr lvl="6" rtl="0">
              <a:lnSpc>
                <a:spcPct val="100000"/>
              </a:lnSpc>
              <a:spcBef>
                <a:spcPts val="0"/>
              </a:spcBef>
              <a:spcAft>
                <a:spcPts val="0"/>
              </a:spcAft>
              <a:buNone/>
              <a:defRPr sz="1800"/>
            </a:lvl7pPr>
            <a:lvl8pPr lvl="7" rtl="0">
              <a:lnSpc>
                <a:spcPct val="100000"/>
              </a:lnSpc>
              <a:spcBef>
                <a:spcPts val="0"/>
              </a:spcBef>
              <a:spcAft>
                <a:spcPts val="0"/>
              </a:spcAft>
              <a:buNone/>
              <a:defRPr sz="1800"/>
            </a:lvl8pPr>
            <a:lvl9pPr lvl="8" rtl="0">
              <a:lnSpc>
                <a:spcPct val="100000"/>
              </a:lnSpc>
              <a:spcBef>
                <a:spcPts val="0"/>
              </a:spcBef>
              <a:spcAft>
                <a:spcPts val="0"/>
              </a:spcAft>
              <a:buNone/>
              <a:defRPr sz="1800"/>
            </a:lvl9pPr>
          </a:lstStyle>
          <a:p>
            <a:endParaRPr/>
          </a:p>
        </p:txBody>
      </p:sp>
      <p:sp>
        <p:nvSpPr>
          <p:cNvPr id="351" name="Google Shape;351;p34"/>
          <p:cNvSpPr txBox="1">
            <a:spLocks noGrp="1"/>
          </p:cNvSpPr>
          <p:nvPr>
            <p:ph type="subTitle" idx="5"/>
          </p:nvPr>
        </p:nvSpPr>
        <p:spPr>
          <a:xfrm>
            <a:off x="4639200" y="2695500"/>
            <a:ext cx="3305100" cy="190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52" name="Google Shape;352;p34"/>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3" name="Google Shape;353;p34"/>
          <p:cNvSpPr/>
          <p:nvPr/>
        </p:nvSpPr>
        <p:spPr>
          <a:xfrm>
            <a:off x="8430725" y="1259175"/>
            <a:ext cx="2196600" cy="2196600"/>
          </a:xfrm>
          <a:prstGeom prst="donut">
            <a:avLst>
              <a:gd name="adj" fmla="val 1185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4"/>
          <p:cNvSpPr/>
          <p:nvPr/>
        </p:nvSpPr>
        <p:spPr>
          <a:xfrm>
            <a:off x="-1108950" y="2085975"/>
            <a:ext cx="1806600" cy="1806600"/>
          </a:xfrm>
          <a:prstGeom prst="donut">
            <a:avLst>
              <a:gd name="adj" fmla="val 14442"/>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4">
  <p:cSld name="CUSTOM_9_1_1">
    <p:spTree>
      <p:nvGrpSpPr>
        <p:cNvPr id="1" name="Shape 355"/>
        <p:cNvGrpSpPr/>
        <p:nvPr/>
      </p:nvGrpSpPr>
      <p:grpSpPr>
        <a:xfrm>
          <a:off x="0" y="0"/>
          <a:ext cx="0" cy="0"/>
          <a:chOff x="0" y="0"/>
          <a:chExt cx="0" cy="0"/>
        </a:xfrm>
      </p:grpSpPr>
      <p:sp>
        <p:nvSpPr>
          <p:cNvPr id="356" name="Google Shape;356;p35"/>
          <p:cNvSpPr/>
          <p:nvPr/>
        </p:nvSpPr>
        <p:spPr>
          <a:xfrm rot="10800000">
            <a:off x="-1180114" y="-1205300"/>
            <a:ext cx="2387700" cy="2387700"/>
          </a:xfrm>
          <a:prstGeom prst="blockArc">
            <a:avLst>
              <a:gd name="adj1" fmla="val 10779047"/>
              <a:gd name="adj2" fmla="val 16253876"/>
              <a:gd name="adj3" fmla="val 890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p:cNvSpPr txBox="1">
            <a:spLocks noGrp="1"/>
          </p:cNvSpPr>
          <p:nvPr>
            <p:ph type="title"/>
          </p:nvPr>
        </p:nvSpPr>
        <p:spPr>
          <a:xfrm>
            <a:off x="5469575" y="562313"/>
            <a:ext cx="2728800" cy="1007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3000"/>
              <a:buNone/>
              <a:defRPr sz="3000">
                <a:solidFill>
                  <a:schemeClr val="accent1"/>
                </a:solidFill>
              </a:defRPr>
            </a:lvl1pPr>
            <a:lvl2pPr lvl="1" rtl="0">
              <a:lnSpc>
                <a:spcPct val="100000"/>
              </a:lnSpc>
              <a:spcBef>
                <a:spcPts val="0"/>
              </a:spcBef>
              <a:spcAft>
                <a:spcPts val="0"/>
              </a:spcAft>
              <a:buClr>
                <a:schemeClr val="accent1"/>
              </a:buClr>
              <a:buSzPts val="2800"/>
              <a:buNone/>
              <a:defRPr>
                <a:solidFill>
                  <a:schemeClr val="accent1"/>
                </a:solidFill>
              </a:defRPr>
            </a:lvl2pPr>
            <a:lvl3pPr lvl="2" rtl="0">
              <a:lnSpc>
                <a:spcPct val="100000"/>
              </a:lnSpc>
              <a:spcBef>
                <a:spcPts val="0"/>
              </a:spcBef>
              <a:spcAft>
                <a:spcPts val="0"/>
              </a:spcAft>
              <a:buClr>
                <a:schemeClr val="accent1"/>
              </a:buClr>
              <a:buSzPts val="2800"/>
              <a:buNone/>
              <a:defRPr>
                <a:solidFill>
                  <a:schemeClr val="accent1"/>
                </a:solidFill>
              </a:defRPr>
            </a:lvl3pPr>
            <a:lvl4pPr lvl="3" rtl="0">
              <a:lnSpc>
                <a:spcPct val="100000"/>
              </a:lnSpc>
              <a:spcBef>
                <a:spcPts val="0"/>
              </a:spcBef>
              <a:spcAft>
                <a:spcPts val="0"/>
              </a:spcAft>
              <a:buClr>
                <a:schemeClr val="accent1"/>
              </a:buClr>
              <a:buSzPts val="2800"/>
              <a:buNone/>
              <a:defRPr>
                <a:solidFill>
                  <a:schemeClr val="accent1"/>
                </a:solidFill>
              </a:defRPr>
            </a:lvl4pPr>
            <a:lvl5pPr lvl="4" rtl="0">
              <a:lnSpc>
                <a:spcPct val="100000"/>
              </a:lnSpc>
              <a:spcBef>
                <a:spcPts val="0"/>
              </a:spcBef>
              <a:spcAft>
                <a:spcPts val="0"/>
              </a:spcAft>
              <a:buClr>
                <a:schemeClr val="accent1"/>
              </a:buClr>
              <a:buSzPts val="2800"/>
              <a:buNone/>
              <a:defRPr>
                <a:solidFill>
                  <a:schemeClr val="accent1"/>
                </a:solidFill>
              </a:defRPr>
            </a:lvl5pPr>
            <a:lvl6pPr lvl="5" rtl="0">
              <a:lnSpc>
                <a:spcPct val="100000"/>
              </a:lnSpc>
              <a:spcBef>
                <a:spcPts val="0"/>
              </a:spcBef>
              <a:spcAft>
                <a:spcPts val="0"/>
              </a:spcAft>
              <a:buClr>
                <a:schemeClr val="accent1"/>
              </a:buClr>
              <a:buSzPts val="2800"/>
              <a:buNone/>
              <a:defRPr>
                <a:solidFill>
                  <a:schemeClr val="accent1"/>
                </a:solidFill>
              </a:defRPr>
            </a:lvl6pPr>
            <a:lvl7pPr lvl="6" rtl="0">
              <a:lnSpc>
                <a:spcPct val="100000"/>
              </a:lnSpc>
              <a:spcBef>
                <a:spcPts val="0"/>
              </a:spcBef>
              <a:spcAft>
                <a:spcPts val="0"/>
              </a:spcAft>
              <a:buClr>
                <a:schemeClr val="accent1"/>
              </a:buClr>
              <a:buSzPts val="2800"/>
              <a:buNone/>
              <a:defRPr>
                <a:solidFill>
                  <a:schemeClr val="accent1"/>
                </a:solidFill>
              </a:defRPr>
            </a:lvl7pPr>
            <a:lvl8pPr lvl="7" rtl="0">
              <a:lnSpc>
                <a:spcPct val="100000"/>
              </a:lnSpc>
              <a:spcBef>
                <a:spcPts val="0"/>
              </a:spcBef>
              <a:spcAft>
                <a:spcPts val="0"/>
              </a:spcAft>
              <a:buClr>
                <a:schemeClr val="accent1"/>
              </a:buClr>
              <a:buSzPts val="2800"/>
              <a:buNone/>
              <a:defRPr>
                <a:solidFill>
                  <a:schemeClr val="accent1"/>
                </a:solidFill>
              </a:defRPr>
            </a:lvl8pPr>
            <a:lvl9pPr lvl="8" rtl="0">
              <a:lnSpc>
                <a:spcPct val="100000"/>
              </a:lnSpc>
              <a:spcBef>
                <a:spcPts val="0"/>
              </a:spcBef>
              <a:spcAft>
                <a:spcPts val="0"/>
              </a:spcAft>
              <a:buClr>
                <a:schemeClr val="accent1"/>
              </a:buClr>
              <a:buSzPts val="2800"/>
              <a:buNone/>
              <a:defRPr>
                <a:solidFill>
                  <a:schemeClr val="accent1"/>
                </a:solidFill>
              </a:defRPr>
            </a:lvl9pPr>
          </a:lstStyle>
          <a:p>
            <a:endParaRPr/>
          </a:p>
        </p:txBody>
      </p:sp>
      <p:sp>
        <p:nvSpPr>
          <p:cNvPr id="358" name="Google Shape;358;p35"/>
          <p:cNvSpPr txBox="1">
            <a:spLocks noGrp="1"/>
          </p:cNvSpPr>
          <p:nvPr>
            <p:ph type="subTitle" idx="1"/>
          </p:nvPr>
        </p:nvSpPr>
        <p:spPr>
          <a:xfrm>
            <a:off x="4644581" y="1506915"/>
            <a:ext cx="2265000" cy="7572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800" b="1">
                <a:solidFill>
                  <a:schemeClr val="accent3"/>
                </a:solidFill>
              </a:defRPr>
            </a:lvl1pPr>
            <a:lvl2pPr lvl="1" rtl="0">
              <a:lnSpc>
                <a:spcPct val="100000"/>
              </a:lnSpc>
              <a:spcBef>
                <a:spcPts val="0"/>
              </a:spcBef>
              <a:spcAft>
                <a:spcPts val="0"/>
              </a:spcAft>
              <a:buNone/>
              <a:defRPr sz="1800"/>
            </a:lvl2pPr>
            <a:lvl3pPr lvl="2" rtl="0">
              <a:lnSpc>
                <a:spcPct val="100000"/>
              </a:lnSpc>
              <a:spcBef>
                <a:spcPts val="0"/>
              </a:spcBef>
              <a:spcAft>
                <a:spcPts val="0"/>
              </a:spcAft>
              <a:buNone/>
              <a:defRPr sz="1800"/>
            </a:lvl3pPr>
            <a:lvl4pPr lvl="3" rtl="0">
              <a:lnSpc>
                <a:spcPct val="100000"/>
              </a:lnSpc>
              <a:spcBef>
                <a:spcPts val="0"/>
              </a:spcBef>
              <a:spcAft>
                <a:spcPts val="0"/>
              </a:spcAft>
              <a:buNone/>
              <a:defRPr sz="1800"/>
            </a:lvl4pPr>
            <a:lvl5pPr lvl="4" rtl="0">
              <a:lnSpc>
                <a:spcPct val="100000"/>
              </a:lnSpc>
              <a:spcBef>
                <a:spcPts val="0"/>
              </a:spcBef>
              <a:spcAft>
                <a:spcPts val="0"/>
              </a:spcAft>
              <a:buNone/>
              <a:defRPr sz="1800"/>
            </a:lvl5pPr>
            <a:lvl6pPr lvl="5" rtl="0">
              <a:lnSpc>
                <a:spcPct val="100000"/>
              </a:lnSpc>
              <a:spcBef>
                <a:spcPts val="0"/>
              </a:spcBef>
              <a:spcAft>
                <a:spcPts val="0"/>
              </a:spcAft>
              <a:buNone/>
              <a:defRPr sz="1800"/>
            </a:lvl6pPr>
            <a:lvl7pPr lvl="6" rtl="0">
              <a:lnSpc>
                <a:spcPct val="100000"/>
              </a:lnSpc>
              <a:spcBef>
                <a:spcPts val="0"/>
              </a:spcBef>
              <a:spcAft>
                <a:spcPts val="0"/>
              </a:spcAft>
              <a:buNone/>
              <a:defRPr sz="1800"/>
            </a:lvl7pPr>
            <a:lvl8pPr lvl="7" rtl="0">
              <a:lnSpc>
                <a:spcPct val="100000"/>
              </a:lnSpc>
              <a:spcBef>
                <a:spcPts val="0"/>
              </a:spcBef>
              <a:spcAft>
                <a:spcPts val="0"/>
              </a:spcAft>
              <a:buNone/>
              <a:defRPr sz="1800"/>
            </a:lvl8pPr>
            <a:lvl9pPr lvl="8" rtl="0">
              <a:lnSpc>
                <a:spcPct val="100000"/>
              </a:lnSpc>
              <a:spcBef>
                <a:spcPts val="0"/>
              </a:spcBef>
              <a:spcAft>
                <a:spcPts val="0"/>
              </a:spcAft>
              <a:buNone/>
              <a:defRPr sz="1800"/>
            </a:lvl9pPr>
          </a:lstStyle>
          <a:p>
            <a:endParaRPr/>
          </a:p>
        </p:txBody>
      </p:sp>
      <p:sp>
        <p:nvSpPr>
          <p:cNvPr id="359" name="Google Shape;359;p35"/>
          <p:cNvSpPr txBox="1">
            <a:spLocks noGrp="1"/>
          </p:cNvSpPr>
          <p:nvPr>
            <p:ph type="subTitle" idx="2"/>
          </p:nvPr>
        </p:nvSpPr>
        <p:spPr>
          <a:xfrm>
            <a:off x="4639568" y="2245125"/>
            <a:ext cx="2265000" cy="822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360" name="Google Shape;360;p35"/>
          <p:cNvSpPr txBox="1">
            <a:spLocks noGrp="1"/>
          </p:cNvSpPr>
          <p:nvPr>
            <p:ph type="subTitle" idx="3"/>
          </p:nvPr>
        </p:nvSpPr>
        <p:spPr>
          <a:xfrm>
            <a:off x="4634550" y="3038165"/>
            <a:ext cx="2265000" cy="7572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800" b="1">
                <a:solidFill>
                  <a:schemeClr val="accent3"/>
                </a:solidFill>
              </a:defRPr>
            </a:lvl1pPr>
            <a:lvl2pPr lvl="1" rtl="0">
              <a:lnSpc>
                <a:spcPct val="100000"/>
              </a:lnSpc>
              <a:spcBef>
                <a:spcPts val="0"/>
              </a:spcBef>
              <a:spcAft>
                <a:spcPts val="0"/>
              </a:spcAft>
              <a:buNone/>
              <a:defRPr sz="1800"/>
            </a:lvl2pPr>
            <a:lvl3pPr lvl="2" rtl="0">
              <a:lnSpc>
                <a:spcPct val="100000"/>
              </a:lnSpc>
              <a:spcBef>
                <a:spcPts val="0"/>
              </a:spcBef>
              <a:spcAft>
                <a:spcPts val="0"/>
              </a:spcAft>
              <a:buNone/>
              <a:defRPr sz="1800"/>
            </a:lvl3pPr>
            <a:lvl4pPr lvl="3" rtl="0">
              <a:lnSpc>
                <a:spcPct val="100000"/>
              </a:lnSpc>
              <a:spcBef>
                <a:spcPts val="0"/>
              </a:spcBef>
              <a:spcAft>
                <a:spcPts val="0"/>
              </a:spcAft>
              <a:buNone/>
              <a:defRPr sz="1800"/>
            </a:lvl4pPr>
            <a:lvl5pPr lvl="4" rtl="0">
              <a:lnSpc>
                <a:spcPct val="100000"/>
              </a:lnSpc>
              <a:spcBef>
                <a:spcPts val="0"/>
              </a:spcBef>
              <a:spcAft>
                <a:spcPts val="0"/>
              </a:spcAft>
              <a:buNone/>
              <a:defRPr sz="1800"/>
            </a:lvl5pPr>
            <a:lvl6pPr lvl="5" rtl="0">
              <a:lnSpc>
                <a:spcPct val="100000"/>
              </a:lnSpc>
              <a:spcBef>
                <a:spcPts val="0"/>
              </a:spcBef>
              <a:spcAft>
                <a:spcPts val="0"/>
              </a:spcAft>
              <a:buNone/>
              <a:defRPr sz="1800"/>
            </a:lvl6pPr>
            <a:lvl7pPr lvl="6" rtl="0">
              <a:lnSpc>
                <a:spcPct val="100000"/>
              </a:lnSpc>
              <a:spcBef>
                <a:spcPts val="0"/>
              </a:spcBef>
              <a:spcAft>
                <a:spcPts val="0"/>
              </a:spcAft>
              <a:buNone/>
              <a:defRPr sz="1800"/>
            </a:lvl7pPr>
            <a:lvl8pPr lvl="7" rtl="0">
              <a:lnSpc>
                <a:spcPct val="100000"/>
              </a:lnSpc>
              <a:spcBef>
                <a:spcPts val="0"/>
              </a:spcBef>
              <a:spcAft>
                <a:spcPts val="0"/>
              </a:spcAft>
              <a:buNone/>
              <a:defRPr sz="1800"/>
            </a:lvl8pPr>
            <a:lvl9pPr lvl="8" rtl="0">
              <a:lnSpc>
                <a:spcPct val="100000"/>
              </a:lnSpc>
              <a:spcBef>
                <a:spcPts val="0"/>
              </a:spcBef>
              <a:spcAft>
                <a:spcPts val="0"/>
              </a:spcAft>
              <a:buNone/>
              <a:defRPr sz="1800"/>
            </a:lvl9pPr>
          </a:lstStyle>
          <a:p>
            <a:endParaRPr/>
          </a:p>
        </p:txBody>
      </p:sp>
      <p:sp>
        <p:nvSpPr>
          <p:cNvPr id="361" name="Google Shape;361;p35"/>
          <p:cNvSpPr txBox="1">
            <a:spLocks noGrp="1"/>
          </p:cNvSpPr>
          <p:nvPr>
            <p:ph type="subTitle" idx="4"/>
          </p:nvPr>
        </p:nvSpPr>
        <p:spPr>
          <a:xfrm>
            <a:off x="4644581" y="3776474"/>
            <a:ext cx="2265000" cy="822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362" name="Google Shape;362;p35"/>
          <p:cNvSpPr>
            <a:spLocks noGrp="1"/>
          </p:cNvSpPr>
          <p:nvPr>
            <p:ph type="pic" idx="5"/>
          </p:nvPr>
        </p:nvSpPr>
        <p:spPr>
          <a:xfrm>
            <a:off x="704350" y="939750"/>
            <a:ext cx="3542700" cy="3264000"/>
          </a:xfrm>
          <a:prstGeom prst="round1Rect">
            <a:avLst>
              <a:gd name="adj" fmla="val 16667"/>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3">
  <p:cSld name="CUSTOM_4_1_1_1_3">
    <p:bg>
      <p:bgPr>
        <a:noFill/>
        <a:effectLst/>
      </p:bgPr>
    </p:bg>
    <p:spTree>
      <p:nvGrpSpPr>
        <p:cNvPr id="1" name="Shape 406"/>
        <p:cNvGrpSpPr/>
        <p:nvPr/>
      </p:nvGrpSpPr>
      <p:grpSpPr>
        <a:xfrm>
          <a:off x="0" y="0"/>
          <a:ext cx="0" cy="0"/>
          <a:chOff x="0" y="0"/>
          <a:chExt cx="0" cy="0"/>
        </a:xfrm>
      </p:grpSpPr>
      <p:sp>
        <p:nvSpPr>
          <p:cNvPr id="407" name="Google Shape;407;p42"/>
          <p:cNvSpPr/>
          <p:nvPr/>
        </p:nvSpPr>
        <p:spPr>
          <a:xfrm rot="-5400000">
            <a:off x="8177603" y="-1151798"/>
            <a:ext cx="1948500" cy="1948500"/>
          </a:xfrm>
          <a:prstGeom prst="blockArc">
            <a:avLst>
              <a:gd name="adj1" fmla="val 10796618"/>
              <a:gd name="adj2" fmla="val 15882085"/>
              <a:gd name="adj3" fmla="val 78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2"/>
          <p:cNvSpPr/>
          <p:nvPr/>
        </p:nvSpPr>
        <p:spPr>
          <a:xfrm rot="-900003">
            <a:off x="-1427327" y="3995525"/>
            <a:ext cx="2387761" cy="2387761"/>
          </a:xfrm>
          <a:prstGeom prst="blockArc">
            <a:avLst>
              <a:gd name="adj1" fmla="val 17683086"/>
              <a:gd name="adj2" fmla="val 837016"/>
              <a:gd name="adj3" fmla="val 920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2"/>
          <p:cNvSpPr txBox="1">
            <a:spLocks noGrp="1"/>
          </p:cNvSpPr>
          <p:nvPr>
            <p:ph type="title"/>
          </p:nvPr>
        </p:nvSpPr>
        <p:spPr>
          <a:xfrm>
            <a:off x="938675" y="1236950"/>
            <a:ext cx="3613800" cy="127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000"/>
              <a:buNone/>
              <a:defRPr sz="3000">
                <a:solidFill>
                  <a:schemeClr val="accent1"/>
                </a:solidFill>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sp>
        <p:nvSpPr>
          <p:cNvPr id="410" name="Google Shape;410;p42"/>
          <p:cNvSpPr txBox="1">
            <a:spLocks noGrp="1"/>
          </p:cNvSpPr>
          <p:nvPr>
            <p:ph type="subTitle" idx="1"/>
          </p:nvPr>
        </p:nvSpPr>
        <p:spPr>
          <a:xfrm>
            <a:off x="938675" y="2535200"/>
            <a:ext cx="3613800" cy="1270200"/>
          </a:xfrm>
          <a:prstGeom prst="rect">
            <a:avLst/>
          </a:prstGeom>
        </p:spPr>
        <p:txBody>
          <a:bodyPr spcFirstLastPara="1" wrap="square" lIns="0"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411" name="Google Shape;411;p42"/>
          <p:cNvSpPr>
            <a:spLocks noGrp="1"/>
          </p:cNvSpPr>
          <p:nvPr>
            <p:ph type="pic" idx="2"/>
          </p:nvPr>
        </p:nvSpPr>
        <p:spPr>
          <a:xfrm>
            <a:off x="5173175" y="725700"/>
            <a:ext cx="3153300" cy="3692100"/>
          </a:xfrm>
          <a:prstGeom prst="round1Rect">
            <a:avLst>
              <a:gd name="adj" fmla="val 16667"/>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4">
  <p:cSld name="CUSTOM_4_1_1_1_3_1">
    <p:bg>
      <p:bgPr>
        <a:noFill/>
        <a:effectLst/>
      </p:bgPr>
    </p:bg>
    <p:spTree>
      <p:nvGrpSpPr>
        <p:cNvPr id="1" name="Shape 412"/>
        <p:cNvGrpSpPr/>
        <p:nvPr/>
      </p:nvGrpSpPr>
      <p:grpSpPr>
        <a:xfrm>
          <a:off x="0" y="0"/>
          <a:ext cx="0" cy="0"/>
          <a:chOff x="0" y="0"/>
          <a:chExt cx="0" cy="0"/>
        </a:xfrm>
      </p:grpSpPr>
      <p:sp>
        <p:nvSpPr>
          <p:cNvPr id="413" name="Google Shape;413;p43"/>
          <p:cNvSpPr/>
          <p:nvPr/>
        </p:nvSpPr>
        <p:spPr>
          <a:xfrm>
            <a:off x="7088575" y="-748225"/>
            <a:ext cx="2753100" cy="2753100"/>
          </a:xfrm>
          <a:prstGeom prst="donut">
            <a:avLst>
              <a:gd name="adj" fmla="val 1185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3"/>
          <p:cNvSpPr/>
          <p:nvPr/>
        </p:nvSpPr>
        <p:spPr>
          <a:xfrm rot="10800000">
            <a:off x="450669" y="305225"/>
            <a:ext cx="8339331" cy="462449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3"/>
          <p:cNvSpPr txBox="1">
            <a:spLocks noGrp="1"/>
          </p:cNvSpPr>
          <p:nvPr>
            <p:ph type="title"/>
          </p:nvPr>
        </p:nvSpPr>
        <p:spPr>
          <a:xfrm>
            <a:off x="1348250" y="1032450"/>
            <a:ext cx="3084900" cy="203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000"/>
              <a:buNone/>
              <a:defRPr sz="3000">
                <a:solidFill>
                  <a:schemeClr val="accent1"/>
                </a:solidFill>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sp>
        <p:nvSpPr>
          <p:cNvPr id="416" name="Google Shape;416;p43"/>
          <p:cNvSpPr txBox="1">
            <a:spLocks noGrp="1"/>
          </p:cNvSpPr>
          <p:nvPr>
            <p:ph type="subTitle" idx="1"/>
          </p:nvPr>
        </p:nvSpPr>
        <p:spPr>
          <a:xfrm>
            <a:off x="1348250" y="3064350"/>
            <a:ext cx="30849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17" name="Google Shape;417;p43"/>
          <p:cNvSpPr>
            <a:spLocks noGrp="1"/>
          </p:cNvSpPr>
          <p:nvPr>
            <p:ph type="pic" idx="2"/>
          </p:nvPr>
        </p:nvSpPr>
        <p:spPr>
          <a:xfrm>
            <a:off x="5007000" y="400350"/>
            <a:ext cx="3429000" cy="43434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_3_2">
    <p:bg>
      <p:bgPr>
        <a:solidFill>
          <a:schemeClr val="accent2"/>
        </a:solidFill>
        <a:effectLst/>
      </p:bgPr>
    </p:bg>
    <p:spTree>
      <p:nvGrpSpPr>
        <p:cNvPr id="1" name="Shape 448"/>
        <p:cNvGrpSpPr/>
        <p:nvPr/>
      </p:nvGrpSpPr>
      <p:grpSpPr>
        <a:xfrm>
          <a:off x="0" y="0"/>
          <a:ext cx="0" cy="0"/>
          <a:chOff x="0" y="0"/>
          <a:chExt cx="0" cy="0"/>
        </a:xfrm>
      </p:grpSpPr>
      <p:sp>
        <p:nvSpPr>
          <p:cNvPr id="449" name="Google Shape;449;p50"/>
          <p:cNvSpPr/>
          <p:nvPr/>
        </p:nvSpPr>
        <p:spPr>
          <a:xfrm rot="7715609">
            <a:off x="-783378" y="-1062364"/>
            <a:ext cx="2387820" cy="2387820"/>
          </a:xfrm>
          <a:prstGeom prst="blockArc">
            <a:avLst>
              <a:gd name="adj1" fmla="val 11751713"/>
              <a:gd name="adj2" fmla="val 837016"/>
              <a:gd name="adj3" fmla="val 9209"/>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0"/>
          <p:cNvSpPr/>
          <p:nvPr/>
        </p:nvSpPr>
        <p:spPr>
          <a:xfrm>
            <a:off x="7517550" y="3698650"/>
            <a:ext cx="3133200" cy="3133200"/>
          </a:xfrm>
          <a:prstGeom prst="donut">
            <a:avLst>
              <a:gd name="adj" fmla="val 872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0"/>
          <p:cNvSpPr/>
          <p:nvPr/>
        </p:nvSpPr>
        <p:spPr>
          <a:xfrm rot="10800000">
            <a:off x="708000" y="399750"/>
            <a:ext cx="7728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453" name="Google Shape;453;p50"/>
          <p:cNvSpPr txBox="1"/>
          <p:nvPr/>
        </p:nvSpPr>
        <p:spPr>
          <a:xfrm>
            <a:off x="1094125" y="1417550"/>
            <a:ext cx="4959600" cy="1108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800" b="1">
              <a:solidFill>
                <a:srgbClr val="27316F"/>
              </a:solidFill>
              <a:latin typeface="Montserrat"/>
              <a:ea typeface="Montserrat"/>
              <a:cs typeface="Montserrat"/>
              <a:sym typeface="Montserrat"/>
            </a:endParaRPr>
          </a:p>
        </p:txBody>
      </p:sp>
      <p:sp>
        <p:nvSpPr>
          <p:cNvPr id="454" name="Google Shape;454;p50"/>
          <p:cNvSpPr txBox="1">
            <a:spLocks noGrp="1"/>
          </p:cNvSpPr>
          <p:nvPr>
            <p:ph type="title"/>
          </p:nvPr>
        </p:nvSpPr>
        <p:spPr>
          <a:xfrm>
            <a:off x="1094125" y="558925"/>
            <a:ext cx="6830100" cy="1093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6000">
                <a:solidFill>
                  <a:schemeClr val="accent1"/>
                </a:solidFill>
              </a:defRPr>
            </a:lvl1pPr>
            <a:lvl2pPr lvl="1" rtl="0">
              <a:spcBef>
                <a:spcPts val="0"/>
              </a:spcBef>
              <a:spcAft>
                <a:spcPts val="0"/>
              </a:spcAft>
              <a:buNone/>
              <a:defRPr sz="4800">
                <a:solidFill>
                  <a:schemeClr val="accent1"/>
                </a:solidFill>
              </a:defRPr>
            </a:lvl2pPr>
            <a:lvl3pPr lvl="2" rtl="0">
              <a:spcBef>
                <a:spcPts val="0"/>
              </a:spcBef>
              <a:spcAft>
                <a:spcPts val="0"/>
              </a:spcAft>
              <a:buNone/>
              <a:defRPr sz="4800">
                <a:solidFill>
                  <a:schemeClr val="accent1"/>
                </a:solidFill>
              </a:defRPr>
            </a:lvl3pPr>
            <a:lvl4pPr lvl="3" rtl="0">
              <a:spcBef>
                <a:spcPts val="0"/>
              </a:spcBef>
              <a:spcAft>
                <a:spcPts val="0"/>
              </a:spcAft>
              <a:buNone/>
              <a:defRPr sz="4800">
                <a:solidFill>
                  <a:schemeClr val="accent1"/>
                </a:solidFill>
              </a:defRPr>
            </a:lvl4pPr>
            <a:lvl5pPr lvl="4" rtl="0">
              <a:spcBef>
                <a:spcPts val="0"/>
              </a:spcBef>
              <a:spcAft>
                <a:spcPts val="0"/>
              </a:spcAft>
              <a:buNone/>
              <a:defRPr sz="4800">
                <a:solidFill>
                  <a:schemeClr val="accent1"/>
                </a:solidFill>
              </a:defRPr>
            </a:lvl5pPr>
            <a:lvl6pPr lvl="5" rtl="0">
              <a:spcBef>
                <a:spcPts val="0"/>
              </a:spcBef>
              <a:spcAft>
                <a:spcPts val="0"/>
              </a:spcAft>
              <a:buNone/>
              <a:defRPr sz="4800">
                <a:solidFill>
                  <a:schemeClr val="accent1"/>
                </a:solidFill>
              </a:defRPr>
            </a:lvl6pPr>
            <a:lvl7pPr lvl="6" rtl="0">
              <a:spcBef>
                <a:spcPts val="0"/>
              </a:spcBef>
              <a:spcAft>
                <a:spcPts val="0"/>
              </a:spcAft>
              <a:buNone/>
              <a:defRPr sz="4800">
                <a:solidFill>
                  <a:schemeClr val="accent1"/>
                </a:solidFill>
              </a:defRPr>
            </a:lvl7pPr>
            <a:lvl8pPr lvl="7" rtl="0">
              <a:spcBef>
                <a:spcPts val="0"/>
              </a:spcBef>
              <a:spcAft>
                <a:spcPts val="0"/>
              </a:spcAft>
              <a:buNone/>
              <a:defRPr sz="4800">
                <a:solidFill>
                  <a:schemeClr val="accent1"/>
                </a:solidFill>
              </a:defRPr>
            </a:lvl8pPr>
            <a:lvl9pPr lvl="8" rtl="0">
              <a:spcBef>
                <a:spcPts val="0"/>
              </a:spcBef>
              <a:spcAft>
                <a:spcPts val="0"/>
              </a:spcAft>
              <a:buNone/>
              <a:defRPr sz="4800">
                <a:solidFill>
                  <a:schemeClr val="accent1"/>
                </a:solidFill>
              </a:defRPr>
            </a:lvl9pPr>
          </a:lstStyle>
          <a:p>
            <a:endParaRPr/>
          </a:p>
        </p:txBody>
      </p:sp>
      <p:sp>
        <p:nvSpPr>
          <p:cNvPr id="455" name="Google Shape;455;p50"/>
          <p:cNvSpPr txBox="1">
            <a:spLocks noGrp="1"/>
          </p:cNvSpPr>
          <p:nvPr>
            <p:ph type="subTitle" idx="1"/>
          </p:nvPr>
        </p:nvSpPr>
        <p:spPr>
          <a:xfrm>
            <a:off x="1094125" y="1618900"/>
            <a:ext cx="6429900" cy="1410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a:endParaRPr/>
          </a:p>
        </p:txBody>
      </p:sp>
      <p:sp>
        <p:nvSpPr>
          <p:cNvPr id="456" name="Google Shape;456;p50"/>
          <p:cNvSpPr/>
          <p:nvPr/>
        </p:nvSpPr>
        <p:spPr>
          <a:xfrm rot="-3224087" flipH="1">
            <a:off x="7590735" y="764028"/>
            <a:ext cx="1705595" cy="1705595"/>
          </a:xfrm>
          <a:prstGeom prst="blockArc">
            <a:avLst>
              <a:gd name="adj1" fmla="val 13003178"/>
              <a:gd name="adj2" fmla="val 2121832"/>
              <a:gd name="adj3" fmla="val 25028"/>
            </a:avLst>
          </a:prstGeom>
          <a:solidFill>
            <a:schemeClr val="accent5"/>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4_1_1_1_1_2">
    <p:bg>
      <p:bgPr>
        <a:solidFill>
          <a:schemeClr val="accent2"/>
        </a:solidFill>
        <a:effectLst/>
      </p:bgPr>
    </p:bg>
    <p:spTree>
      <p:nvGrpSpPr>
        <p:cNvPr id="1" name="Shape 45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p:nvPr/>
        </p:nvSpPr>
        <p:spPr>
          <a:xfrm>
            <a:off x="-1709009" y="2992597"/>
            <a:ext cx="3679200" cy="36792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10800000">
            <a:off x="708000" y="399750"/>
            <a:ext cx="7728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20" name="Google Shape;20;p3"/>
          <p:cNvSpPr/>
          <p:nvPr/>
        </p:nvSpPr>
        <p:spPr>
          <a:xfrm rot="9899997">
            <a:off x="7214620" y="-688760"/>
            <a:ext cx="2387761" cy="2387761"/>
          </a:xfrm>
          <a:prstGeom prst="blockArc">
            <a:avLst>
              <a:gd name="adj1" fmla="val 17023199"/>
              <a:gd name="adj2" fmla="val 920811"/>
              <a:gd name="adj3" fmla="val 9035"/>
            </a:avLst>
          </a:prstGeom>
          <a:solidFill>
            <a:srgbClr val="D9D9D9"/>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21" name="Google Shape;21;p3"/>
          <p:cNvSpPr txBox="1"/>
          <p:nvPr/>
        </p:nvSpPr>
        <p:spPr>
          <a:xfrm>
            <a:off x="4576375" y="2150850"/>
            <a:ext cx="3363300" cy="841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endParaRPr sz="3600" b="1">
              <a:solidFill>
                <a:srgbClr val="27316F"/>
              </a:solidFill>
              <a:latin typeface="Montserrat"/>
              <a:ea typeface="Montserrat"/>
              <a:cs typeface="Montserrat"/>
              <a:sym typeface="Montserrat"/>
            </a:endParaRPr>
          </a:p>
        </p:txBody>
      </p:sp>
      <p:sp>
        <p:nvSpPr>
          <p:cNvPr id="22" name="Google Shape;22;p3"/>
          <p:cNvSpPr txBox="1">
            <a:spLocks noGrp="1"/>
          </p:cNvSpPr>
          <p:nvPr>
            <p:ph type="title"/>
          </p:nvPr>
        </p:nvSpPr>
        <p:spPr>
          <a:xfrm>
            <a:off x="4576375" y="1388825"/>
            <a:ext cx="3363300" cy="1303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accent1"/>
              </a:buClr>
              <a:buSzPts val="3600"/>
              <a:buFont typeface="Montserrat"/>
              <a:buNone/>
              <a:defRPr sz="4800" b="1">
                <a:solidFill>
                  <a:schemeClr val="accent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23" name="Google Shape;23;p3"/>
          <p:cNvSpPr txBox="1">
            <a:spLocks noGrp="1"/>
          </p:cNvSpPr>
          <p:nvPr>
            <p:ph type="subTitle" idx="1"/>
          </p:nvPr>
        </p:nvSpPr>
        <p:spPr>
          <a:xfrm>
            <a:off x="4576375" y="2710825"/>
            <a:ext cx="3363300" cy="7023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None/>
              <a:defRPr sz="1600"/>
            </a:lvl1pPr>
            <a:lvl2pPr lvl="1">
              <a:lnSpc>
                <a:spcPct val="100000"/>
              </a:lnSpc>
              <a:spcBef>
                <a:spcPts val="0"/>
              </a:spcBef>
              <a:spcAft>
                <a:spcPts val="0"/>
              </a:spcAft>
              <a:buNone/>
              <a:defRPr sz="1600"/>
            </a:lvl2pPr>
            <a:lvl3pPr lvl="2">
              <a:lnSpc>
                <a:spcPct val="100000"/>
              </a:lnSpc>
              <a:spcBef>
                <a:spcPts val="0"/>
              </a:spcBef>
              <a:spcAft>
                <a:spcPts val="0"/>
              </a:spcAft>
              <a:buNone/>
              <a:defRPr sz="1600"/>
            </a:lvl3pPr>
            <a:lvl4pPr lvl="3">
              <a:lnSpc>
                <a:spcPct val="100000"/>
              </a:lnSpc>
              <a:spcBef>
                <a:spcPts val="0"/>
              </a:spcBef>
              <a:spcAft>
                <a:spcPts val="0"/>
              </a:spcAft>
              <a:buNone/>
              <a:defRPr sz="1600"/>
            </a:lvl4pPr>
            <a:lvl5pPr lvl="4">
              <a:lnSpc>
                <a:spcPct val="100000"/>
              </a:lnSpc>
              <a:spcBef>
                <a:spcPts val="0"/>
              </a:spcBef>
              <a:spcAft>
                <a:spcPts val="0"/>
              </a:spcAft>
              <a:buNone/>
              <a:defRPr sz="1600"/>
            </a:lvl5pPr>
            <a:lvl6pPr lvl="5">
              <a:lnSpc>
                <a:spcPct val="100000"/>
              </a:lnSpc>
              <a:spcBef>
                <a:spcPts val="0"/>
              </a:spcBef>
              <a:spcAft>
                <a:spcPts val="0"/>
              </a:spcAft>
              <a:buNone/>
              <a:defRPr sz="1600"/>
            </a:lvl6pPr>
            <a:lvl7pPr lvl="6">
              <a:lnSpc>
                <a:spcPct val="100000"/>
              </a:lnSpc>
              <a:spcBef>
                <a:spcPts val="0"/>
              </a:spcBef>
              <a:spcAft>
                <a:spcPts val="0"/>
              </a:spcAft>
              <a:buNone/>
              <a:defRPr sz="1600"/>
            </a:lvl7pPr>
            <a:lvl8pPr lvl="7">
              <a:lnSpc>
                <a:spcPct val="100000"/>
              </a:lnSpc>
              <a:spcBef>
                <a:spcPts val="0"/>
              </a:spcBef>
              <a:spcAft>
                <a:spcPts val="0"/>
              </a:spcAft>
              <a:buNone/>
              <a:defRPr sz="1600"/>
            </a:lvl8pPr>
            <a:lvl9pPr lvl="8">
              <a:lnSpc>
                <a:spcPct val="100000"/>
              </a:lnSpc>
              <a:spcBef>
                <a:spcPts val="0"/>
              </a:spcBef>
              <a:spcAft>
                <a:spcPts val="0"/>
              </a:spcAft>
              <a:buNone/>
              <a:defRPr sz="1600"/>
            </a:lvl9pPr>
          </a:lstStyle>
          <a:p>
            <a:endParaRPr/>
          </a:p>
        </p:txBody>
      </p:sp>
      <p:sp>
        <p:nvSpPr>
          <p:cNvPr id="24" name="Google Shape;24;p3"/>
          <p:cNvSpPr/>
          <p:nvPr/>
        </p:nvSpPr>
        <p:spPr>
          <a:xfrm rot="10800000">
            <a:off x="1056100" y="1337250"/>
            <a:ext cx="2595000" cy="2500500"/>
          </a:xfrm>
          <a:prstGeom prst="round1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txBox="1">
            <a:spLocks noGrp="1"/>
          </p:cNvSpPr>
          <p:nvPr>
            <p:ph type="title" idx="2" hasCustomPrompt="1"/>
          </p:nvPr>
        </p:nvSpPr>
        <p:spPr>
          <a:xfrm>
            <a:off x="1056100" y="1739050"/>
            <a:ext cx="2595000" cy="168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p:nvPr/>
        </p:nvSpPr>
        <p:spPr>
          <a:xfrm rot="10800000">
            <a:off x="7843922" y="-1058801"/>
            <a:ext cx="2481900" cy="24819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rot="4458820">
            <a:off x="-1488663" y="4124021"/>
            <a:ext cx="2387832" cy="2387832"/>
          </a:xfrm>
          <a:prstGeom prst="blockArc">
            <a:avLst>
              <a:gd name="adj1" fmla="val 12582103"/>
              <a:gd name="adj2" fmla="val 16685375"/>
              <a:gd name="adj3" fmla="val 1025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p:nvPr/>
        </p:nvSpPr>
        <p:spPr>
          <a:xfrm>
            <a:off x="909825" y="1507250"/>
            <a:ext cx="7315200" cy="3358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endParaRPr>
              <a:solidFill>
                <a:srgbClr val="27316F"/>
              </a:solidFill>
              <a:latin typeface="Montserrat"/>
              <a:ea typeface="Montserrat"/>
              <a:cs typeface="Montserrat"/>
              <a:sym typeface="Montserrat"/>
            </a:endParaRPr>
          </a:p>
        </p:txBody>
      </p:sp>
      <p:sp>
        <p:nvSpPr>
          <p:cNvPr id="31" name="Google Shape;31;p4"/>
          <p:cNvSpPr txBox="1"/>
          <p:nvPr/>
        </p:nvSpPr>
        <p:spPr>
          <a:xfrm>
            <a:off x="1094125" y="5414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32" name="Google Shape;32;p4"/>
          <p:cNvSpPr txBox="1">
            <a:spLocks noGrp="1"/>
          </p:cNvSpPr>
          <p:nvPr>
            <p:ph type="title"/>
          </p:nvPr>
        </p:nvSpPr>
        <p:spPr>
          <a:xfrm>
            <a:off x="1094125" y="434070"/>
            <a:ext cx="77382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3" name="Google Shape;33;p4"/>
          <p:cNvSpPr txBox="1">
            <a:spLocks noGrp="1"/>
          </p:cNvSpPr>
          <p:nvPr>
            <p:ph type="subTitle" idx="1"/>
          </p:nvPr>
        </p:nvSpPr>
        <p:spPr>
          <a:xfrm>
            <a:off x="702925" y="1057150"/>
            <a:ext cx="7738200" cy="505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200"/>
            </a:lvl1pPr>
            <a:lvl2pPr lvl="1">
              <a:lnSpc>
                <a:spcPct val="100000"/>
              </a:lnSpc>
              <a:spcBef>
                <a:spcPts val="0"/>
              </a:spcBef>
              <a:spcAft>
                <a:spcPts val="0"/>
              </a:spcAft>
              <a:buNone/>
              <a:defRPr sz="1200"/>
            </a:lvl2pPr>
            <a:lvl3pPr lvl="2">
              <a:lnSpc>
                <a:spcPct val="100000"/>
              </a:lnSpc>
              <a:spcBef>
                <a:spcPts val="0"/>
              </a:spcBef>
              <a:spcAft>
                <a:spcPts val="0"/>
              </a:spcAft>
              <a:buNone/>
              <a:defRPr sz="1200"/>
            </a:lvl3pPr>
            <a:lvl4pPr lvl="3">
              <a:lnSpc>
                <a:spcPct val="100000"/>
              </a:lnSpc>
              <a:spcBef>
                <a:spcPts val="0"/>
              </a:spcBef>
              <a:spcAft>
                <a:spcPts val="0"/>
              </a:spcAft>
              <a:buNone/>
              <a:defRPr sz="1200"/>
            </a:lvl4pPr>
            <a:lvl5pPr lvl="4">
              <a:lnSpc>
                <a:spcPct val="100000"/>
              </a:lnSpc>
              <a:spcBef>
                <a:spcPts val="0"/>
              </a:spcBef>
              <a:spcAft>
                <a:spcPts val="0"/>
              </a:spcAft>
              <a:buNone/>
              <a:defRPr sz="1200"/>
            </a:lvl5pPr>
            <a:lvl6pPr lvl="5">
              <a:lnSpc>
                <a:spcPct val="100000"/>
              </a:lnSpc>
              <a:spcBef>
                <a:spcPts val="0"/>
              </a:spcBef>
              <a:spcAft>
                <a:spcPts val="0"/>
              </a:spcAft>
              <a:buNone/>
              <a:defRPr sz="1200"/>
            </a:lvl6pPr>
            <a:lvl7pPr lvl="6">
              <a:lnSpc>
                <a:spcPct val="100000"/>
              </a:lnSpc>
              <a:spcBef>
                <a:spcPts val="0"/>
              </a:spcBef>
              <a:spcAft>
                <a:spcPts val="0"/>
              </a:spcAft>
              <a:buNone/>
              <a:defRPr sz="1200"/>
            </a:lvl7pPr>
            <a:lvl8pPr lvl="7">
              <a:lnSpc>
                <a:spcPct val="100000"/>
              </a:lnSpc>
              <a:spcBef>
                <a:spcPts val="0"/>
              </a:spcBef>
              <a:spcAft>
                <a:spcPts val="0"/>
              </a:spcAft>
              <a:buNone/>
              <a:defRPr sz="1200"/>
            </a:lvl8pPr>
            <a:lvl9pPr lvl="8">
              <a:lnSpc>
                <a:spcPct val="100000"/>
              </a:lnSpc>
              <a:spcBef>
                <a:spcPts val="0"/>
              </a:spcBef>
              <a:spcAft>
                <a:spcPts val="0"/>
              </a:spcAft>
              <a:buNone/>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8"/>
        <p:cNvGrpSpPr/>
        <p:nvPr/>
      </p:nvGrpSpPr>
      <p:grpSpPr>
        <a:xfrm>
          <a:off x="0" y="0"/>
          <a:ext cx="0" cy="0"/>
          <a:chOff x="0" y="0"/>
          <a:chExt cx="0" cy="0"/>
        </a:xfrm>
      </p:grpSpPr>
      <p:sp>
        <p:nvSpPr>
          <p:cNvPr id="59" name="Google Shape;59;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solidFill>
                <a:schemeClr val="dk1"/>
              </a:solidFill>
            </a:endParaRPr>
          </a:p>
        </p:txBody>
      </p:sp>
      <p:sp>
        <p:nvSpPr>
          <p:cNvPr id="60" name="Google Shape;60;p9"/>
          <p:cNvSpPr txBox="1"/>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a:solidFill>
                  <a:srgbClr val="595959"/>
                </a:solidFill>
              </a:rPr>
              <a:t>‹#›</a:t>
            </a:fld>
            <a:endParaRPr sz="1000">
              <a:solidFill>
                <a:schemeClr val="dk2"/>
              </a:solidFill>
            </a:endParaRPr>
          </a:p>
        </p:txBody>
      </p:sp>
      <p:sp>
        <p:nvSpPr>
          <p:cNvPr id="61" name="Google Shape;61;p9"/>
          <p:cNvSpPr/>
          <p:nvPr/>
        </p:nvSpPr>
        <p:spPr>
          <a:xfrm rot="-900094">
            <a:off x="3798381" y="4368678"/>
            <a:ext cx="1783690" cy="1783980"/>
          </a:xfrm>
          <a:prstGeom prst="blockArc">
            <a:avLst>
              <a:gd name="adj1" fmla="val 12085351"/>
              <a:gd name="adj2" fmla="val 16819483"/>
              <a:gd name="adj3" fmla="val 1755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a:off x="4572000" y="-73925"/>
            <a:ext cx="4572000" cy="5308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63" name="Google Shape;63;p9"/>
          <p:cNvSpPr txBox="1"/>
          <p:nvPr/>
        </p:nvSpPr>
        <p:spPr>
          <a:xfrm>
            <a:off x="5298300" y="2567075"/>
            <a:ext cx="3119400" cy="1482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endParaRPr sz="2400" b="1">
              <a:solidFill>
                <a:srgbClr val="27316F"/>
              </a:solidFill>
              <a:latin typeface="Montserrat"/>
              <a:ea typeface="Montserrat"/>
              <a:cs typeface="Montserrat"/>
              <a:sym typeface="Montserrat"/>
            </a:endParaRPr>
          </a:p>
        </p:txBody>
      </p:sp>
      <p:sp>
        <p:nvSpPr>
          <p:cNvPr id="64" name="Google Shape;64;p9"/>
          <p:cNvSpPr txBox="1"/>
          <p:nvPr/>
        </p:nvSpPr>
        <p:spPr>
          <a:xfrm>
            <a:off x="5298300"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a:solidFill>
                <a:srgbClr val="27316F"/>
              </a:solidFill>
              <a:latin typeface="Montserrat"/>
              <a:ea typeface="Montserrat"/>
              <a:cs typeface="Montserrat"/>
              <a:sym typeface="Montserrat"/>
            </a:endParaRPr>
          </a:p>
        </p:txBody>
      </p:sp>
      <p:sp>
        <p:nvSpPr>
          <p:cNvPr id="65" name="Google Shape;65;p9"/>
          <p:cNvSpPr txBox="1"/>
          <p:nvPr/>
        </p:nvSpPr>
        <p:spPr>
          <a:xfrm>
            <a:off x="5208725"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a:solidFill>
                <a:srgbClr val="FFFFFF"/>
              </a:solidFill>
              <a:latin typeface="Montserrat"/>
              <a:ea typeface="Montserrat"/>
              <a:cs typeface="Montserrat"/>
              <a:sym typeface="Montserrat"/>
            </a:endParaRPr>
          </a:p>
        </p:txBody>
      </p:sp>
      <p:sp>
        <p:nvSpPr>
          <p:cNvPr id="66" name="Google Shape;66;p9"/>
          <p:cNvSpPr txBox="1"/>
          <p:nvPr/>
        </p:nvSpPr>
        <p:spPr>
          <a:xfrm>
            <a:off x="5387850" y="3299075"/>
            <a:ext cx="3119400" cy="750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400" b="1">
              <a:solidFill>
                <a:srgbClr val="FFFFFF"/>
              </a:solidFill>
              <a:latin typeface="Montserrat"/>
              <a:ea typeface="Montserrat"/>
              <a:cs typeface="Montserrat"/>
              <a:sym typeface="Montserrat"/>
            </a:endParaRPr>
          </a:p>
        </p:txBody>
      </p:sp>
      <p:sp>
        <p:nvSpPr>
          <p:cNvPr id="67" name="Google Shape;67;p9"/>
          <p:cNvSpPr txBox="1">
            <a:spLocks noGrp="1"/>
          </p:cNvSpPr>
          <p:nvPr>
            <p:ph type="subTitle" idx="1"/>
          </p:nvPr>
        </p:nvSpPr>
        <p:spPr>
          <a:xfrm>
            <a:off x="5021275" y="810000"/>
            <a:ext cx="3549600" cy="3856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a:lvl1pPr>
            <a:lvl2pPr lvl="1" algn="ctr">
              <a:lnSpc>
                <a:spcPct val="100000"/>
              </a:lnSpc>
              <a:spcBef>
                <a:spcPts val="0"/>
              </a:spcBef>
              <a:spcAft>
                <a:spcPts val="0"/>
              </a:spcAft>
              <a:buNone/>
              <a:defRPr/>
            </a:lvl2pPr>
            <a:lvl3pPr lvl="2" algn="ctr">
              <a:lnSpc>
                <a:spcPct val="100000"/>
              </a:lnSpc>
              <a:spcBef>
                <a:spcPts val="0"/>
              </a:spcBef>
              <a:spcAft>
                <a:spcPts val="0"/>
              </a:spcAft>
              <a:buNone/>
              <a:defRPr/>
            </a:lvl3pPr>
            <a:lvl4pPr lvl="3" algn="ctr">
              <a:lnSpc>
                <a:spcPct val="100000"/>
              </a:lnSpc>
              <a:spcBef>
                <a:spcPts val="0"/>
              </a:spcBef>
              <a:spcAft>
                <a:spcPts val="0"/>
              </a:spcAft>
              <a:buNone/>
              <a:defRPr/>
            </a:lvl4pPr>
            <a:lvl5pPr lvl="4" algn="ctr">
              <a:lnSpc>
                <a:spcPct val="100000"/>
              </a:lnSpc>
              <a:spcBef>
                <a:spcPts val="0"/>
              </a:spcBef>
              <a:spcAft>
                <a:spcPts val="0"/>
              </a:spcAft>
              <a:buNone/>
              <a:defRPr/>
            </a:lvl5pPr>
            <a:lvl6pPr lvl="5" algn="ctr">
              <a:lnSpc>
                <a:spcPct val="100000"/>
              </a:lnSpc>
              <a:spcBef>
                <a:spcPts val="0"/>
              </a:spcBef>
              <a:spcAft>
                <a:spcPts val="0"/>
              </a:spcAft>
              <a:buNone/>
              <a:defRPr/>
            </a:lvl6pPr>
            <a:lvl7pPr lvl="6" algn="ctr">
              <a:lnSpc>
                <a:spcPct val="100000"/>
              </a:lnSpc>
              <a:spcBef>
                <a:spcPts val="0"/>
              </a:spcBef>
              <a:spcAft>
                <a:spcPts val="0"/>
              </a:spcAft>
              <a:buNone/>
              <a:defRPr/>
            </a:lvl7pPr>
            <a:lvl8pPr lvl="7" algn="ctr">
              <a:lnSpc>
                <a:spcPct val="100000"/>
              </a:lnSpc>
              <a:spcBef>
                <a:spcPts val="0"/>
              </a:spcBef>
              <a:spcAft>
                <a:spcPts val="0"/>
              </a:spcAft>
              <a:buNone/>
              <a:defRPr/>
            </a:lvl8pPr>
            <a:lvl9pPr lvl="8" algn="ctr">
              <a:lnSpc>
                <a:spcPct val="100000"/>
              </a:lnSpc>
              <a:spcBef>
                <a:spcPts val="0"/>
              </a:spcBef>
              <a:spcAft>
                <a:spcPts val="0"/>
              </a:spcAft>
              <a:buNone/>
              <a:defRPr/>
            </a:lvl9pPr>
          </a:lstStyle>
          <a:p>
            <a:endParaRPr/>
          </a:p>
        </p:txBody>
      </p:sp>
      <p:sp>
        <p:nvSpPr>
          <p:cNvPr id="68" name="Google Shape;68;p9"/>
          <p:cNvSpPr txBox="1">
            <a:spLocks noGrp="1"/>
          </p:cNvSpPr>
          <p:nvPr>
            <p:ph type="title"/>
          </p:nvPr>
        </p:nvSpPr>
        <p:spPr>
          <a:xfrm>
            <a:off x="602400" y="862850"/>
            <a:ext cx="3549600" cy="318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3600">
                <a:solidFill>
                  <a:schemeClr val="accent1"/>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CUSTOM_6">
    <p:spTree>
      <p:nvGrpSpPr>
        <p:cNvPr id="1" name="Shape 107"/>
        <p:cNvGrpSpPr/>
        <p:nvPr/>
      </p:nvGrpSpPr>
      <p:grpSpPr>
        <a:xfrm>
          <a:off x="0" y="0"/>
          <a:ext cx="0" cy="0"/>
          <a:chOff x="0" y="0"/>
          <a:chExt cx="0" cy="0"/>
        </a:xfrm>
      </p:grpSpPr>
      <p:sp>
        <p:nvSpPr>
          <p:cNvPr id="108" name="Google Shape;108;p15"/>
          <p:cNvSpPr/>
          <p:nvPr/>
        </p:nvSpPr>
        <p:spPr>
          <a:xfrm>
            <a:off x="-431950" y="-424800"/>
            <a:ext cx="1654200" cy="1654200"/>
          </a:xfrm>
          <a:prstGeom prst="donut">
            <a:avLst>
              <a:gd name="adj" fmla="val 1149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rot="10800000">
            <a:off x="708000" y="399750"/>
            <a:ext cx="7728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10" name="Google Shape;110;p15"/>
          <p:cNvSpPr/>
          <p:nvPr/>
        </p:nvSpPr>
        <p:spPr>
          <a:xfrm rot="10800000">
            <a:off x="5841000" y="399750"/>
            <a:ext cx="2595000" cy="2500500"/>
          </a:xfrm>
          <a:prstGeom prst="round1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txBox="1">
            <a:spLocks noGrp="1"/>
          </p:cNvSpPr>
          <p:nvPr>
            <p:ph type="title"/>
          </p:nvPr>
        </p:nvSpPr>
        <p:spPr>
          <a:xfrm>
            <a:off x="1504775" y="1389450"/>
            <a:ext cx="3363300" cy="166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600"/>
              <a:buFont typeface="Montserrat"/>
              <a:buNone/>
              <a:defRPr sz="4800" b="1">
                <a:solidFill>
                  <a:schemeClr val="accent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12" name="Google Shape;112;p15"/>
          <p:cNvSpPr txBox="1">
            <a:spLocks noGrp="1"/>
          </p:cNvSpPr>
          <p:nvPr>
            <p:ph type="subTitle" idx="1"/>
          </p:nvPr>
        </p:nvSpPr>
        <p:spPr>
          <a:xfrm>
            <a:off x="1504775" y="3051750"/>
            <a:ext cx="3363300" cy="70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13" name="Google Shape;113;p15"/>
          <p:cNvSpPr txBox="1">
            <a:spLocks noGrp="1"/>
          </p:cNvSpPr>
          <p:nvPr>
            <p:ph type="title" idx="2" hasCustomPrompt="1"/>
          </p:nvPr>
        </p:nvSpPr>
        <p:spPr>
          <a:xfrm>
            <a:off x="5835725" y="797275"/>
            <a:ext cx="2595000" cy="168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2">
  <p:cSld name="CUSTOM_6_1">
    <p:spTree>
      <p:nvGrpSpPr>
        <p:cNvPr id="1" name="Shape 114"/>
        <p:cNvGrpSpPr/>
        <p:nvPr/>
      </p:nvGrpSpPr>
      <p:grpSpPr>
        <a:xfrm>
          <a:off x="0" y="0"/>
          <a:ext cx="0" cy="0"/>
          <a:chOff x="0" y="0"/>
          <a:chExt cx="0" cy="0"/>
        </a:xfrm>
      </p:grpSpPr>
      <p:sp>
        <p:nvSpPr>
          <p:cNvPr id="115" name="Google Shape;115;p16"/>
          <p:cNvSpPr/>
          <p:nvPr/>
        </p:nvSpPr>
        <p:spPr>
          <a:xfrm rot="10800000">
            <a:off x="7223341" y="-1556878"/>
            <a:ext cx="3679200" cy="3679200"/>
          </a:xfrm>
          <a:prstGeom prst="blockArc">
            <a:avLst>
              <a:gd name="adj1" fmla="val 15904124"/>
              <a:gd name="adj2" fmla="val 722519"/>
              <a:gd name="adj3" fmla="val 727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p:nvPr/>
        </p:nvSpPr>
        <p:spPr>
          <a:xfrm rot="10800000">
            <a:off x="708000" y="399750"/>
            <a:ext cx="7728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17" name="Google Shape;117;p16"/>
          <p:cNvSpPr/>
          <p:nvPr/>
        </p:nvSpPr>
        <p:spPr>
          <a:xfrm rot="10800000" flipH="1">
            <a:off x="713400" y="399750"/>
            <a:ext cx="2595000" cy="2500500"/>
          </a:xfrm>
          <a:prstGeom prst="round1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6"/>
          <p:cNvSpPr txBox="1">
            <a:spLocks noGrp="1"/>
          </p:cNvSpPr>
          <p:nvPr>
            <p:ph type="title"/>
          </p:nvPr>
        </p:nvSpPr>
        <p:spPr>
          <a:xfrm>
            <a:off x="4170700" y="1389450"/>
            <a:ext cx="3363300" cy="166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600"/>
              <a:buFont typeface="Montserrat"/>
              <a:buNone/>
              <a:defRPr sz="4800" b="1">
                <a:solidFill>
                  <a:schemeClr val="accent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19" name="Google Shape;119;p16"/>
          <p:cNvSpPr txBox="1">
            <a:spLocks noGrp="1"/>
          </p:cNvSpPr>
          <p:nvPr>
            <p:ph type="subTitle" idx="1"/>
          </p:nvPr>
        </p:nvSpPr>
        <p:spPr>
          <a:xfrm>
            <a:off x="4170700" y="3051750"/>
            <a:ext cx="3363300" cy="70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20" name="Google Shape;120;p16"/>
          <p:cNvSpPr txBox="1">
            <a:spLocks noGrp="1"/>
          </p:cNvSpPr>
          <p:nvPr>
            <p:ph type="title" idx="2" hasCustomPrompt="1"/>
          </p:nvPr>
        </p:nvSpPr>
        <p:spPr>
          <a:xfrm>
            <a:off x="713400" y="797275"/>
            <a:ext cx="2595000" cy="168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3">
  <p:cSld name="CUSTOM_6_1_1">
    <p:spTree>
      <p:nvGrpSpPr>
        <p:cNvPr id="1" name="Shape 121"/>
        <p:cNvGrpSpPr/>
        <p:nvPr/>
      </p:nvGrpSpPr>
      <p:grpSpPr>
        <a:xfrm>
          <a:off x="0" y="0"/>
          <a:ext cx="0" cy="0"/>
          <a:chOff x="0" y="0"/>
          <a:chExt cx="0" cy="0"/>
        </a:xfrm>
      </p:grpSpPr>
      <p:sp>
        <p:nvSpPr>
          <p:cNvPr id="122" name="Google Shape;122;p17"/>
          <p:cNvSpPr/>
          <p:nvPr/>
        </p:nvSpPr>
        <p:spPr>
          <a:xfrm flipH="1">
            <a:off x="7194341" y="2992597"/>
            <a:ext cx="3679200" cy="3679200"/>
          </a:xfrm>
          <a:prstGeom prst="blockArc">
            <a:avLst>
              <a:gd name="adj1" fmla="val 15904124"/>
              <a:gd name="adj2" fmla="val 722519"/>
              <a:gd name="adj3" fmla="val 727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p:nvPr/>
        </p:nvSpPr>
        <p:spPr>
          <a:xfrm rot="10800000">
            <a:off x="708000" y="399750"/>
            <a:ext cx="7728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24" name="Google Shape;124;p17"/>
          <p:cNvSpPr/>
          <p:nvPr/>
        </p:nvSpPr>
        <p:spPr>
          <a:xfrm rot="10800000" flipH="1">
            <a:off x="5484025" y="1187513"/>
            <a:ext cx="2595000" cy="2500500"/>
          </a:xfrm>
          <a:prstGeom prst="round1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7"/>
          <p:cNvSpPr txBox="1">
            <a:spLocks noGrp="1"/>
          </p:cNvSpPr>
          <p:nvPr>
            <p:ph type="title"/>
          </p:nvPr>
        </p:nvSpPr>
        <p:spPr>
          <a:xfrm>
            <a:off x="1027600" y="1255475"/>
            <a:ext cx="4083300" cy="166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600"/>
              <a:buFont typeface="Montserrat"/>
              <a:buNone/>
              <a:defRPr sz="4800" b="1">
                <a:solidFill>
                  <a:schemeClr val="accent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26" name="Google Shape;126;p17"/>
          <p:cNvSpPr txBox="1">
            <a:spLocks noGrp="1"/>
          </p:cNvSpPr>
          <p:nvPr>
            <p:ph type="subTitle" idx="1"/>
          </p:nvPr>
        </p:nvSpPr>
        <p:spPr>
          <a:xfrm>
            <a:off x="1027600" y="2917775"/>
            <a:ext cx="4083300" cy="70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27" name="Google Shape;127;p17"/>
          <p:cNvSpPr txBox="1">
            <a:spLocks noGrp="1"/>
          </p:cNvSpPr>
          <p:nvPr>
            <p:ph type="title" idx="2" hasCustomPrompt="1"/>
          </p:nvPr>
        </p:nvSpPr>
        <p:spPr>
          <a:xfrm>
            <a:off x="5484025" y="1593725"/>
            <a:ext cx="2595000" cy="168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2">
  <p:cSld name="CUSTOM_1_2_1">
    <p:spTree>
      <p:nvGrpSpPr>
        <p:cNvPr id="1" name="Shape 218"/>
        <p:cNvGrpSpPr/>
        <p:nvPr/>
      </p:nvGrpSpPr>
      <p:grpSpPr>
        <a:xfrm>
          <a:off x="0" y="0"/>
          <a:ext cx="0" cy="0"/>
          <a:chOff x="0" y="0"/>
          <a:chExt cx="0" cy="0"/>
        </a:xfrm>
      </p:grpSpPr>
      <p:sp>
        <p:nvSpPr>
          <p:cNvPr id="219" name="Google Shape;219;p24"/>
          <p:cNvSpPr>
            <a:spLocks noGrp="1"/>
          </p:cNvSpPr>
          <p:nvPr>
            <p:ph type="pic" idx="2"/>
          </p:nvPr>
        </p:nvSpPr>
        <p:spPr>
          <a:xfrm>
            <a:off x="716972" y="1220700"/>
            <a:ext cx="2761500" cy="3383400"/>
          </a:xfrm>
          <a:prstGeom prst="rect">
            <a:avLst/>
          </a:prstGeom>
          <a:noFill/>
          <a:ln>
            <a:noFill/>
          </a:ln>
        </p:spPr>
      </p:sp>
      <p:sp>
        <p:nvSpPr>
          <p:cNvPr id="220" name="Google Shape;220;p24"/>
          <p:cNvSpPr/>
          <p:nvPr/>
        </p:nvSpPr>
        <p:spPr>
          <a:xfrm>
            <a:off x="133325" y="-965625"/>
            <a:ext cx="1360800" cy="1360800"/>
          </a:xfrm>
          <a:prstGeom prst="donut">
            <a:avLst>
              <a:gd name="adj" fmla="val 1508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p:nvPr/>
        </p:nvSpPr>
        <p:spPr>
          <a:xfrm>
            <a:off x="-812125" y="2432975"/>
            <a:ext cx="1360800" cy="1360800"/>
          </a:xfrm>
          <a:prstGeom prst="donut">
            <a:avLst>
              <a:gd name="adj" fmla="val 1508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4"/>
          <p:cNvSpPr/>
          <p:nvPr/>
        </p:nvSpPr>
        <p:spPr>
          <a:xfrm>
            <a:off x="5328125" y="4700000"/>
            <a:ext cx="1360800" cy="1360800"/>
          </a:xfrm>
          <a:prstGeom prst="donut">
            <a:avLst>
              <a:gd name="adj" fmla="val 1391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rot="-2700000">
            <a:off x="8681313" y="4641162"/>
            <a:ext cx="1008476" cy="1008476"/>
          </a:xfrm>
          <a:prstGeom prst="blockArc">
            <a:avLst>
              <a:gd name="adj1" fmla="val 13339976"/>
              <a:gd name="adj2" fmla="val 19973339"/>
              <a:gd name="adj3" fmla="val 2794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6" name="Google Shape;226;p24"/>
          <p:cNvSpPr txBox="1">
            <a:spLocks noGrp="1"/>
          </p:cNvSpPr>
          <p:nvPr>
            <p:ph type="subTitle" idx="1"/>
          </p:nvPr>
        </p:nvSpPr>
        <p:spPr>
          <a:xfrm>
            <a:off x="3873775" y="1581600"/>
            <a:ext cx="17649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27" name="Google Shape;227;p24"/>
          <p:cNvSpPr txBox="1">
            <a:spLocks noGrp="1"/>
          </p:cNvSpPr>
          <p:nvPr>
            <p:ph type="subTitle" idx="3"/>
          </p:nvPr>
        </p:nvSpPr>
        <p:spPr>
          <a:xfrm>
            <a:off x="3873775" y="1889541"/>
            <a:ext cx="1764900" cy="83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28" name="Google Shape;228;p24"/>
          <p:cNvSpPr txBox="1">
            <a:spLocks noGrp="1"/>
          </p:cNvSpPr>
          <p:nvPr>
            <p:ph type="subTitle" idx="4"/>
          </p:nvPr>
        </p:nvSpPr>
        <p:spPr>
          <a:xfrm>
            <a:off x="6665824" y="1581600"/>
            <a:ext cx="17649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29" name="Google Shape;229;p24"/>
          <p:cNvSpPr txBox="1">
            <a:spLocks noGrp="1"/>
          </p:cNvSpPr>
          <p:nvPr>
            <p:ph type="subTitle" idx="5"/>
          </p:nvPr>
        </p:nvSpPr>
        <p:spPr>
          <a:xfrm>
            <a:off x="6665824" y="1889541"/>
            <a:ext cx="1764900" cy="83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30" name="Google Shape;230;p24"/>
          <p:cNvSpPr txBox="1">
            <a:spLocks noGrp="1"/>
          </p:cNvSpPr>
          <p:nvPr>
            <p:ph type="subTitle" idx="6"/>
          </p:nvPr>
        </p:nvSpPr>
        <p:spPr>
          <a:xfrm>
            <a:off x="3873775" y="3106281"/>
            <a:ext cx="17649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31" name="Google Shape;231;p24"/>
          <p:cNvSpPr txBox="1">
            <a:spLocks noGrp="1"/>
          </p:cNvSpPr>
          <p:nvPr>
            <p:ph type="subTitle" idx="7"/>
          </p:nvPr>
        </p:nvSpPr>
        <p:spPr>
          <a:xfrm>
            <a:off x="3873775" y="3414222"/>
            <a:ext cx="1764900" cy="83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32" name="Google Shape;232;p24"/>
          <p:cNvSpPr txBox="1">
            <a:spLocks noGrp="1"/>
          </p:cNvSpPr>
          <p:nvPr>
            <p:ph type="subTitle" idx="8"/>
          </p:nvPr>
        </p:nvSpPr>
        <p:spPr>
          <a:xfrm>
            <a:off x="6665824" y="3106281"/>
            <a:ext cx="17649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33" name="Google Shape;233;p24"/>
          <p:cNvSpPr txBox="1">
            <a:spLocks noGrp="1"/>
          </p:cNvSpPr>
          <p:nvPr>
            <p:ph type="subTitle" idx="9"/>
          </p:nvPr>
        </p:nvSpPr>
        <p:spPr>
          <a:xfrm>
            <a:off x="6665824" y="3414222"/>
            <a:ext cx="1764900" cy="83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34" name="Google Shape;234;p24"/>
          <p:cNvSpPr txBox="1">
            <a:spLocks noGrp="1"/>
          </p:cNvSpPr>
          <p:nvPr>
            <p:ph type="title" idx="13" hasCustomPrompt="1"/>
          </p:nvPr>
        </p:nvSpPr>
        <p:spPr>
          <a:xfrm>
            <a:off x="3102400" y="1916474"/>
            <a:ext cx="658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235" name="Google Shape;235;p24"/>
          <p:cNvSpPr txBox="1">
            <a:spLocks noGrp="1"/>
          </p:cNvSpPr>
          <p:nvPr>
            <p:ph type="title" idx="14" hasCustomPrompt="1"/>
          </p:nvPr>
        </p:nvSpPr>
        <p:spPr>
          <a:xfrm>
            <a:off x="5895200" y="1916474"/>
            <a:ext cx="658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236" name="Google Shape;236;p24"/>
          <p:cNvSpPr txBox="1">
            <a:spLocks noGrp="1"/>
          </p:cNvSpPr>
          <p:nvPr>
            <p:ph type="title" idx="15" hasCustomPrompt="1"/>
          </p:nvPr>
        </p:nvSpPr>
        <p:spPr>
          <a:xfrm>
            <a:off x="3102400" y="3441155"/>
            <a:ext cx="658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237" name="Google Shape;237;p24"/>
          <p:cNvSpPr txBox="1">
            <a:spLocks noGrp="1"/>
          </p:cNvSpPr>
          <p:nvPr>
            <p:ph type="title" idx="16" hasCustomPrompt="1"/>
          </p:nvPr>
        </p:nvSpPr>
        <p:spPr>
          <a:xfrm>
            <a:off x="5895200" y="3441155"/>
            <a:ext cx="658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000"/>
              <a:buFont typeface="Montserrat"/>
              <a:buNone/>
              <a:defRPr sz="3000" b="1">
                <a:solidFill>
                  <a:schemeClr val="lt1"/>
                </a:solidFill>
                <a:latin typeface="Montserrat"/>
                <a:ea typeface="Montserrat"/>
                <a:cs typeface="Montserrat"/>
                <a:sym typeface="Montserra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1pPr>
            <a:lvl2pPr marL="914400" lvl="1"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2pPr>
            <a:lvl3pPr marL="1371600" lvl="2"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3pPr>
            <a:lvl4pPr marL="1828800" lvl="3"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4pPr>
            <a:lvl5pPr marL="2286000" lvl="4"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5pPr>
            <a:lvl6pPr marL="2743200" lvl="5"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6pPr>
            <a:lvl7pPr marL="3200400" lvl="6"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7pPr>
            <a:lvl8pPr marL="3657600" lvl="7"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8pPr>
            <a:lvl9pPr marL="4114800" lvl="8"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61" r:id="rId6"/>
    <p:sldLayoutId id="2147483662" r:id="rId7"/>
    <p:sldLayoutId id="2147483663" r:id="rId8"/>
    <p:sldLayoutId id="2147483670" r:id="rId9"/>
    <p:sldLayoutId id="2147483680" r:id="rId10"/>
    <p:sldLayoutId id="2147483681" r:id="rId11"/>
    <p:sldLayoutId id="2147483688" r:id="rId12"/>
    <p:sldLayoutId id="2147483689" r:id="rId13"/>
    <p:sldLayoutId id="2147483696" r:id="rId14"/>
    <p:sldLayoutId id="2147483697"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hyperlink" Target="mailto:nhutp9673@gmail.com" TargetMode="External"/><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3" name="Google Shape;473;p57"/>
          <p:cNvSpPr txBox="1">
            <a:spLocks noGrp="1"/>
          </p:cNvSpPr>
          <p:nvPr>
            <p:ph type="title"/>
          </p:nvPr>
        </p:nvSpPr>
        <p:spPr>
          <a:xfrm>
            <a:off x="1441200" y="1630167"/>
            <a:ext cx="6261600" cy="1362000"/>
          </a:xfrm>
          <a:prstGeom prst="rect">
            <a:avLst/>
          </a:prstGeom>
        </p:spPr>
        <p:txBody>
          <a:bodyPr spcFirstLastPara="1" wrap="square" lIns="91425" tIns="91425" rIns="91425" bIns="91425" anchor="ctr" anchorCtr="0">
            <a:noAutofit/>
          </a:bodyPr>
          <a:lstStyle/>
          <a:p>
            <a:r>
              <a:rPr lang="en-US" sz="7200" dirty="0"/>
              <a:t>Smart Questions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64"/>
          <p:cNvSpPr txBox="1">
            <a:spLocks noGrp="1"/>
          </p:cNvSpPr>
          <p:nvPr>
            <p:ph type="title"/>
          </p:nvPr>
        </p:nvSpPr>
        <p:spPr>
          <a:xfrm>
            <a:off x="329250" y="560100"/>
            <a:ext cx="8485500" cy="1270200"/>
          </a:xfrm>
          <a:prstGeom prst="rect">
            <a:avLst/>
          </a:prstGeom>
        </p:spPr>
        <p:txBody>
          <a:bodyPr spcFirstLastPara="1" wrap="square" lIns="91425" tIns="91425" rIns="91425" bIns="91425" anchor="t" anchorCtr="0">
            <a:noAutofit/>
          </a:bodyPr>
          <a:lstStyle/>
          <a:p>
            <a:pPr lvl="0"/>
            <a:r>
              <a:rPr lang="en-GB" dirty="0"/>
              <a:t>Ask politely and second-guess carefully</a:t>
            </a:r>
            <a:endParaRPr dirty="0"/>
          </a:p>
        </p:txBody>
      </p:sp>
      <p:pic>
        <p:nvPicPr>
          <p:cNvPr id="627" name="Google Shape;627;p64"/>
          <p:cNvPicPr preferRelativeResize="0">
            <a:picLocks noGrp="1"/>
          </p:cNvPicPr>
          <p:nvPr>
            <p:ph type="pic" idx="2"/>
          </p:nvPr>
        </p:nvPicPr>
        <p:blipFill rotWithShape="1">
          <a:blip r:embed="rId3">
            <a:alphaModFix/>
          </a:blip>
          <a:srcRect l="24633" r="18356"/>
          <a:stretch/>
        </p:blipFill>
        <p:spPr>
          <a:xfrm>
            <a:off x="5859185" y="1195200"/>
            <a:ext cx="3153300" cy="3692100"/>
          </a:xfrm>
          <a:prstGeom prst="round1Rect">
            <a:avLst>
              <a:gd name="adj" fmla="val 16667"/>
            </a:avLst>
          </a:prstGeom>
        </p:spPr>
      </p:pic>
      <p:sp>
        <p:nvSpPr>
          <p:cNvPr id="2" name="Rectangle 1">
            <a:extLst>
              <a:ext uri="{FF2B5EF4-FFF2-40B4-BE49-F238E27FC236}">
                <a16:creationId xmlns:a16="http://schemas.microsoft.com/office/drawing/2014/main" id="{295762FC-F790-441C-91B9-4811AAC4160F}"/>
              </a:ext>
            </a:extLst>
          </p:cNvPr>
          <p:cNvSpPr/>
          <p:nvPr/>
        </p:nvSpPr>
        <p:spPr>
          <a:xfrm>
            <a:off x="329250" y="1218600"/>
            <a:ext cx="5529935" cy="3523400"/>
          </a:xfrm>
          <a:prstGeom prst="rect">
            <a:avLst/>
          </a:prstGeom>
        </p:spPr>
        <p:txBody>
          <a:bodyPr wrap="square">
            <a:spAutoFit/>
          </a:bodyPr>
          <a:lstStyle/>
          <a:p>
            <a:pPr>
              <a:lnSpc>
                <a:spcPct val="150000"/>
              </a:lnSpc>
              <a:spcAft>
                <a:spcPts val="600"/>
              </a:spcAft>
              <a:tabLst>
                <a:tab pos="0" algn="l"/>
              </a:tabLst>
            </a:pPr>
            <a:r>
              <a:rPr lang="en-GB" sz="1800" dirty="0">
                <a:solidFill>
                  <a:schemeClr val="accent1"/>
                </a:solidFill>
                <a:latin typeface="Montserrat"/>
                <a:sym typeface="Montserrat"/>
              </a:rPr>
              <a:t>If you don't really feel comfortable with the answer or feel it doesn't meet your requirements</a:t>
            </a:r>
          </a:p>
          <a:p>
            <a:pPr>
              <a:lnSpc>
                <a:spcPct val="150000"/>
              </a:lnSpc>
              <a:spcAft>
                <a:spcPts val="600"/>
              </a:spcAft>
              <a:tabLst>
                <a:tab pos="0" algn="l"/>
              </a:tabLst>
            </a:pPr>
            <a:r>
              <a:rPr lang="en-GB" sz="1800" dirty="0">
                <a:solidFill>
                  <a:schemeClr val="accent1"/>
                </a:solidFill>
                <a:latin typeface="Montserrat"/>
                <a:sym typeface="Montserrat"/>
              </a:rPr>
              <a:t>Proceed gently by asking how they know this information. Asking what general trends will shorten the path to that knowledge </a:t>
            </a:r>
          </a:p>
          <a:p>
            <a:pPr>
              <a:lnSpc>
                <a:spcPct val="150000"/>
              </a:lnSpc>
              <a:spcAft>
                <a:spcPts val="600"/>
              </a:spcAft>
              <a:tabLst>
                <a:tab pos="0" algn="l"/>
              </a:tabLst>
            </a:pPr>
            <a:r>
              <a:rPr lang="en-GB" sz="1800" dirty="0">
                <a:solidFill>
                  <a:schemeClr val="accent1"/>
                </a:solidFill>
                <a:latin typeface="Montserrat"/>
                <a:sym typeface="Montserrat"/>
              </a:rPr>
              <a:t>Means you're looking for the tools to answer your own questions.</a:t>
            </a:r>
            <a:endParaRPr lang="en-US" sz="1800" dirty="0">
              <a:solidFill>
                <a:schemeClr val="accent1"/>
              </a:solidFill>
              <a:latin typeface="Montserrat"/>
              <a:sym typeface="Montserrat"/>
            </a:endParaRPr>
          </a:p>
        </p:txBody>
      </p:sp>
      <p:sp>
        <p:nvSpPr>
          <p:cNvPr id="6" name="Google Shape;599;p62">
            <a:extLst>
              <a:ext uri="{FF2B5EF4-FFF2-40B4-BE49-F238E27FC236}">
                <a16:creationId xmlns:a16="http://schemas.microsoft.com/office/drawing/2014/main" id="{392DC4C1-4212-4FA5-868E-2BBD938C50E5}"/>
              </a:ext>
            </a:extLst>
          </p:cNvPr>
          <p:cNvSpPr/>
          <p:nvPr/>
        </p:nvSpPr>
        <p:spPr>
          <a:xfrm>
            <a:off x="0" y="0"/>
            <a:ext cx="658500" cy="658500"/>
          </a:xfrm>
          <a:prstGeom prst="round1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7" name="Google Shape;601;p62">
            <a:extLst>
              <a:ext uri="{FF2B5EF4-FFF2-40B4-BE49-F238E27FC236}">
                <a16:creationId xmlns:a16="http://schemas.microsoft.com/office/drawing/2014/main" id="{AC365FAF-29F2-47D1-857B-7DD45EE20344}"/>
              </a:ext>
            </a:extLst>
          </p:cNvPr>
          <p:cNvSpPr txBox="1">
            <a:spLocks/>
          </p:cNvSpPr>
          <p:nvPr/>
        </p:nvSpPr>
        <p:spPr>
          <a:xfrm>
            <a:off x="0" y="102900"/>
            <a:ext cx="658500" cy="457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3200" b="1" dirty="0">
                <a:solidFill>
                  <a:schemeClr val="bg1"/>
                </a:solidFill>
                <a:latin typeface="Helvetica" panose="020B0604020202020204" pitchFamily="34" charset="0"/>
              </a:rPr>
              <a:t>3.</a:t>
            </a:r>
            <a:endParaRPr lang="en" sz="3200" b="1" dirty="0">
              <a:solidFill>
                <a:schemeClr val="bg1"/>
              </a:solidFill>
            </a:endParaRPr>
          </a:p>
        </p:txBody>
      </p:sp>
    </p:spTree>
    <p:extLst>
      <p:ext uri="{BB962C8B-B14F-4D97-AF65-F5344CB8AC3E}">
        <p14:creationId xmlns:p14="http://schemas.microsoft.com/office/powerpoint/2010/main" val="383143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64"/>
          <p:cNvSpPr txBox="1">
            <a:spLocks noGrp="1"/>
          </p:cNvSpPr>
          <p:nvPr>
            <p:ph type="title"/>
          </p:nvPr>
        </p:nvSpPr>
        <p:spPr>
          <a:xfrm>
            <a:off x="450385" y="761400"/>
            <a:ext cx="4722790" cy="1270200"/>
          </a:xfrm>
          <a:prstGeom prst="rect">
            <a:avLst/>
          </a:prstGeom>
        </p:spPr>
        <p:txBody>
          <a:bodyPr spcFirstLastPara="1" wrap="square" lIns="91425" tIns="91425" rIns="91425" bIns="91425" anchor="t" anchorCtr="0">
            <a:noAutofit/>
          </a:bodyPr>
          <a:lstStyle/>
          <a:p>
            <a:pPr lvl="0"/>
            <a:r>
              <a:rPr lang="en-US" dirty="0"/>
              <a:t>Keep the question simple</a:t>
            </a:r>
            <a:endParaRPr dirty="0"/>
          </a:p>
        </p:txBody>
      </p:sp>
      <p:pic>
        <p:nvPicPr>
          <p:cNvPr id="627" name="Google Shape;627;p64"/>
          <p:cNvPicPr preferRelativeResize="0">
            <a:picLocks noGrp="1"/>
          </p:cNvPicPr>
          <p:nvPr>
            <p:ph type="pic" idx="2"/>
          </p:nvPr>
        </p:nvPicPr>
        <p:blipFill rotWithShape="1">
          <a:blip r:embed="rId3">
            <a:alphaModFix/>
          </a:blip>
          <a:srcRect l="24633" r="18356"/>
          <a:stretch/>
        </p:blipFill>
        <p:spPr>
          <a:xfrm>
            <a:off x="5173175" y="725700"/>
            <a:ext cx="3153300" cy="3692100"/>
          </a:xfrm>
          <a:prstGeom prst="round1Rect">
            <a:avLst>
              <a:gd name="adj" fmla="val 16667"/>
            </a:avLst>
          </a:prstGeom>
        </p:spPr>
      </p:pic>
      <p:sp>
        <p:nvSpPr>
          <p:cNvPr id="2" name="Rectangle 1">
            <a:extLst>
              <a:ext uri="{FF2B5EF4-FFF2-40B4-BE49-F238E27FC236}">
                <a16:creationId xmlns:a16="http://schemas.microsoft.com/office/drawing/2014/main" id="{295762FC-F790-441C-91B9-4811AAC4160F}"/>
              </a:ext>
            </a:extLst>
          </p:cNvPr>
          <p:cNvSpPr/>
          <p:nvPr/>
        </p:nvSpPr>
        <p:spPr>
          <a:xfrm>
            <a:off x="429823" y="1803724"/>
            <a:ext cx="4722790" cy="3030958"/>
          </a:xfrm>
          <a:prstGeom prst="rect">
            <a:avLst/>
          </a:prstGeom>
        </p:spPr>
        <p:txBody>
          <a:bodyPr wrap="square">
            <a:spAutoFit/>
          </a:bodyPr>
          <a:lstStyle/>
          <a:p>
            <a:pPr>
              <a:lnSpc>
                <a:spcPct val="150000"/>
              </a:lnSpc>
              <a:spcAft>
                <a:spcPts val="600"/>
              </a:spcAft>
            </a:pPr>
            <a:r>
              <a:rPr lang="en-GB" sz="1800" dirty="0">
                <a:solidFill>
                  <a:schemeClr val="accent1"/>
                </a:solidFill>
                <a:latin typeface="Montserrat"/>
              </a:rPr>
              <a:t>Don’t ramble or explain anything more than what is needed to understand your problem and answer the question.</a:t>
            </a:r>
          </a:p>
          <a:p>
            <a:pPr>
              <a:lnSpc>
                <a:spcPct val="150000"/>
              </a:lnSpc>
              <a:spcAft>
                <a:spcPts val="600"/>
              </a:spcAft>
            </a:pPr>
            <a:r>
              <a:rPr lang="en-GB" sz="1800" dirty="0">
                <a:solidFill>
                  <a:schemeClr val="accent1"/>
                </a:solidFill>
                <a:latin typeface="Montserrat"/>
              </a:rPr>
              <a:t>Extra information can be distracting and may cause you to get an answer for an entirely different question that what you wanted to ask</a:t>
            </a:r>
            <a:endParaRPr lang="en-US" sz="1800" dirty="0">
              <a:solidFill>
                <a:schemeClr val="accent1"/>
              </a:solidFill>
              <a:latin typeface="Montserrat"/>
              <a:sym typeface="Montserrat"/>
            </a:endParaRPr>
          </a:p>
        </p:txBody>
      </p:sp>
      <p:sp>
        <p:nvSpPr>
          <p:cNvPr id="6" name="Google Shape;599;p62">
            <a:extLst>
              <a:ext uri="{FF2B5EF4-FFF2-40B4-BE49-F238E27FC236}">
                <a16:creationId xmlns:a16="http://schemas.microsoft.com/office/drawing/2014/main" id="{392DC4C1-4212-4FA5-868E-2BBD938C50E5}"/>
              </a:ext>
            </a:extLst>
          </p:cNvPr>
          <p:cNvSpPr/>
          <p:nvPr/>
        </p:nvSpPr>
        <p:spPr>
          <a:xfrm>
            <a:off x="0" y="0"/>
            <a:ext cx="658500" cy="658500"/>
          </a:xfrm>
          <a:prstGeom prst="round1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7" name="Google Shape;601;p62">
            <a:extLst>
              <a:ext uri="{FF2B5EF4-FFF2-40B4-BE49-F238E27FC236}">
                <a16:creationId xmlns:a16="http://schemas.microsoft.com/office/drawing/2014/main" id="{AC365FAF-29F2-47D1-857B-7DD45EE20344}"/>
              </a:ext>
            </a:extLst>
          </p:cNvPr>
          <p:cNvSpPr txBox="1">
            <a:spLocks/>
          </p:cNvSpPr>
          <p:nvPr/>
        </p:nvSpPr>
        <p:spPr>
          <a:xfrm>
            <a:off x="0" y="102900"/>
            <a:ext cx="658500" cy="457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3200" b="1" dirty="0">
                <a:solidFill>
                  <a:schemeClr val="bg1"/>
                </a:solidFill>
                <a:latin typeface="Helvetica" panose="020B0604020202020204" pitchFamily="34" charset="0"/>
              </a:rPr>
              <a:t>4.</a:t>
            </a:r>
            <a:endParaRPr lang="en" sz="3200" b="1" dirty="0">
              <a:solidFill>
                <a:schemeClr val="bg1"/>
              </a:solidFill>
            </a:endParaRPr>
          </a:p>
        </p:txBody>
      </p:sp>
    </p:spTree>
    <p:extLst>
      <p:ext uri="{BB962C8B-B14F-4D97-AF65-F5344CB8AC3E}">
        <p14:creationId xmlns:p14="http://schemas.microsoft.com/office/powerpoint/2010/main" val="2025236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64"/>
          <p:cNvSpPr txBox="1">
            <a:spLocks noGrp="1"/>
          </p:cNvSpPr>
          <p:nvPr>
            <p:ph type="title"/>
          </p:nvPr>
        </p:nvSpPr>
        <p:spPr>
          <a:xfrm>
            <a:off x="68580" y="659220"/>
            <a:ext cx="9537060" cy="1270200"/>
          </a:xfrm>
          <a:prstGeom prst="rect">
            <a:avLst/>
          </a:prstGeom>
        </p:spPr>
        <p:txBody>
          <a:bodyPr spcFirstLastPara="1" wrap="square" lIns="91425" tIns="91425" rIns="91425" bIns="91425" anchor="t" anchorCtr="0">
            <a:noAutofit/>
          </a:bodyPr>
          <a:lstStyle/>
          <a:p>
            <a:pPr lvl="0"/>
            <a:r>
              <a:rPr lang="en-GB" dirty="0"/>
              <a:t>Use either open ended or closed questions</a:t>
            </a:r>
            <a:endParaRPr dirty="0"/>
          </a:p>
        </p:txBody>
      </p:sp>
      <p:pic>
        <p:nvPicPr>
          <p:cNvPr id="627" name="Google Shape;627;p64"/>
          <p:cNvPicPr preferRelativeResize="0">
            <a:picLocks noGrp="1"/>
          </p:cNvPicPr>
          <p:nvPr>
            <p:ph type="pic" idx="2"/>
          </p:nvPr>
        </p:nvPicPr>
        <p:blipFill rotWithShape="1">
          <a:blip r:embed="rId3">
            <a:alphaModFix/>
          </a:blip>
          <a:srcRect l="24633" r="18356"/>
          <a:stretch/>
        </p:blipFill>
        <p:spPr>
          <a:xfrm>
            <a:off x="5807990" y="1320060"/>
            <a:ext cx="3153300" cy="3692100"/>
          </a:xfrm>
          <a:prstGeom prst="round1Rect">
            <a:avLst>
              <a:gd name="adj" fmla="val 16667"/>
            </a:avLst>
          </a:prstGeom>
        </p:spPr>
      </p:pic>
      <p:sp>
        <p:nvSpPr>
          <p:cNvPr id="2" name="Rectangle 1">
            <a:extLst>
              <a:ext uri="{FF2B5EF4-FFF2-40B4-BE49-F238E27FC236}">
                <a16:creationId xmlns:a16="http://schemas.microsoft.com/office/drawing/2014/main" id="{295762FC-F790-441C-91B9-4811AAC4160F}"/>
              </a:ext>
            </a:extLst>
          </p:cNvPr>
          <p:cNvSpPr/>
          <p:nvPr/>
        </p:nvSpPr>
        <p:spPr>
          <a:xfrm>
            <a:off x="231799" y="1380700"/>
            <a:ext cx="5576191" cy="4051750"/>
          </a:xfrm>
          <a:prstGeom prst="rect">
            <a:avLst/>
          </a:prstGeom>
        </p:spPr>
        <p:txBody>
          <a:bodyPr wrap="square">
            <a:spAutoFit/>
          </a:bodyPr>
          <a:lstStyle/>
          <a:p>
            <a:pPr>
              <a:lnSpc>
                <a:spcPct val="150000"/>
              </a:lnSpc>
              <a:spcAft>
                <a:spcPts val="600"/>
              </a:spcAft>
            </a:pPr>
            <a:r>
              <a:rPr lang="en-GB" sz="1800" dirty="0">
                <a:solidFill>
                  <a:schemeClr val="accent1"/>
                </a:solidFill>
                <a:latin typeface="Montserrat"/>
              </a:rPr>
              <a:t>When you need a specific answer or a firm yes or no, try to use closed ended questions.</a:t>
            </a:r>
          </a:p>
          <a:p>
            <a:pPr>
              <a:lnSpc>
                <a:spcPct val="150000"/>
              </a:lnSpc>
              <a:spcAft>
                <a:spcPts val="600"/>
              </a:spcAft>
            </a:pPr>
            <a:r>
              <a:rPr lang="en-GB" sz="1800" dirty="0">
                <a:solidFill>
                  <a:schemeClr val="accent1"/>
                </a:solidFill>
                <a:latin typeface="Montserrat"/>
              </a:rPr>
              <a:t>When you need as much information as possible, use open ended questions.</a:t>
            </a:r>
          </a:p>
          <a:p>
            <a:pPr marL="285750" indent="-285750" fontAlgn="base">
              <a:lnSpc>
                <a:spcPct val="150000"/>
              </a:lnSpc>
              <a:spcAft>
                <a:spcPts val="600"/>
              </a:spcAft>
              <a:buFont typeface="Arial" panose="020B0604020202020204" pitchFamily="34" charset="0"/>
              <a:buChar char="•"/>
            </a:pPr>
            <a:r>
              <a:rPr lang="en-GB" sz="1800" dirty="0">
                <a:solidFill>
                  <a:schemeClr val="accent1"/>
                </a:solidFill>
                <a:latin typeface="Montserrat"/>
              </a:rPr>
              <a:t>Open ended questions usually start with phrases like “why” and “tell me more about”.</a:t>
            </a:r>
          </a:p>
          <a:p>
            <a:pPr marL="285750" indent="-285750" fontAlgn="base">
              <a:lnSpc>
                <a:spcPct val="150000"/>
              </a:lnSpc>
              <a:spcAft>
                <a:spcPts val="600"/>
              </a:spcAft>
              <a:buFont typeface="Arial" panose="020B0604020202020204" pitchFamily="34" charset="0"/>
              <a:buChar char="•"/>
            </a:pPr>
            <a:r>
              <a:rPr lang="en-GB" sz="1800" dirty="0">
                <a:solidFill>
                  <a:schemeClr val="accent1"/>
                </a:solidFill>
                <a:latin typeface="Montserrat"/>
              </a:rPr>
              <a:t>Closed ended questions usually start with phrases like “when” and “who”.</a:t>
            </a:r>
          </a:p>
          <a:p>
            <a:pPr>
              <a:lnSpc>
                <a:spcPct val="150000"/>
              </a:lnSpc>
            </a:pPr>
            <a:endParaRPr lang="en-US" sz="1600" dirty="0">
              <a:solidFill>
                <a:schemeClr val="accent1"/>
              </a:solidFill>
              <a:latin typeface="Montserrat"/>
              <a:sym typeface="Montserrat"/>
            </a:endParaRPr>
          </a:p>
        </p:txBody>
      </p:sp>
      <p:sp>
        <p:nvSpPr>
          <p:cNvPr id="6" name="Google Shape;599;p62">
            <a:extLst>
              <a:ext uri="{FF2B5EF4-FFF2-40B4-BE49-F238E27FC236}">
                <a16:creationId xmlns:a16="http://schemas.microsoft.com/office/drawing/2014/main" id="{392DC4C1-4212-4FA5-868E-2BBD938C50E5}"/>
              </a:ext>
            </a:extLst>
          </p:cNvPr>
          <p:cNvSpPr/>
          <p:nvPr/>
        </p:nvSpPr>
        <p:spPr>
          <a:xfrm>
            <a:off x="0" y="0"/>
            <a:ext cx="658500" cy="658500"/>
          </a:xfrm>
          <a:prstGeom prst="round1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7" name="Google Shape;601;p62">
            <a:extLst>
              <a:ext uri="{FF2B5EF4-FFF2-40B4-BE49-F238E27FC236}">
                <a16:creationId xmlns:a16="http://schemas.microsoft.com/office/drawing/2014/main" id="{AC365FAF-29F2-47D1-857B-7DD45EE20344}"/>
              </a:ext>
            </a:extLst>
          </p:cNvPr>
          <p:cNvSpPr txBox="1">
            <a:spLocks/>
          </p:cNvSpPr>
          <p:nvPr/>
        </p:nvSpPr>
        <p:spPr>
          <a:xfrm>
            <a:off x="0" y="102900"/>
            <a:ext cx="658500" cy="457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3200" b="1" dirty="0">
                <a:solidFill>
                  <a:schemeClr val="bg1"/>
                </a:solidFill>
                <a:latin typeface="Helvetica" panose="020B0604020202020204" pitchFamily="34" charset="0"/>
              </a:rPr>
              <a:t>5.</a:t>
            </a:r>
            <a:endParaRPr lang="en" sz="3200" b="1" dirty="0">
              <a:solidFill>
                <a:schemeClr val="bg1"/>
              </a:solidFill>
            </a:endParaRPr>
          </a:p>
        </p:txBody>
      </p:sp>
    </p:spTree>
    <p:extLst>
      <p:ext uri="{BB962C8B-B14F-4D97-AF65-F5344CB8AC3E}">
        <p14:creationId xmlns:p14="http://schemas.microsoft.com/office/powerpoint/2010/main" val="169476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64"/>
          <p:cNvSpPr txBox="1">
            <a:spLocks noGrp="1"/>
          </p:cNvSpPr>
          <p:nvPr>
            <p:ph type="title"/>
          </p:nvPr>
        </p:nvSpPr>
        <p:spPr>
          <a:xfrm>
            <a:off x="535049" y="1134800"/>
            <a:ext cx="3915031" cy="768480"/>
          </a:xfrm>
          <a:prstGeom prst="rect">
            <a:avLst/>
          </a:prstGeom>
        </p:spPr>
        <p:txBody>
          <a:bodyPr spcFirstLastPara="1" wrap="square" lIns="91425" tIns="91425" rIns="91425" bIns="91425" anchor="t" anchorCtr="0">
            <a:noAutofit/>
          </a:bodyPr>
          <a:lstStyle/>
          <a:p>
            <a:pPr lvl="0"/>
            <a:r>
              <a:rPr lang="en-US" dirty="0"/>
              <a:t>Sound confident</a:t>
            </a:r>
            <a:endParaRPr dirty="0"/>
          </a:p>
        </p:txBody>
      </p:sp>
      <p:pic>
        <p:nvPicPr>
          <p:cNvPr id="627" name="Google Shape;627;p64"/>
          <p:cNvPicPr preferRelativeResize="0">
            <a:picLocks noGrp="1"/>
          </p:cNvPicPr>
          <p:nvPr>
            <p:ph type="pic" idx="2"/>
          </p:nvPr>
        </p:nvPicPr>
        <p:blipFill rotWithShape="1">
          <a:blip r:embed="rId3">
            <a:alphaModFix/>
          </a:blip>
          <a:srcRect l="24633" r="18356"/>
          <a:stretch/>
        </p:blipFill>
        <p:spPr>
          <a:xfrm>
            <a:off x="5622755" y="847620"/>
            <a:ext cx="3153300" cy="3692100"/>
          </a:xfrm>
          <a:prstGeom prst="round1Rect">
            <a:avLst>
              <a:gd name="adj" fmla="val 16667"/>
            </a:avLst>
          </a:prstGeom>
        </p:spPr>
      </p:pic>
      <p:sp>
        <p:nvSpPr>
          <p:cNvPr id="2" name="Rectangle 1">
            <a:extLst>
              <a:ext uri="{FF2B5EF4-FFF2-40B4-BE49-F238E27FC236}">
                <a16:creationId xmlns:a16="http://schemas.microsoft.com/office/drawing/2014/main" id="{295762FC-F790-441C-91B9-4811AAC4160F}"/>
              </a:ext>
            </a:extLst>
          </p:cNvPr>
          <p:cNvSpPr/>
          <p:nvPr/>
        </p:nvSpPr>
        <p:spPr>
          <a:xfrm>
            <a:off x="535049" y="2007602"/>
            <a:ext cx="5019931" cy="2276905"/>
          </a:xfrm>
          <a:prstGeom prst="rect">
            <a:avLst/>
          </a:prstGeom>
        </p:spPr>
        <p:txBody>
          <a:bodyPr wrap="square">
            <a:spAutoFit/>
          </a:bodyPr>
          <a:lstStyle/>
          <a:p>
            <a:pPr>
              <a:lnSpc>
                <a:spcPct val="150000"/>
              </a:lnSpc>
              <a:spcAft>
                <a:spcPts val="600"/>
              </a:spcAft>
            </a:pPr>
            <a:r>
              <a:rPr lang="en-GB" sz="1800" dirty="0">
                <a:solidFill>
                  <a:schemeClr val="accent1"/>
                </a:solidFill>
                <a:latin typeface="Montserrat"/>
              </a:rPr>
              <a:t>Sound confident when you ask. Don’t be apologetic or self-deprecating.</a:t>
            </a:r>
          </a:p>
          <a:p>
            <a:pPr>
              <a:lnSpc>
                <a:spcPct val="150000"/>
              </a:lnSpc>
              <a:spcAft>
                <a:spcPts val="600"/>
              </a:spcAft>
            </a:pPr>
            <a:r>
              <a:rPr lang="en-GB" sz="1800" dirty="0">
                <a:solidFill>
                  <a:schemeClr val="accent1"/>
                </a:solidFill>
                <a:latin typeface="Montserrat"/>
              </a:rPr>
              <a:t>This will make you seem like you are more intelligent and make someone less likely to judge you on what you’re asking. </a:t>
            </a:r>
            <a:endParaRPr lang="en-US" sz="1800" dirty="0">
              <a:solidFill>
                <a:schemeClr val="accent1"/>
              </a:solidFill>
              <a:latin typeface="Montserrat"/>
              <a:sym typeface="Montserrat"/>
            </a:endParaRPr>
          </a:p>
        </p:txBody>
      </p:sp>
      <p:sp>
        <p:nvSpPr>
          <p:cNvPr id="6" name="Google Shape;599;p62">
            <a:extLst>
              <a:ext uri="{FF2B5EF4-FFF2-40B4-BE49-F238E27FC236}">
                <a16:creationId xmlns:a16="http://schemas.microsoft.com/office/drawing/2014/main" id="{392DC4C1-4212-4FA5-868E-2BBD938C50E5}"/>
              </a:ext>
            </a:extLst>
          </p:cNvPr>
          <p:cNvSpPr/>
          <p:nvPr/>
        </p:nvSpPr>
        <p:spPr>
          <a:xfrm>
            <a:off x="0" y="0"/>
            <a:ext cx="658500" cy="658500"/>
          </a:xfrm>
          <a:prstGeom prst="round1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7" name="Google Shape;601;p62">
            <a:extLst>
              <a:ext uri="{FF2B5EF4-FFF2-40B4-BE49-F238E27FC236}">
                <a16:creationId xmlns:a16="http://schemas.microsoft.com/office/drawing/2014/main" id="{AC365FAF-29F2-47D1-857B-7DD45EE20344}"/>
              </a:ext>
            </a:extLst>
          </p:cNvPr>
          <p:cNvSpPr txBox="1">
            <a:spLocks/>
          </p:cNvSpPr>
          <p:nvPr/>
        </p:nvSpPr>
        <p:spPr>
          <a:xfrm>
            <a:off x="0" y="102900"/>
            <a:ext cx="658500" cy="457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3200" b="1" dirty="0">
                <a:solidFill>
                  <a:schemeClr val="bg1"/>
                </a:solidFill>
                <a:latin typeface="Helvetica" panose="020B0604020202020204" pitchFamily="34" charset="0"/>
              </a:rPr>
              <a:t>6.</a:t>
            </a:r>
            <a:endParaRPr lang="en" sz="3200" b="1" dirty="0">
              <a:solidFill>
                <a:schemeClr val="bg1"/>
              </a:solidFill>
            </a:endParaRPr>
          </a:p>
        </p:txBody>
      </p:sp>
    </p:spTree>
    <p:extLst>
      <p:ext uri="{BB962C8B-B14F-4D97-AF65-F5344CB8AC3E}">
        <p14:creationId xmlns:p14="http://schemas.microsoft.com/office/powerpoint/2010/main" val="1143416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64"/>
          <p:cNvSpPr txBox="1">
            <a:spLocks noGrp="1"/>
          </p:cNvSpPr>
          <p:nvPr>
            <p:ph type="title"/>
          </p:nvPr>
        </p:nvSpPr>
        <p:spPr>
          <a:xfrm>
            <a:off x="184470" y="728211"/>
            <a:ext cx="5210431" cy="1270200"/>
          </a:xfrm>
          <a:prstGeom prst="rect">
            <a:avLst/>
          </a:prstGeom>
        </p:spPr>
        <p:txBody>
          <a:bodyPr spcFirstLastPara="1" wrap="square" lIns="91425" tIns="91425" rIns="91425" bIns="91425" anchor="t" anchorCtr="0">
            <a:noAutofit/>
          </a:bodyPr>
          <a:lstStyle/>
          <a:p>
            <a:pPr lvl="0"/>
            <a:r>
              <a:rPr lang="en-US" dirty="0"/>
              <a:t>Don’t use filler language</a:t>
            </a:r>
            <a:endParaRPr dirty="0"/>
          </a:p>
        </p:txBody>
      </p:sp>
      <p:pic>
        <p:nvPicPr>
          <p:cNvPr id="627" name="Google Shape;627;p64"/>
          <p:cNvPicPr preferRelativeResize="0">
            <a:picLocks noGrp="1"/>
          </p:cNvPicPr>
          <p:nvPr>
            <p:ph type="pic" idx="2"/>
          </p:nvPr>
        </p:nvPicPr>
        <p:blipFill rotWithShape="1">
          <a:blip r:embed="rId3">
            <a:alphaModFix/>
          </a:blip>
          <a:srcRect l="24633" r="18356"/>
          <a:stretch/>
        </p:blipFill>
        <p:spPr>
          <a:xfrm>
            <a:off x="5737055" y="949358"/>
            <a:ext cx="3153300" cy="3692100"/>
          </a:xfrm>
          <a:prstGeom prst="round1Rect">
            <a:avLst>
              <a:gd name="adj" fmla="val 16667"/>
            </a:avLst>
          </a:prstGeom>
        </p:spPr>
      </p:pic>
      <p:sp>
        <p:nvSpPr>
          <p:cNvPr id="2" name="Rectangle 1">
            <a:extLst>
              <a:ext uri="{FF2B5EF4-FFF2-40B4-BE49-F238E27FC236}">
                <a16:creationId xmlns:a16="http://schemas.microsoft.com/office/drawing/2014/main" id="{295762FC-F790-441C-91B9-4811AAC4160F}"/>
              </a:ext>
            </a:extLst>
          </p:cNvPr>
          <p:cNvSpPr/>
          <p:nvPr/>
        </p:nvSpPr>
        <p:spPr>
          <a:xfrm>
            <a:off x="184470" y="1363311"/>
            <a:ext cx="5667690" cy="3523400"/>
          </a:xfrm>
          <a:prstGeom prst="rect">
            <a:avLst/>
          </a:prstGeom>
        </p:spPr>
        <p:txBody>
          <a:bodyPr wrap="square">
            <a:spAutoFit/>
          </a:bodyPr>
          <a:lstStyle/>
          <a:p>
            <a:pPr>
              <a:lnSpc>
                <a:spcPct val="150000"/>
              </a:lnSpc>
              <a:spcAft>
                <a:spcPts val="600"/>
              </a:spcAft>
            </a:pPr>
            <a:r>
              <a:rPr lang="en-GB" sz="1800" dirty="0">
                <a:solidFill>
                  <a:schemeClr val="accent1"/>
                </a:solidFill>
                <a:latin typeface="Montserrat"/>
              </a:rPr>
              <a:t>Filler language is language like “erm”, ”um”, “uh“, “ah”, “</a:t>
            </a:r>
            <a:r>
              <a:rPr lang="en-GB" sz="1800" dirty="0" err="1">
                <a:solidFill>
                  <a:schemeClr val="accent1"/>
                </a:solidFill>
                <a:latin typeface="Montserrat"/>
              </a:rPr>
              <a:t>em</a:t>
            </a:r>
            <a:r>
              <a:rPr lang="en-GB" sz="1800" dirty="0">
                <a:solidFill>
                  <a:schemeClr val="accent1"/>
                </a:solidFill>
                <a:latin typeface="Montserrat"/>
              </a:rPr>
              <a:t>”, “like”, etc. </a:t>
            </a:r>
          </a:p>
          <a:p>
            <a:pPr>
              <a:lnSpc>
                <a:spcPct val="150000"/>
              </a:lnSpc>
              <a:spcAft>
                <a:spcPts val="600"/>
              </a:spcAft>
            </a:pPr>
            <a:r>
              <a:rPr lang="en-GB" sz="1800" dirty="0">
                <a:solidFill>
                  <a:schemeClr val="accent1"/>
                </a:solidFill>
                <a:latin typeface="Montserrat"/>
              </a:rPr>
              <a:t>These are words you put in a sentence while you’re looking for the next word you want to use.</a:t>
            </a:r>
          </a:p>
          <a:p>
            <a:pPr>
              <a:lnSpc>
                <a:spcPct val="150000"/>
              </a:lnSpc>
              <a:spcAft>
                <a:spcPts val="1200"/>
              </a:spcAft>
            </a:pPr>
            <a:r>
              <a:rPr lang="en-GB" sz="1800" dirty="0">
                <a:solidFill>
                  <a:schemeClr val="accent1"/>
                </a:solidFill>
                <a:latin typeface="Montserrat"/>
              </a:rPr>
              <a:t>Use as little filler language as possible if you want to appear more intelligent, and want your question to seem more well-thought-out.</a:t>
            </a:r>
            <a:endParaRPr lang="en-US" sz="1800" dirty="0">
              <a:solidFill>
                <a:schemeClr val="accent1"/>
              </a:solidFill>
              <a:latin typeface="Montserrat"/>
              <a:sym typeface="Montserrat"/>
            </a:endParaRPr>
          </a:p>
        </p:txBody>
      </p:sp>
      <p:sp>
        <p:nvSpPr>
          <p:cNvPr id="6" name="Google Shape;599;p62">
            <a:extLst>
              <a:ext uri="{FF2B5EF4-FFF2-40B4-BE49-F238E27FC236}">
                <a16:creationId xmlns:a16="http://schemas.microsoft.com/office/drawing/2014/main" id="{392DC4C1-4212-4FA5-868E-2BBD938C50E5}"/>
              </a:ext>
            </a:extLst>
          </p:cNvPr>
          <p:cNvSpPr/>
          <p:nvPr/>
        </p:nvSpPr>
        <p:spPr>
          <a:xfrm>
            <a:off x="0" y="0"/>
            <a:ext cx="658500" cy="658500"/>
          </a:xfrm>
          <a:prstGeom prst="round1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7" name="Google Shape;601;p62">
            <a:extLst>
              <a:ext uri="{FF2B5EF4-FFF2-40B4-BE49-F238E27FC236}">
                <a16:creationId xmlns:a16="http://schemas.microsoft.com/office/drawing/2014/main" id="{AC365FAF-29F2-47D1-857B-7DD45EE20344}"/>
              </a:ext>
            </a:extLst>
          </p:cNvPr>
          <p:cNvSpPr txBox="1">
            <a:spLocks/>
          </p:cNvSpPr>
          <p:nvPr/>
        </p:nvSpPr>
        <p:spPr>
          <a:xfrm>
            <a:off x="0" y="102900"/>
            <a:ext cx="658500" cy="457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3200" b="1" dirty="0">
                <a:solidFill>
                  <a:schemeClr val="bg1"/>
                </a:solidFill>
                <a:latin typeface="Helvetica" panose="020B0604020202020204" pitchFamily="34" charset="0"/>
              </a:rPr>
              <a:t>7.</a:t>
            </a:r>
            <a:endParaRPr lang="en" sz="3200" b="1" dirty="0">
              <a:solidFill>
                <a:schemeClr val="bg1"/>
              </a:solidFill>
            </a:endParaRPr>
          </a:p>
        </p:txBody>
      </p:sp>
    </p:spTree>
    <p:extLst>
      <p:ext uri="{BB962C8B-B14F-4D97-AF65-F5344CB8AC3E}">
        <p14:creationId xmlns:p14="http://schemas.microsoft.com/office/powerpoint/2010/main" val="108942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64"/>
          <p:cNvSpPr txBox="1">
            <a:spLocks noGrp="1"/>
          </p:cNvSpPr>
          <p:nvPr>
            <p:ph type="title"/>
          </p:nvPr>
        </p:nvSpPr>
        <p:spPr>
          <a:xfrm>
            <a:off x="259905" y="897816"/>
            <a:ext cx="5438226" cy="658500"/>
          </a:xfrm>
          <a:prstGeom prst="rect">
            <a:avLst/>
          </a:prstGeom>
        </p:spPr>
        <p:txBody>
          <a:bodyPr spcFirstLastPara="1" wrap="square" lIns="91425" tIns="91425" rIns="91425" bIns="91425" anchor="t" anchorCtr="0">
            <a:noAutofit/>
          </a:bodyPr>
          <a:lstStyle/>
          <a:p>
            <a:pPr lvl="0"/>
            <a:r>
              <a:rPr lang="en-US" dirty="0"/>
              <a:t>Explain why you’re asking</a:t>
            </a:r>
            <a:endParaRPr dirty="0"/>
          </a:p>
        </p:txBody>
      </p:sp>
      <p:pic>
        <p:nvPicPr>
          <p:cNvPr id="627" name="Google Shape;627;p64"/>
          <p:cNvPicPr preferRelativeResize="0">
            <a:picLocks noGrp="1"/>
          </p:cNvPicPr>
          <p:nvPr>
            <p:ph type="pic" idx="2"/>
          </p:nvPr>
        </p:nvPicPr>
        <p:blipFill rotWithShape="1">
          <a:blip r:embed="rId3">
            <a:alphaModFix/>
          </a:blip>
          <a:srcRect l="24633" r="18356"/>
          <a:stretch/>
        </p:blipFill>
        <p:spPr>
          <a:xfrm>
            <a:off x="5622755" y="847620"/>
            <a:ext cx="3153300" cy="3692100"/>
          </a:xfrm>
          <a:prstGeom prst="round1Rect">
            <a:avLst>
              <a:gd name="adj" fmla="val 16667"/>
            </a:avLst>
          </a:prstGeom>
        </p:spPr>
      </p:pic>
      <p:sp>
        <p:nvSpPr>
          <p:cNvPr id="2" name="Rectangle 1">
            <a:extLst>
              <a:ext uri="{FF2B5EF4-FFF2-40B4-BE49-F238E27FC236}">
                <a16:creationId xmlns:a16="http://schemas.microsoft.com/office/drawing/2014/main" id="{295762FC-F790-441C-91B9-4811AAC4160F}"/>
              </a:ext>
            </a:extLst>
          </p:cNvPr>
          <p:cNvSpPr/>
          <p:nvPr/>
        </p:nvSpPr>
        <p:spPr>
          <a:xfrm>
            <a:off x="426720" y="1731220"/>
            <a:ext cx="5104596" cy="3107902"/>
          </a:xfrm>
          <a:prstGeom prst="rect">
            <a:avLst/>
          </a:prstGeom>
        </p:spPr>
        <p:txBody>
          <a:bodyPr wrap="square">
            <a:spAutoFit/>
          </a:bodyPr>
          <a:lstStyle/>
          <a:p>
            <a:pPr lvl="1">
              <a:lnSpc>
                <a:spcPct val="150000"/>
              </a:lnSpc>
              <a:spcAft>
                <a:spcPts val="1200"/>
              </a:spcAft>
            </a:pPr>
            <a:r>
              <a:rPr lang="en-GB" sz="1800" dirty="0">
                <a:solidFill>
                  <a:schemeClr val="accent1"/>
                </a:solidFill>
                <a:latin typeface="Montserrat"/>
              </a:rPr>
              <a:t>If it helps and the situation allows, you should consider explaining why you’re asking or what your eventual goal is.</a:t>
            </a:r>
          </a:p>
          <a:p>
            <a:pPr>
              <a:lnSpc>
                <a:spcPct val="150000"/>
              </a:lnSpc>
              <a:spcAft>
                <a:spcPts val="1200"/>
              </a:spcAft>
            </a:pPr>
            <a:r>
              <a:rPr lang="en-GB" sz="1800" dirty="0">
                <a:solidFill>
                  <a:schemeClr val="accent1"/>
                </a:solidFill>
                <a:latin typeface="Montserrat"/>
              </a:rPr>
              <a:t>This may help clear up misunderstandings and may help the person you are asking to give you information you didn’t even know you needed.</a:t>
            </a:r>
            <a:endParaRPr lang="en-US" sz="1800" dirty="0">
              <a:solidFill>
                <a:schemeClr val="accent1"/>
              </a:solidFill>
              <a:latin typeface="Montserrat"/>
              <a:sym typeface="Montserrat"/>
            </a:endParaRPr>
          </a:p>
        </p:txBody>
      </p:sp>
      <p:sp>
        <p:nvSpPr>
          <p:cNvPr id="6" name="Google Shape;599;p62">
            <a:extLst>
              <a:ext uri="{FF2B5EF4-FFF2-40B4-BE49-F238E27FC236}">
                <a16:creationId xmlns:a16="http://schemas.microsoft.com/office/drawing/2014/main" id="{392DC4C1-4212-4FA5-868E-2BBD938C50E5}"/>
              </a:ext>
            </a:extLst>
          </p:cNvPr>
          <p:cNvSpPr/>
          <p:nvPr/>
        </p:nvSpPr>
        <p:spPr>
          <a:xfrm>
            <a:off x="0" y="0"/>
            <a:ext cx="658500" cy="658500"/>
          </a:xfrm>
          <a:prstGeom prst="round1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7" name="Google Shape;601;p62">
            <a:extLst>
              <a:ext uri="{FF2B5EF4-FFF2-40B4-BE49-F238E27FC236}">
                <a16:creationId xmlns:a16="http://schemas.microsoft.com/office/drawing/2014/main" id="{AC365FAF-29F2-47D1-857B-7DD45EE20344}"/>
              </a:ext>
            </a:extLst>
          </p:cNvPr>
          <p:cNvSpPr txBox="1">
            <a:spLocks/>
          </p:cNvSpPr>
          <p:nvPr/>
        </p:nvSpPr>
        <p:spPr>
          <a:xfrm>
            <a:off x="0" y="102900"/>
            <a:ext cx="658500" cy="457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3200" b="1" dirty="0">
                <a:solidFill>
                  <a:schemeClr val="bg1"/>
                </a:solidFill>
                <a:latin typeface="Helvetica" panose="020B0604020202020204" pitchFamily="34" charset="0"/>
              </a:rPr>
              <a:t>8.</a:t>
            </a:r>
            <a:endParaRPr lang="en" sz="3200" b="1" dirty="0">
              <a:solidFill>
                <a:schemeClr val="bg1"/>
              </a:solidFill>
            </a:endParaRPr>
          </a:p>
        </p:txBody>
      </p:sp>
    </p:spTree>
    <p:extLst>
      <p:ext uri="{BB962C8B-B14F-4D97-AF65-F5344CB8AC3E}">
        <p14:creationId xmlns:p14="http://schemas.microsoft.com/office/powerpoint/2010/main" val="104200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64"/>
          <p:cNvSpPr txBox="1">
            <a:spLocks noGrp="1"/>
          </p:cNvSpPr>
          <p:nvPr>
            <p:ph type="title"/>
          </p:nvPr>
        </p:nvSpPr>
        <p:spPr>
          <a:xfrm>
            <a:off x="199769" y="628340"/>
            <a:ext cx="9144000" cy="1270200"/>
          </a:xfrm>
          <a:prstGeom prst="rect">
            <a:avLst/>
          </a:prstGeom>
        </p:spPr>
        <p:txBody>
          <a:bodyPr spcFirstLastPara="1" wrap="square" lIns="91425" tIns="91425" rIns="91425" bIns="91425" anchor="t" anchorCtr="0">
            <a:noAutofit/>
          </a:bodyPr>
          <a:lstStyle/>
          <a:p>
            <a:pPr lvl="0"/>
            <a:r>
              <a:rPr lang="en-GB" dirty="0"/>
              <a:t>Never ask a question in an aggressive manner</a:t>
            </a:r>
            <a:endParaRPr dirty="0"/>
          </a:p>
        </p:txBody>
      </p:sp>
      <p:pic>
        <p:nvPicPr>
          <p:cNvPr id="627" name="Google Shape;627;p64"/>
          <p:cNvPicPr preferRelativeResize="0">
            <a:picLocks noGrp="1"/>
          </p:cNvPicPr>
          <p:nvPr>
            <p:ph type="pic" idx="2"/>
          </p:nvPr>
        </p:nvPicPr>
        <p:blipFill rotWithShape="1">
          <a:blip r:embed="rId3">
            <a:alphaModFix/>
          </a:blip>
          <a:srcRect l="24633" r="18356"/>
          <a:stretch/>
        </p:blipFill>
        <p:spPr>
          <a:xfrm>
            <a:off x="5849864" y="1263440"/>
            <a:ext cx="3153300" cy="3692100"/>
          </a:xfrm>
          <a:prstGeom prst="round1Rect">
            <a:avLst>
              <a:gd name="adj" fmla="val 16667"/>
            </a:avLst>
          </a:prstGeom>
        </p:spPr>
      </p:pic>
      <p:sp>
        <p:nvSpPr>
          <p:cNvPr id="2" name="Rectangle 1">
            <a:extLst>
              <a:ext uri="{FF2B5EF4-FFF2-40B4-BE49-F238E27FC236}">
                <a16:creationId xmlns:a16="http://schemas.microsoft.com/office/drawing/2014/main" id="{295762FC-F790-441C-91B9-4811AAC4160F}"/>
              </a:ext>
            </a:extLst>
          </p:cNvPr>
          <p:cNvSpPr/>
          <p:nvPr/>
        </p:nvSpPr>
        <p:spPr>
          <a:xfrm>
            <a:off x="199769" y="2040848"/>
            <a:ext cx="5665335" cy="1707519"/>
          </a:xfrm>
          <a:prstGeom prst="rect">
            <a:avLst/>
          </a:prstGeom>
        </p:spPr>
        <p:txBody>
          <a:bodyPr wrap="square">
            <a:spAutoFit/>
          </a:bodyPr>
          <a:lstStyle/>
          <a:p>
            <a:pPr>
              <a:lnSpc>
                <a:spcPct val="150000"/>
              </a:lnSpc>
              <a:spcAft>
                <a:spcPts val="600"/>
              </a:spcAft>
            </a:pPr>
            <a:r>
              <a:rPr lang="en-US" sz="1800" dirty="0">
                <a:solidFill>
                  <a:schemeClr val="accent1"/>
                </a:solidFill>
                <a:latin typeface="Montserrat"/>
              </a:rPr>
              <a:t> This indicates that  y</a:t>
            </a:r>
            <a:r>
              <a:rPr lang="en-GB" sz="1800" dirty="0" err="1">
                <a:solidFill>
                  <a:schemeClr val="accent1"/>
                </a:solidFill>
                <a:latin typeface="Montserrat"/>
              </a:rPr>
              <a:t>ou</a:t>
            </a:r>
            <a:r>
              <a:rPr lang="en-GB" sz="1800" dirty="0">
                <a:solidFill>
                  <a:schemeClr val="accent1"/>
                </a:solidFill>
                <a:latin typeface="Montserrat"/>
              </a:rPr>
              <a:t> are only asking the question to prove to the other person that you are right and they are wrong, meaning that you are argumentative and not open-minded.</a:t>
            </a:r>
            <a:endParaRPr lang="en-US" sz="1600" dirty="0">
              <a:solidFill>
                <a:schemeClr val="accent1"/>
              </a:solidFill>
              <a:latin typeface="Montserrat"/>
              <a:sym typeface="Montserrat"/>
            </a:endParaRPr>
          </a:p>
        </p:txBody>
      </p:sp>
      <p:sp>
        <p:nvSpPr>
          <p:cNvPr id="6" name="Google Shape;599;p62">
            <a:extLst>
              <a:ext uri="{FF2B5EF4-FFF2-40B4-BE49-F238E27FC236}">
                <a16:creationId xmlns:a16="http://schemas.microsoft.com/office/drawing/2014/main" id="{392DC4C1-4212-4FA5-868E-2BBD938C50E5}"/>
              </a:ext>
            </a:extLst>
          </p:cNvPr>
          <p:cNvSpPr/>
          <p:nvPr/>
        </p:nvSpPr>
        <p:spPr>
          <a:xfrm>
            <a:off x="0" y="0"/>
            <a:ext cx="658500" cy="658500"/>
          </a:xfrm>
          <a:prstGeom prst="round1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7" name="Google Shape;601;p62">
            <a:extLst>
              <a:ext uri="{FF2B5EF4-FFF2-40B4-BE49-F238E27FC236}">
                <a16:creationId xmlns:a16="http://schemas.microsoft.com/office/drawing/2014/main" id="{AC365FAF-29F2-47D1-857B-7DD45EE20344}"/>
              </a:ext>
            </a:extLst>
          </p:cNvPr>
          <p:cNvSpPr txBox="1">
            <a:spLocks/>
          </p:cNvSpPr>
          <p:nvPr/>
        </p:nvSpPr>
        <p:spPr>
          <a:xfrm>
            <a:off x="0" y="102900"/>
            <a:ext cx="658500" cy="457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3200" b="1" dirty="0">
                <a:solidFill>
                  <a:schemeClr val="bg1"/>
                </a:solidFill>
                <a:latin typeface="Helvetica" panose="020B0604020202020204" pitchFamily="34" charset="0"/>
              </a:rPr>
              <a:t>9.</a:t>
            </a:r>
            <a:endParaRPr lang="en" sz="3200" b="1" dirty="0">
              <a:solidFill>
                <a:schemeClr val="bg1"/>
              </a:solidFill>
            </a:endParaRPr>
          </a:p>
        </p:txBody>
      </p:sp>
    </p:spTree>
    <p:extLst>
      <p:ext uri="{BB962C8B-B14F-4D97-AF65-F5344CB8AC3E}">
        <p14:creationId xmlns:p14="http://schemas.microsoft.com/office/powerpoint/2010/main" val="1773247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64"/>
          <p:cNvSpPr txBox="1">
            <a:spLocks noGrp="1"/>
          </p:cNvSpPr>
          <p:nvPr>
            <p:ph type="title"/>
          </p:nvPr>
        </p:nvSpPr>
        <p:spPr>
          <a:xfrm>
            <a:off x="199769" y="628340"/>
            <a:ext cx="9144000" cy="1270200"/>
          </a:xfrm>
          <a:prstGeom prst="rect">
            <a:avLst/>
          </a:prstGeom>
        </p:spPr>
        <p:txBody>
          <a:bodyPr spcFirstLastPara="1" wrap="square" lIns="91425" tIns="91425" rIns="91425" bIns="91425" anchor="t" anchorCtr="0">
            <a:noAutofit/>
          </a:bodyPr>
          <a:lstStyle/>
          <a:p>
            <a:pPr lvl="0"/>
            <a:r>
              <a:rPr lang="en-GB" dirty="0"/>
              <a:t>Never ask a question in an aggressive manner</a:t>
            </a:r>
            <a:endParaRPr dirty="0"/>
          </a:p>
        </p:txBody>
      </p:sp>
      <p:pic>
        <p:nvPicPr>
          <p:cNvPr id="627" name="Google Shape;627;p64"/>
          <p:cNvPicPr preferRelativeResize="0">
            <a:picLocks noGrp="1"/>
          </p:cNvPicPr>
          <p:nvPr>
            <p:ph type="pic" idx="2"/>
          </p:nvPr>
        </p:nvPicPr>
        <p:blipFill rotWithShape="1">
          <a:blip r:embed="rId3">
            <a:alphaModFix/>
          </a:blip>
          <a:srcRect l="24633" r="18356"/>
          <a:stretch/>
        </p:blipFill>
        <p:spPr>
          <a:xfrm>
            <a:off x="5849864" y="1263440"/>
            <a:ext cx="3153300" cy="3692100"/>
          </a:xfrm>
          <a:prstGeom prst="round1Rect">
            <a:avLst>
              <a:gd name="adj" fmla="val 16667"/>
            </a:avLst>
          </a:prstGeom>
        </p:spPr>
      </p:pic>
      <p:sp>
        <p:nvSpPr>
          <p:cNvPr id="2" name="Rectangle 1">
            <a:extLst>
              <a:ext uri="{FF2B5EF4-FFF2-40B4-BE49-F238E27FC236}">
                <a16:creationId xmlns:a16="http://schemas.microsoft.com/office/drawing/2014/main" id="{295762FC-F790-441C-91B9-4811AAC4160F}"/>
              </a:ext>
            </a:extLst>
          </p:cNvPr>
          <p:cNvSpPr/>
          <p:nvPr/>
        </p:nvSpPr>
        <p:spPr>
          <a:xfrm>
            <a:off x="199769" y="1677880"/>
            <a:ext cx="5733361" cy="3816429"/>
          </a:xfrm>
          <a:prstGeom prst="rect">
            <a:avLst/>
          </a:prstGeom>
        </p:spPr>
        <p:txBody>
          <a:bodyPr wrap="square">
            <a:spAutoFit/>
          </a:bodyPr>
          <a:lstStyle/>
          <a:p>
            <a:pPr fontAlgn="base">
              <a:lnSpc>
                <a:spcPct val="150000"/>
              </a:lnSpc>
              <a:spcAft>
                <a:spcPts val="600"/>
              </a:spcAft>
            </a:pPr>
            <a:r>
              <a:rPr lang="en-GB" sz="1800" b="1" dirty="0">
                <a:solidFill>
                  <a:schemeClr val="accent1"/>
                </a:solidFill>
                <a:latin typeface="Montserrat"/>
              </a:rPr>
              <a:t>Don't ask</a:t>
            </a:r>
            <a:r>
              <a:rPr lang="en-GB" sz="1800" dirty="0">
                <a:solidFill>
                  <a:schemeClr val="accent1"/>
                </a:solidFill>
                <a:latin typeface="Montserrat"/>
              </a:rPr>
              <a:t>: "Isn't it true that more people would be well-fed if we ate grains directly rather than feeding it to animals and eating their meat?"</a:t>
            </a:r>
          </a:p>
          <a:p>
            <a:pPr fontAlgn="base">
              <a:lnSpc>
                <a:spcPct val="150000"/>
              </a:lnSpc>
              <a:spcAft>
                <a:spcPts val="600"/>
              </a:spcAft>
            </a:pPr>
            <a:r>
              <a:rPr lang="en-GB" sz="1800" b="1" dirty="0">
                <a:solidFill>
                  <a:schemeClr val="accent1"/>
                </a:solidFill>
                <a:latin typeface="Montserrat"/>
              </a:rPr>
              <a:t>Ask</a:t>
            </a:r>
            <a:r>
              <a:rPr lang="en-GB" sz="1800" dirty="0">
                <a:solidFill>
                  <a:schemeClr val="accent1"/>
                </a:solidFill>
                <a:latin typeface="Montserrat"/>
              </a:rPr>
              <a:t>: "Many vegetarians argue that there would be more food available if society didn't invest in meat production. The argument seems to make sense, but do you know of any arguments on the flip side?"</a:t>
            </a:r>
          </a:p>
          <a:p>
            <a:pPr>
              <a:spcAft>
                <a:spcPts val="1200"/>
              </a:spcAft>
            </a:pPr>
            <a:endParaRPr lang="en-US" sz="1600" dirty="0">
              <a:solidFill>
                <a:schemeClr val="accent1"/>
              </a:solidFill>
              <a:latin typeface="Montserrat"/>
              <a:sym typeface="Montserrat"/>
            </a:endParaRPr>
          </a:p>
        </p:txBody>
      </p:sp>
      <p:sp>
        <p:nvSpPr>
          <p:cNvPr id="6" name="Google Shape;599;p62">
            <a:extLst>
              <a:ext uri="{FF2B5EF4-FFF2-40B4-BE49-F238E27FC236}">
                <a16:creationId xmlns:a16="http://schemas.microsoft.com/office/drawing/2014/main" id="{392DC4C1-4212-4FA5-868E-2BBD938C50E5}"/>
              </a:ext>
            </a:extLst>
          </p:cNvPr>
          <p:cNvSpPr/>
          <p:nvPr/>
        </p:nvSpPr>
        <p:spPr>
          <a:xfrm>
            <a:off x="0" y="0"/>
            <a:ext cx="658500" cy="658500"/>
          </a:xfrm>
          <a:prstGeom prst="round1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7" name="Google Shape;601;p62">
            <a:extLst>
              <a:ext uri="{FF2B5EF4-FFF2-40B4-BE49-F238E27FC236}">
                <a16:creationId xmlns:a16="http://schemas.microsoft.com/office/drawing/2014/main" id="{AC365FAF-29F2-47D1-857B-7DD45EE20344}"/>
              </a:ext>
            </a:extLst>
          </p:cNvPr>
          <p:cNvSpPr txBox="1">
            <a:spLocks/>
          </p:cNvSpPr>
          <p:nvPr/>
        </p:nvSpPr>
        <p:spPr>
          <a:xfrm>
            <a:off x="0" y="102900"/>
            <a:ext cx="658500" cy="457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3200" b="1" dirty="0">
                <a:solidFill>
                  <a:schemeClr val="bg1"/>
                </a:solidFill>
                <a:latin typeface="Helvetica" panose="020B0604020202020204" pitchFamily="34" charset="0"/>
              </a:rPr>
              <a:t>9.</a:t>
            </a:r>
            <a:endParaRPr lang="en" sz="3200" b="1" dirty="0">
              <a:solidFill>
                <a:schemeClr val="bg1"/>
              </a:solidFill>
            </a:endParaRPr>
          </a:p>
        </p:txBody>
      </p:sp>
    </p:spTree>
    <p:extLst>
      <p:ext uri="{BB962C8B-B14F-4D97-AF65-F5344CB8AC3E}">
        <p14:creationId xmlns:p14="http://schemas.microsoft.com/office/powerpoint/2010/main" val="3536411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64"/>
          <p:cNvSpPr txBox="1">
            <a:spLocks noGrp="1"/>
          </p:cNvSpPr>
          <p:nvPr>
            <p:ph type="title"/>
          </p:nvPr>
        </p:nvSpPr>
        <p:spPr>
          <a:xfrm>
            <a:off x="1930533" y="456023"/>
            <a:ext cx="2230604" cy="658500"/>
          </a:xfrm>
          <a:prstGeom prst="rect">
            <a:avLst/>
          </a:prstGeom>
        </p:spPr>
        <p:txBody>
          <a:bodyPr spcFirstLastPara="1" wrap="square" lIns="91425" tIns="91425" rIns="91425" bIns="91425" anchor="t" anchorCtr="0">
            <a:noAutofit/>
          </a:bodyPr>
          <a:lstStyle/>
          <a:p>
            <a:pPr lvl="0"/>
            <a:r>
              <a:rPr lang="en-US" dirty="0"/>
              <a:t>Just ask!</a:t>
            </a:r>
            <a:r>
              <a:rPr lang="en-US" b="0" dirty="0"/>
              <a:t> </a:t>
            </a:r>
            <a:endParaRPr dirty="0"/>
          </a:p>
        </p:txBody>
      </p:sp>
      <p:pic>
        <p:nvPicPr>
          <p:cNvPr id="627" name="Google Shape;627;p64"/>
          <p:cNvPicPr preferRelativeResize="0">
            <a:picLocks noGrp="1"/>
          </p:cNvPicPr>
          <p:nvPr>
            <p:ph type="pic" idx="2"/>
          </p:nvPr>
        </p:nvPicPr>
        <p:blipFill rotWithShape="1">
          <a:blip r:embed="rId3">
            <a:alphaModFix/>
          </a:blip>
          <a:srcRect l="24633" r="18356"/>
          <a:stretch/>
        </p:blipFill>
        <p:spPr>
          <a:xfrm>
            <a:off x="5622755" y="847620"/>
            <a:ext cx="3153300" cy="3692100"/>
          </a:xfrm>
          <a:prstGeom prst="round1Rect">
            <a:avLst>
              <a:gd name="adj" fmla="val 16667"/>
            </a:avLst>
          </a:prstGeom>
        </p:spPr>
      </p:pic>
      <p:sp>
        <p:nvSpPr>
          <p:cNvPr id="2" name="Rectangle 1">
            <a:extLst>
              <a:ext uri="{FF2B5EF4-FFF2-40B4-BE49-F238E27FC236}">
                <a16:creationId xmlns:a16="http://schemas.microsoft.com/office/drawing/2014/main" id="{295762FC-F790-441C-91B9-4811AAC4160F}"/>
              </a:ext>
            </a:extLst>
          </p:cNvPr>
          <p:cNvSpPr/>
          <p:nvPr/>
        </p:nvSpPr>
        <p:spPr>
          <a:xfrm>
            <a:off x="197173" y="1114523"/>
            <a:ext cx="5425582" cy="3523400"/>
          </a:xfrm>
          <a:prstGeom prst="rect">
            <a:avLst/>
          </a:prstGeom>
        </p:spPr>
        <p:txBody>
          <a:bodyPr wrap="square">
            <a:spAutoFit/>
          </a:bodyPr>
          <a:lstStyle/>
          <a:p>
            <a:pPr fontAlgn="base">
              <a:lnSpc>
                <a:spcPct val="150000"/>
              </a:lnSpc>
              <a:spcAft>
                <a:spcPts val="600"/>
              </a:spcAft>
            </a:pPr>
            <a:r>
              <a:rPr lang="en-GB" sz="1800" dirty="0">
                <a:solidFill>
                  <a:schemeClr val="accent1"/>
                </a:solidFill>
                <a:latin typeface="Montserrat"/>
              </a:rPr>
              <a:t>The most important part of asking a question is to just ask! </a:t>
            </a:r>
          </a:p>
          <a:p>
            <a:pPr fontAlgn="base">
              <a:lnSpc>
                <a:spcPct val="150000"/>
              </a:lnSpc>
              <a:spcAft>
                <a:spcPts val="600"/>
              </a:spcAft>
            </a:pPr>
            <a:r>
              <a:rPr lang="en-GB" sz="1800" dirty="0">
                <a:solidFill>
                  <a:schemeClr val="accent1"/>
                </a:solidFill>
                <a:latin typeface="Montserrat"/>
              </a:rPr>
              <a:t>There is essentially no such thing as a stupid question so you shouldn’t be ashamed to be asking for help.</a:t>
            </a:r>
          </a:p>
          <a:p>
            <a:pPr fontAlgn="base">
              <a:lnSpc>
                <a:spcPct val="150000"/>
              </a:lnSpc>
              <a:spcAft>
                <a:spcPts val="600"/>
              </a:spcAft>
            </a:pPr>
            <a:r>
              <a:rPr lang="en-GB" sz="1800" dirty="0">
                <a:solidFill>
                  <a:schemeClr val="accent1"/>
                </a:solidFill>
                <a:latin typeface="Montserrat"/>
              </a:rPr>
              <a:t>Asking questions is what truly smart people do! Also, the longer you put off asking, the more difficult your problem may become.</a:t>
            </a:r>
          </a:p>
        </p:txBody>
      </p:sp>
      <p:sp>
        <p:nvSpPr>
          <p:cNvPr id="6" name="Google Shape;599;p62">
            <a:extLst>
              <a:ext uri="{FF2B5EF4-FFF2-40B4-BE49-F238E27FC236}">
                <a16:creationId xmlns:a16="http://schemas.microsoft.com/office/drawing/2014/main" id="{392DC4C1-4212-4FA5-868E-2BBD938C50E5}"/>
              </a:ext>
            </a:extLst>
          </p:cNvPr>
          <p:cNvSpPr/>
          <p:nvPr/>
        </p:nvSpPr>
        <p:spPr>
          <a:xfrm>
            <a:off x="0" y="0"/>
            <a:ext cx="658500" cy="658500"/>
          </a:xfrm>
          <a:prstGeom prst="round1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7" name="Google Shape;601;p62">
            <a:extLst>
              <a:ext uri="{FF2B5EF4-FFF2-40B4-BE49-F238E27FC236}">
                <a16:creationId xmlns:a16="http://schemas.microsoft.com/office/drawing/2014/main" id="{AC365FAF-29F2-47D1-857B-7DD45EE20344}"/>
              </a:ext>
            </a:extLst>
          </p:cNvPr>
          <p:cNvSpPr txBox="1">
            <a:spLocks/>
          </p:cNvSpPr>
          <p:nvPr/>
        </p:nvSpPr>
        <p:spPr>
          <a:xfrm>
            <a:off x="-55560" y="100650"/>
            <a:ext cx="769620" cy="457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3200" b="1" dirty="0">
                <a:solidFill>
                  <a:schemeClr val="bg1"/>
                </a:solidFill>
                <a:latin typeface="Helvetica" panose="020B0604020202020204" pitchFamily="34" charset="0"/>
              </a:rPr>
              <a:t>10.</a:t>
            </a:r>
            <a:endParaRPr lang="en" sz="3200" b="1" dirty="0">
              <a:solidFill>
                <a:schemeClr val="bg1"/>
              </a:solidFill>
            </a:endParaRPr>
          </a:p>
        </p:txBody>
      </p:sp>
    </p:spTree>
    <p:extLst>
      <p:ext uri="{BB962C8B-B14F-4D97-AF65-F5344CB8AC3E}">
        <p14:creationId xmlns:p14="http://schemas.microsoft.com/office/powerpoint/2010/main" val="2529902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10"/>
        <p:cNvGrpSpPr/>
        <p:nvPr/>
      </p:nvGrpSpPr>
      <p:grpSpPr>
        <a:xfrm>
          <a:off x="0" y="0"/>
          <a:ext cx="0" cy="0"/>
          <a:chOff x="0" y="0"/>
          <a:chExt cx="0" cy="0"/>
        </a:xfrm>
      </p:grpSpPr>
      <p:sp>
        <p:nvSpPr>
          <p:cNvPr id="1412" name="Google Shape;1412;p100"/>
          <p:cNvSpPr txBox="1">
            <a:spLocks noGrp="1"/>
          </p:cNvSpPr>
          <p:nvPr>
            <p:ph type="title" idx="2"/>
          </p:nvPr>
        </p:nvSpPr>
        <p:spPr>
          <a:xfrm>
            <a:off x="713400" y="797275"/>
            <a:ext cx="2595000" cy="168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413" name="Google Shape;1413;p100"/>
          <p:cNvSpPr txBox="1">
            <a:spLocks noGrp="1"/>
          </p:cNvSpPr>
          <p:nvPr>
            <p:ph type="title"/>
          </p:nvPr>
        </p:nvSpPr>
        <p:spPr>
          <a:xfrm>
            <a:off x="3996002" y="1425693"/>
            <a:ext cx="3679200" cy="1662300"/>
          </a:xfrm>
          <a:prstGeom prst="rect">
            <a:avLst/>
          </a:prstGeom>
        </p:spPr>
        <p:txBody>
          <a:bodyPr spcFirstLastPara="1" wrap="square" lIns="91425" tIns="91425" rIns="91425" bIns="91425" anchor="t" anchorCtr="0">
            <a:noAutofit/>
          </a:bodyPr>
          <a:lstStyle/>
          <a:p>
            <a:pPr fontAlgn="base"/>
            <a:r>
              <a:rPr lang="en-US" dirty="0"/>
              <a:t>Perfecting Your Question</a:t>
            </a:r>
          </a:p>
        </p:txBody>
      </p:sp>
      <p:sp>
        <p:nvSpPr>
          <p:cNvPr id="1414" name="Google Shape;1414;p100"/>
          <p:cNvSpPr/>
          <p:nvPr/>
        </p:nvSpPr>
        <p:spPr>
          <a:xfrm>
            <a:off x="-1723459" y="2992597"/>
            <a:ext cx="3679200" cy="36792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00"/>
          <p:cNvSpPr/>
          <p:nvPr/>
        </p:nvSpPr>
        <p:spPr>
          <a:xfrm>
            <a:off x="3081575" y="4226075"/>
            <a:ext cx="1654200" cy="1654200"/>
          </a:xfrm>
          <a:prstGeom prst="donut">
            <a:avLst>
              <a:gd name="adj" fmla="val 1149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8568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58"/>
          <p:cNvSpPr txBox="1">
            <a:spLocks noGrp="1"/>
          </p:cNvSpPr>
          <p:nvPr>
            <p:ph type="title"/>
          </p:nvPr>
        </p:nvSpPr>
        <p:spPr>
          <a:xfrm>
            <a:off x="1094125" y="434070"/>
            <a:ext cx="773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CONTENTS OF THIS TEMPLATE</a:t>
            </a:r>
            <a:endParaRPr/>
          </a:p>
        </p:txBody>
      </p:sp>
      <p:pic>
        <p:nvPicPr>
          <p:cNvPr id="6" name="Picture 5">
            <a:extLst>
              <a:ext uri="{FF2B5EF4-FFF2-40B4-BE49-F238E27FC236}">
                <a16:creationId xmlns:a16="http://schemas.microsoft.com/office/drawing/2014/main" id="{BA76E6D5-6AD7-4918-B55C-B8E1B67F8047}"/>
              </a:ext>
            </a:extLst>
          </p:cNvPr>
          <p:cNvPicPr>
            <a:picLocks noChangeAspect="1"/>
          </p:cNvPicPr>
          <p:nvPr/>
        </p:nvPicPr>
        <p:blipFill>
          <a:blip r:embed="rId3"/>
          <a:stretch>
            <a:fillRect/>
          </a:stretch>
        </p:blipFill>
        <p:spPr>
          <a:xfrm>
            <a:off x="111683" y="1006770"/>
            <a:ext cx="7566856" cy="413673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03"/>
        <p:cNvGrpSpPr/>
        <p:nvPr/>
      </p:nvGrpSpPr>
      <p:grpSpPr>
        <a:xfrm>
          <a:off x="0" y="0"/>
          <a:ext cx="0" cy="0"/>
          <a:chOff x="0" y="0"/>
          <a:chExt cx="0" cy="0"/>
        </a:xfrm>
      </p:grpSpPr>
      <p:pic>
        <p:nvPicPr>
          <p:cNvPr id="1715" name="Google Shape;1715;p112"/>
          <p:cNvPicPr preferRelativeResize="0">
            <a:picLocks noGrp="1"/>
          </p:cNvPicPr>
          <p:nvPr>
            <p:ph type="pic" idx="5"/>
          </p:nvPr>
        </p:nvPicPr>
        <p:blipFill rotWithShape="1">
          <a:blip r:embed="rId3">
            <a:alphaModFix/>
          </a:blip>
          <a:srcRect l="5114" r="22437"/>
          <a:stretch/>
        </p:blipFill>
        <p:spPr>
          <a:xfrm>
            <a:off x="5745480" y="1345300"/>
            <a:ext cx="3390900" cy="3515553"/>
          </a:xfrm>
          <a:prstGeom prst="round1Rect">
            <a:avLst>
              <a:gd name="adj" fmla="val 16667"/>
            </a:avLst>
          </a:prstGeom>
        </p:spPr>
      </p:pic>
      <p:sp>
        <p:nvSpPr>
          <p:cNvPr id="14" name="Google Shape;1212;p84">
            <a:extLst>
              <a:ext uri="{FF2B5EF4-FFF2-40B4-BE49-F238E27FC236}">
                <a16:creationId xmlns:a16="http://schemas.microsoft.com/office/drawing/2014/main" id="{F6E0C36E-41CE-4791-9FD0-E78F20B58A6B}"/>
              </a:ext>
            </a:extLst>
          </p:cNvPr>
          <p:cNvSpPr txBox="1">
            <a:spLocks/>
          </p:cNvSpPr>
          <p:nvPr/>
        </p:nvSpPr>
        <p:spPr>
          <a:xfrm>
            <a:off x="504341" y="788056"/>
            <a:ext cx="5587349" cy="5054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3000"/>
              <a:buFont typeface="Montserrat"/>
              <a:buNone/>
              <a:defRPr sz="30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9pPr>
          </a:lstStyle>
          <a:p>
            <a:pPr algn="l"/>
            <a:r>
              <a:rPr lang="en-GB" dirty="0"/>
              <a:t>1.</a:t>
            </a:r>
            <a:r>
              <a:rPr lang="en-US" dirty="0"/>
              <a:t> Consider your goal.</a:t>
            </a:r>
            <a:endParaRPr lang="en-GB" dirty="0"/>
          </a:p>
        </p:txBody>
      </p:sp>
      <p:sp>
        <p:nvSpPr>
          <p:cNvPr id="15" name="Subtitle 4">
            <a:extLst>
              <a:ext uri="{FF2B5EF4-FFF2-40B4-BE49-F238E27FC236}">
                <a16:creationId xmlns:a16="http://schemas.microsoft.com/office/drawing/2014/main" id="{E9828124-8BC7-4097-8512-C5AC9811D3DD}"/>
              </a:ext>
            </a:extLst>
          </p:cNvPr>
          <p:cNvSpPr txBox="1">
            <a:spLocks/>
          </p:cNvSpPr>
          <p:nvPr/>
        </p:nvSpPr>
        <p:spPr>
          <a:xfrm>
            <a:off x="-152400" y="1589140"/>
            <a:ext cx="5897880" cy="346070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1"/>
              </a:buClr>
              <a:buSzPts val="1400"/>
              <a:buFont typeface="Montserrat"/>
              <a:buNone/>
              <a:defRPr sz="1800" b="1" i="0" u="none" strike="noStrike" cap="none">
                <a:solidFill>
                  <a:schemeClr val="accent3"/>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9pPr>
          </a:lstStyle>
          <a:p>
            <a:pPr marL="171450" indent="0" algn="l" fontAlgn="base">
              <a:lnSpc>
                <a:spcPct val="150000"/>
              </a:lnSpc>
              <a:spcAft>
                <a:spcPts val="600"/>
              </a:spcAft>
              <a:buClr>
                <a:srgbClr val="000000"/>
              </a:buClr>
            </a:pPr>
            <a:r>
              <a:rPr lang="en-GB" b="0" dirty="0">
                <a:solidFill>
                  <a:schemeClr val="accent1"/>
                </a:solidFill>
              </a:rPr>
              <a:t> You need to decide what the intended goal of your question is. What will the answer help you accomplish, really? </a:t>
            </a:r>
          </a:p>
          <a:p>
            <a:pPr marL="171450" indent="0" algn="l" fontAlgn="base">
              <a:lnSpc>
                <a:spcPct val="150000"/>
              </a:lnSpc>
              <a:spcAft>
                <a:spcPts val="600"/>
              </a:spcAft>
              <a:buClr>
                <a:srgbClr val="000000"/>
              </a:buClr>
            </a:pPr>
            <a:r>
              <a:rPr lang="en-GB" b="0" dirty="0">
                <a:solidFill>
                  <a:schemeClr val="accent1"/>
                </a:solidFill>
              </a:rPr>
              <a:t>This will be helpful in deciding what information you require from the person you’re asking. </a:t>
            </a:r>
          </a:p>
          <a:p>
            <a:pPr marL="171450" indent="0" algn="l" fontAlgn="base">
              <a:lnSpc>
                <a:spcPct val="150000"/>
              </a:lnSpc>
              <a:spcAft>
                <a:spcPts val="600"/>
              </a:spcAft>
              <a:buClr>
                <a:srgbClr val="000000"/>
              </a:buClr>
            </a:pPr>
            <a:r>
              <a:rPr lang="en-GB" b="0" dirty="0">
                <a:solidFill>
                  <a:schemeClr val="accent1"/>
                </a:solidFill>
              </a:rPr>
              <a:t>The more specifics you know about what you need, the more intelligent your questions will be</a:t>
            </a:r>
            <a:endParaRPr lang="en-US" b="0" dirty="0">
              <a:solidFill>
                <a:schemeClr val="accent1"/>
              </a:solidFill>
              <a:cs typeface="Arial"/>
              <a:sym typeface="Arial"/>
            </a:endParaRPr>
          </a:p>
        </p:txBody>
      </p:sp>
      <p:sp>
        <p:nvSpPr>
          <p:cNvPr id="26" name="Google Shape;1218;p84">
            <a:extLst>
              <a:ext uri="{FF2B5EF4-FFF2-40B4-BE49-F238E27FC236}">
                <a16:creationId xmlns:a16="http://schemas.microsoft.com/office/drawing/2014/main" id="{6982B72D-EA0D-4F3C-88AD-FEBC16315C0D}"/>
              </a:ext>
            </a:extLst>
          </p:cNvPr>
          <p:cNvSpPr/>
          <p:nvPr/>
        </p:nvSpPr>
        <p:spPr>
          <a:xfrm>
            <a:off x="8045700" y="-954968"/>
            <a:ext cx="2196600" cy="2196600"/>
          </a:xfrm>
          <a:prstGeom prst="donut">
            <a:avLst>
              <a:gd name="adj" fmla="val 11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0687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03"/>
        <p:cNvGrpSpPr/>
        <p:nvPr/>
      </p:nvGrpSpPr>
      <p:grpSpPr>
        <a:xfrm>
          <a:off x="0" y="0"/>
          <a:ext cx="0" cy="0"/>
          <a:chOff x="0" y="0"/>
          <a:chExt cx="0" cy="0"/>
        </a:xfrm>
      </p:grpSpPr>
      <p:pic>
        <p:nvPicPr>
          <p:cNvPr id="1715" name="Google Shape;1715;p112"/>
          <p:cNvPicPr preferRelativeResize="0">
            <a:picLocks noGrp="1"/>
          </p:cNvPicPr>
          <p:nvPr>
            <p:ph type="pic" idx="5"/>
          </p:nvPr>
        </p:nvPicPr>
        <p:blipFill rotWithShape="1">
          <a:blip r:embed="rId3">
            <a:alphaModFix/>
          </a:blip>
          <a:srcRect l="5114" r="22437"/>
          <a:stretch/>
        </p:blipFill>
        <p:spPr>
          <a:xfrm>
            <a:off x="5390650" y="1346806"/>
            <a:ext cx="3542700" cy="3460707"/>
          </a:xfrm>
          <a:prstGeom prst="round1Rect">
            <a:avLst>
              <a:gd name="adj" fmla="val 16667"/>
            </a:avLst>
          </a:prstGeom>
        </p:spPr>
      </p:pic>
      <p:sp>
        <p:nvSpPr>
          <p:cNvPr id="14" name="Google Shape;1212;p84">
            <a:extLst>
              <a:ext uri="{FF2B5EF4-FFF2-40B4-BE49-F238E27FC236}">
                <a16:creationId xmlns:a16="http://schemas.microsoft.com/office/drawing/2014/main" id="{F6E0C36E-41CE-4791-9FD0-E78F20B58A6B}"/>
              </a:ext>
            </a:extLst>
          </p:cNvPr>
          <p:cNvSpPr txBox="1">
            <a:spLocks/>
          </p:cNvSpPr>
          <p:nvPr/>
        </p:nvSpPr>
        <p:spPr>
          <a:xfrm>
            <a:off x="0" y="736222"/>
            <a:ext cx="8616799" cy="5054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3000"/>
              <a:buFont typeface="Montserrat"/>
              <a:buNone/>
              <a:defRPr sz="30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9pPr>
          </a:lstStyle>
          <a:p>
            <a:pPr algn="l"/>
            <a:r>
              <a:rPr lang="en-GB" dirty="0"/>
              <a:t>2. Compare what you know and what you don’t.</a:t>
            </a:r>
          </a:p>
        </p:txBody>
      </p:sp>
      <p:sp>
        <p:nvSpPr>
          <p:cNvPr id="15" name="Subtitle 4">
            <a:extLst>
              <a:ext uri="{FF2B5EF4-FFF2-40B4-BE49-F238E27FC236}">
                <a16:creationId xmlns:a16="http://schemas.microsoft.com/office/drawing/2014/main" id="{E9828124-8BC7-4097-8512-C5AC9811D3DD}"/>
              </a:ext>
            </a:extLst>
          </p:cNvPr>
          <p:cNvSpPr txBox="1">
            <a:spLocks/>
          </p:cNvSpPr>
          <p:nvPr/>
        </p:nvSpPr>
        <p:spPr>
          <a:xfrm>
            <a:off x="-55200" y="1844040"/>
            <a:ext cx="5445850" cy="282480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1"/>
              </a:buClr>
              <a:buSzPts val="1400"/>
              <a:buFont typeface="Montserrat"/>
              <a:buNone/>
              <a:defRPr sz="1800" b="1" i="0" u="none" strike="noStrike" cap="none">
                <a:solidFill>
                  <a:schemeClr val="accent3"/>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9pPr>
          </a:lstStyle>
          <a:p>
            <a:pPr marL="171450" indent="0" algn="l" fontAlgn="base">
              <a:lnSpc>
                <a:spcPct val="150000"/>
              </a:lnSpc>
              <a:spcAft>
                <a:spcPts val="600"/>
              </a:spcAft>
              <a:buClr>
                <a:srgbClr val="000000"/>
              </a:buClr>
            </a:pPr>
            <a:r>
              <a:rPr lang="en-GB" b="0" dirty="0">
                <a:solidFill>
                  <a:schemeClr val="accent1"/>
                </a:solidFill>
                <a:sym typeface="Arial"/>
              </a:rPr>
              <a:t>Think about what you know about this topic and what you don't know. Do you have a lot of information and only need small details? Did you know there's almost nothing?</a:t>
            </a:r>
          </a:p>
          <a:p>
            <a:pPr marL="171450" indent="0" algn="l" fontAlgn="base">
              <a:lnSpc>
                <a:spcPct val="150000"/>
              </a:lnSpc>
              <a:spcAft>
                <a:spcPts val="600"/>
              </a:spcAft>
              <a:buClr>
                <a:srgbClr val="000000"/>
              </a:buClr>
            </a:pPr>
            <a:r>
              <a:rPr lang="en-GB" b="0" dirty="0">
                <a:solidFill>
                  <a:schemeClr val="accent1"/>
                </a:solidFill>
                <a:sym typeface="Arial"/>
              </a:rPr>
              <a:t>The more information you know about a topic, the smarter your questions will be.</a:t>
            </a:r>
            <a:endParaRPr lang="en-US" b="0" dirty="0">
              <a:solidFill>
                <a:schemeClr val="accent1"/>
              </a:solidFill>
              <a:sym typeface="Arial"/>
            </a:endParaRPr>
          </a:p>
        </p:txBody>
      </p:sp>
      <p:sp>
        <p:nvSpPr>
          <p:cNvPr id="26" name="Google Shape;1218;p84">
            <a:extLst>
              <a:ext uri="{FF2B5EF4-FFF2-40B4-BE49-F238E27FC236}">
                <a16:creationId xmlns:a16="http://schemas.microsoft.com/office/drawing/2014/main" id="{6982B72D-EA0D-4F3C-88AD-FEBC16315C0D}"/>
              </a:ext>
            </a:extLst>
          </p:cNvPr>
          <p:cNvSpPr/>
          <p:nvPr/>
        </p:nvSpPr>
        <p:spPr>
          <a:xfrm>
            <a:off x="8045700" y="-954968"/>
            <a:ext cx="2196600" cy="2196600"/>
          </a:xfrm>
          <a:prstGeom prst="donut">
            <a:avLst>
              <a:gd name="adj" fmla="val 11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3025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03"/>
        <p:cNvGrpSpPr/>
        <p:nvPr/>
      </p:nvGrpSpPr>
      <p:grpSpPr>
        <a:xfrm>
          <a:off x="0" y="0"/>
          <a:ext cx="0" cy="0"/>
          <a:chOff x="0" y="0"/>
          <a:chExt cx="0" cy="0"/>
        </a:xfrm>
      </p:grpSpPr>
      <p:pic>
        <p:nvPicPr>
          <p:cNvPr id="1715" name="Google Shape;1715;p112"/>
          <p:cNvPicPr preferRelativeResize="0">
            <a:picLocks noGrp="1"/>
          </p:cNvPicPr>
          <p:nvPr>
            <p:ph type="pic" idx="5"/>
          </p:nvPr>
        </p:nvPicPr>
        <p:blipFill rotWithShape="1">
          <a:blip r:embed="rId3">
            <a:alphaModFix/>
          </a:blip>
          <a:srcRect l="5114" r="22437"/>
          <a:stretch/>
        </p:blipFill>
        <p:spPr>
          <a:xfrm>
            <a:off x="5446491" y="1514330"/>
            <a:ext cx="3542700" cy="3460707"/>
          </a:xfrm>
          <a:prstGeom prst="round1Rect">
            <a:avLst>
              <a:gd name="adj" fmla="val 16667"/>
            </a:avLst>
          </a:prstGeom>
        </p:spPr>
      </p:pic>
      <p:sp>
        <p:nvSpPr>
          <p:cNvPr id="14" name="Google Shape;1212;p84">
            <a:extLst>
              <a:ext uri="{FF2B5EF4-FFF2-40B4-BE49-F238E27FC236}">
                <a16:creationId xmlns:a16="http://schemas.microsoft.com/office/drawing/2014/main" id="{F6E0C36E-41CE-4791-9FD0-E78F20B58A6B}"/>
              </a:ext>
            </a:extLst>
          </p:cNvPr>
          <p:cNvSpPr txBox="1">
            <a:spLocks/>
          </p:cNvSpPr>
          <p:nvPr/>
        </p:nvSpPr>
        <p:spPr>
          <a:xfrm>
            <a:off x="176681" y="817092"/>
            <a:ext cx="8479639" cy="5054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3000"/>
              <a:buFont typeface="Montserrat"/>
              <a:buNone/>
              <a:defRPr sz="30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9pPr>
          </a:lstStyle>
          <a:p>
            <a:pPr algn="l"/>
            <a:r>
              <a:rPr lang="en-GB" dirty="0"/>
              <a:t>3. Look for points of misunderstanding</a:t>
            </a:r>
          </a:p>
        </p:txBody>
      </p:sp>
      <p:sp>
        <p:nvSpPr>
          <p:cNvPr id="15" name="Subtitle 4">
            <a:extLst>
              <a:ext uri="{FF2B5EF4-FFF2-40B4-BE49-F238E27FC236}">
                <a16:creationId xmlns:a16="http://schemas.microsoft.com/office/drawing/2014/main" id="{E9828124-8BC7-4097-8512-C5AC9811D3DD}"/>
              </a:ext>
            </a:extLst>
          </p:cNvPr>
          <p:cNvSpPr txBox="1">
            <a:spLocks/>
          </p:cNvSpPr>
          <p:nvPr/>
        </p:nvSpPr>
        <p:spPr>
          <a:xfrm>
            <a:off x="83762" y="1643431"/>
            <a:ext cx="5445850" cy="276384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1"/>
              </a:buClr>
              <a:buSzPts val="1400"/>
              <a:buFont typeface="Montserrat"/>
              <a:buNone/>
              <a:defRPr sz="1800" b="1" i="0" u="none" strike="noStrike" cap="none">
                <a:solidFill>
                  <a:schemeClr val="accent3"/>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9pPr>
          </a:lstStyle>
          <a:p>
            <a:pPr marL="171450" indent="0" algn="l" fontAlgn="base">
              <a:lnSpc>
                <a:spcPct val="150000"/>
              </a:lnSpc>
              <a:spcAft>
                <a:spcPts val="600"/>
              </a:spcAft>
              <a:buClr>
                <a:srgbClr val="000000"/>
              </a:buClr>
            </a:pPr>
            <a:r>
              <a:rPr lang="en-GB" b="0" dirty="0">
                <a:solidFill>
                  <a:schemeClr val="accent1"/>
                </a:solidFill>
              </a:rPr>
              <a:t>Examine what you know about the topic and what you’re confused about. Are you sure about the things that you do know?</a:t>
            </a:r>
          </a:p>
          <a:p>
            <a:pPr marL="171450" indent="0" algn="l" fontAlgn="base">
              <a:lnSpc>
                <a:spcPct val="150000"/>
              </a:lnSpc>
              <a:spcAft>
                <a:spcPts val="600"/>
              </a:spcAft>
              <a:buClr>
                <a:srgbClr val="000000"/>
              </a:buClr>
            </a:pPr>
            <a:r>
              <a:rPr lang="en-GB" b="0" dirty="0">
                <a:solidFill>
                  <a:schemeClr val="accent1"/>
                </a:solidFill>
              </a:rPr>
              <a:t>Oftentimes what we think we know creates questions that don’t really have answers because our initial information was wrong</a:t>
            </a:r>
            <a:endParaRPr lang="en-US" b="0" dirty="0">
              <a:solidFill>
                <a:schemeClr val="accent1"/>
              </a:solidFill>
              <a:sym typeface="Arial"/>
            </a:endParaRPr>
          </a:p>
        </p:txBody>
      </p:sp>
      <p:sp>
        <p:nvSpPr>
          <p:cNvPr id="26" name="Google Shape;1218;p84">
            <a:extLst>
              <a:ext uri="{FF2B5EF4-FFF2-40B4-BE49-F238E27FC236}">
                <a16:creationId xmlns:a16="http://schemas.microsoft.com/office/drawing/2014/main" id="{6982B72D-EA0D-4F3C-88AD-FEBC16315C0D}"/>
              </a:ext>
            </a:extLst>
          </p:cNvPr>
          <p:cNvSpPr/>
          <p:nvPr/>
        </p:nvSpPr>
        <p:spPr>
          <a:xfrm>
            <a:off x="8045700" y="-954968"/>
            <a:ext cx="2196600" cy="2196600"/>
          </a:xfrm>
          <a:prstGeom prst="donut">
            <a:avLst>
              <a:gd name="adj" fmla="val 11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2020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03"/>
        <p:cNvGrpSpPr/>
        <p:nvPr/>
      </p:nvGrpSpPr>
      <p:grpSpPr>
        <a:xfrm>
          <a:off x="0" y="0"/>
          <a:ext cx="0" cy="0"/>
          <a:chOff x="0" y="0"/>
          <a:chExt cx="0" cy="0"/>
        </a:xfrm>
      </p:grpSpPr>
      <p:pic>
        <p:nvPicPr>
          <p:cNvPr id="1715" name="Google Shape;1715;p112"/>
          <p:cNvPicPr preferRelativeResize="0">
            <a:picLocks noGrp="1"/>
          </p:cNvPicPr>
          <p:nvPr>
            <p:ph type="pic" idx="5"/>
          </p:nvPr>
        </p:nvPicPr>
        <p:blipFill rotWithShape="1">
          <a:blip r:embed="rId3">
            <a:alphaModFix/>
          </a:blip>
          <a:srcRect l="5114" r="22437"/>
          <a:stretch/>
        </p:blipFill>
        <p:spPr>
          <a:xfrm>
            <a:off x="5390650" y="1346806"/>
            <a:ext cx="3542700" cy="3460707"/>
          </a:xfrm>
          <a:prstGeom prst="round1Rect">
            <a:avLst>
              <a:gd name="adj" fmla="val 16667"/>
            </a:avLst>
          </a:prstGeom>
        </p:spPr>
      </p:pic>
      <p:sp>
        <p:nvSpPr>
          <p:cNvPr id="14" name="Google Shape;1212;p84">
            <a:extLst>
              <a:ext uri="{FF2B5EF4-FFF2-40B4-BE49-F238E27FC236}">
                <a16:creationId xmlns:a16="http://schemas.microsoft.com/office/drawing/2014/main" id="{F6E0C36E-41CE-4791-9FD0-E78F20B58A6B}"/>
              </a:ext>
            </a:extLst>
          </p:cNvPr>
          <p:cNvSpPr txBox="1">
            <a:spLocks/>
          </p:cNvSpPr>
          <p:nvPr/>
        </p:nvSpPr>
        <p:spPr>
          <a:xfrm>
            <a:off x="110428" y="883753"/>
            <a:ext cx="8363477" cy="5054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3000"/>
              <a:buFont typeface="Montserrat"/>
              <a:buNone/>
              <a:defRPr sz="30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9pPr>
          </a:lstStyle>
          <a:p>
            <a:pPr algn="l"/>
            <a:r>
              <a:rPr lang="en-GB" dirty="0"/>
              <a:t>4. Try looking at the issue from all sides</a:t>
            </a:r>
          </a:p>
        </p:txBody>
      </p:sp>
      <p:sp>
        <p:nvSpPr>
          <p:cNvPr id="15" name="Subtitle 4">
            <a:extLst>
              <a:ext uri="{FF2B5EF4-FFF2-40B4-BE49-F238E27FC236}">
                <a16:creationId xmlns:a16="http://schemas.microsoft.com/office/drawing/2014/main" id="{E9828124-8BC7-4097-8512-C5AC9811D3DD}"/>
              </a:ext>
            </a:extLst>
          </p:cNvPr>
          <p:cNvSpPr txBox="1">
            <a:spLocks/>
          </p:cNvSpPr>
          <p:nvPr/>
        </p:nvSpPr>
        <p:spPr>
          <a:xfrm>
            <a:off x="439750" y="1241632"/>
            <a:ext cx="5126650" cy="346070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1"/>
              </a:buClr>
              <a:buSzPts val="1400"/>
              <a:buFont typeface="Montserrat"/>
              <a:buNone/>
              <a:defRPr sz="1800" b="1" i="0" u="none" strike="noStrike" cap="none">
                <a:solidFill>
                  <a:schemeClr val="accent3"/>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9pPr>
          </a:lstStyle>
          <a:p>
            <a:pPr marL="171450" indent="0" algn="l" fontAlgn="base">
              <a:lnSpc>
                <a:spcPct val="150000"/>
              </a:lnSpc>
              <a:spcAft>
                <a:spcPts val="600"/>
              </a:spcAft>
              <a:buClr>
                <a:srgbClr val="000000"/>
              </a:buClr>
            </a:pPr>
            <a:r>
              <a:rPr lang="en-GB" b="0" dirty="0">
                <a:solidFill>
                  <a:schemeClr val="accent1"/>
                </a:solidFill>
              </a:rPr>
              <a:t>It may be possible to answer your own questions, by looking at the problem from all sides.</a:t>
            </a:r>
          </a:p>
          <a:p>
            <a:pPr marL="171450" indent="0" algn="l" fontAlgn="base">
              <a:lnSpc>
                <a:spcPct val="150000"/>
              </a:lnSpc>
              <a:spcAft>
                <a:spcPts val="600"/>
              </a:spcAft>
              <a:buClr>
                <a:srgbClr val="000000"/>
              </a:buClr>
            </a:pPr>
            <a:r>
              <a:rPr lang="en-GB" b="0" dirty="0">
                <a:solidFill>
                  <a:schemeClr val="accent1"/>
                </a:solidFill>
              </a:rPr>
              <a:t>A new approach may help you see something you couldn’t see before, resolving any problems you had on the issue.</a:t>
            </a:r>
            <a:endParaRPr lang="en-US" b="0" dirty="0">
              <a:solidFill>
                <a:schemeClr val="accent1"/>
              </a:solidFill>
              <a:sym typeface="Arial"/>
            </a:endParaRPr>
          </a:p>
        </p:txBody>
      </p:sp>
      <p:sp>
        <p:nvSpPr>
          <p:cNvPr id="26" name="Google Shape;1218;p84">
            <a:extLst>
              <a:ext uri="{FF2B5EF4-FFF2-40B4-BE49-F238E27FC236}">
                <a16:creationId xmlns:a16="http://schemas.microsoft.com/office/drawing/2014/main" id="{6982B72D-EA0D-4F3C-88AD-FEBC16315C0D}"/>
              </a:ext>
            </a:extLst>
          </p:cNvPr>
          <p:cNvSpPr/>
          <p:nvPr/>
        </p:nvSpPr>
        <p:spPr>
          <a:xfrm>
            <a:off x="8045700" y="-954968"/>
            <a:ext cx="2196600" cy="2196600"/>
          </a:xfrm>
          <a:prstGeom prst="donut">
            <a:avLst>
              <a:gd name="adj" fmla="val 11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7250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03"/>
        <p:cNvGrpSpPr/>
        <p:nvPr/>
      </p:nvGrpSpPr>
      <p:grpSpPr>
        <a:xfrm>
          <a:off x="0" y="0"/>
          <a:ext cx="0" cy="0"/>
          <a:chOff x="0" y="0"/>
          <a:chExt cx="0" cy="0"/>
        </a:xfrm>
      </p:grpSpPr>
      <p:pic>
        <p:nvPicPr>
          <p:cNvPr id="1715" name="Google Shape;1715;p112"/>
          <p:cNvPicPr preferRelativeResize="0">
            <a:picLocks noGrp="1"/>
          </p:cNvPicPr>
          <p:nvPr>
            <p:ph type="pic" idx="5"/>
          </p:nvPr>
        </p:nvPicPr>
        <p:blipFill rotWithShape="1">
          <a:blip r:embed="rId3">
            <a:alphaModFix/>
          </a:blip>
          <a:srcRect l="5114" r="22437"/>
          <a:stretch/>
        </p:blipFill>
        <p:spPr>
          <a:xfrm>
            <a:off x="5390650" y="1346806"/>
            <a:ext cx="3542700" cy="3460707"/>
          </a:xfrm>
          <a:prstGeom prst="round1Rect">
            <a:avLst>
              <a:gd name="adj" fmla="val 16667"/>
            </a:avLst>
          </a:prstGeom>
        </p:spPr>
      </p:pic>
      <p:sp>
        <p:nvSpPr>
          <p:cNvPr id="14" name="Google Shape;1212;p84">
            <a:extLst>
              <a:ext uri="{FF2B5EF4-FFF2-40B4-BE49-F238E27FC236}">
                <a16:creationId xmlns:a16="http://schemas.microsoft.com/office/drawing/2014/main" id="{F6E0C36E-41CE-4791-9FD0-E78F20B58A6B}"/>
              </a:ext>
            </a:extLst>
          </p:cNvPr>
          <p:cNvSpPr txBox="1">
            <a:spLocks/>
          </p:cNvSpPr>
          <p:nvPr/>
        </p:nvSpPr>
        <p:spPr>
          <a:xfrm>
            <a:off x="457559" y="841396"/>
            <a:ext cx="3379649" cy="5054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3000"/>
              <a:buFont typeface="Montserrat"/>
              <a:buNone/>
              <a:defRPr sz="30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9pPr>
          </a:lstStyle>
          <a:p>
            <a:pPr algn="l"/>
            <a:r>
              <a:rPr lang="en-GB" dirty="0"/>
              <a:t>5.</a:t>
            </a:r>
            <a:r>
              <a:rPr lang="en-US" b="0" dirty="0"/>
              <a:t> </a:t>
            </a:r>
            <a:r>
              <a:rPr lang="en-US" dirty="0"/>
              <a:t>Research first</a:t>
            </a:r>
            <a:endParaRPr lang="en-GB" dirty="0"/>
          </a:p>
        </p:txBody>
      </p:sp>
      <p:sp>
        <p:nvSpPr>
          <p:cNvPr id="15" name="Subtitle 4">
            <a:extLst>
              <a:ext uri="{FF2B5EF4-FFF2-40B4-BE49-F238E27FC236}">
                <a16:creationId xmlns:a16="http://schemas.microsoft.com/office/drawing/2014/main" id="{E9828124-8BC7-4097-8512-C5AC9811D3DD}"/>
              </a:ext>
            </a:extLst>
          </p:cNvPr>
          <p:cNvSpPr txBox="1">
            <a:spLocks/>
          </p:cNvSpPr>
          <p:nvPr/>
        </p:nvSpPr>
        <p:spPr>
          <a:xfrm>
            <a:off x="328158" y="1599032"/>
            <a:ext cx="4999670" cy="346070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1"/>
              </a:buClr>
              <a:buSzPts val="1400"/>
              <a:buFont typeface="Montserrat"/>
              <a:buNone/>
              <a:defRPr sz="1800" b="1" i="0" u="none" strike="noStrike" cap="none">
                <a:solidFill>
                  <a:schemeClr val="accent3"/>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9pPr>
          </a:lstStyle>
          <a:p>
            <a:pPr marL="171450" indent="0" algn="l" fontAlgn="base">
              <a:lnSpc>
                <a:spcPct val="150000"/>
              </a:lnSpc>
              <a:spcAft>
                <a:spcPts val="600"/>
              </a:spcAft>
              <a:buClr>
                <a:srgbClr val="000000"/>
              </a:buClr>
            </a:pPr>
            <a:r>
              <a:rPr lang="en-GB" b="0" dirty="0">
                <a:solidFill>
                  <a:schemeClr val="accent1"/>
                </a:solidFill>
              </a:rPr>
              <a:t>If you still have questions and the opportunity is available, you should do your own research before asking the question. </a:t>
            </a:r>
          </a:p>
          <a:p>
            <a:pPr marL="171450" indent="0" algn="l" fontAlgn="base">
              <a:lnSpc>
                <a:spcPct val="150000"/>
              </a:lnSpc>
              <a:spcAft>
                <a:spcPts val="600"/>
              </a:spcAft>
              <a:buClr>
                <a:srgbClr val="000000"/>
              </a:buClr>
            </a:pPr>
            <a:r>
              <a:rPr lang="en-GB" b="0" dirty="0">
                <a:solidFill>
                  <a:schemeClr val="accent1"/>
                </a:solidFill>
              </a:rPr>
              <a:t>Knowing as much as you can about the subject before asking the question is the most important part about asking a question intelligently. </a:t>
            </a:r>
          </a:p>
        </p:txBody>
      </p:sp>
      <p:sp>
        <p:nvSpPr>
          <p:cNvPr id="26" name="Google Shape;1218;p84">
            <a:extLst>
              <a:ext uri="{FF2B5EF4-FFF2-40B4-BE49-F238E27FC236}">
                <a16:creationId xmlns:a16="http://schemas.microsoft.com/office/drawing/2014/main" id="{6982B72D-EA0D-4F3C-88AD-FEBC16315C0D}"/>
              </a:ext>
            </a:extLst>
          </p:cNvPr>
          <p:cNvSpPr/>
          <p:nvPr/>
        </p:nvSpPr>
        <p:spPr>
          <a:xfrm>
            <a:off x="8045700" y="-954968"/>
            <a:ext cx="2196600" cy="2196600"/>
          </a:xfrm>
          <a:prstGeom prst="donut">
            <a:avLst>
              <a:gd name="adj" fmla="val 11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9334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03"/>
        <p:cNvGrpSpPr/>
        <p:nvPr/>
      </p:nvGrpSpPr>
      <p:grpSpPr>
        <a:xfrm>
          <a:off x="0" y="0"/>
          <a:ext cx="0" cy="0"/>
          <a:chOff x="0" y="0"/>
          <a:chExt cx="0" cy="0"/>
        </a:xfrm>
      </p:grpSpPr>
      <p:pic>
        <p:nvPicPr>
          <p:cNvPr id="1715" name="Google Shape;1715;p112"/>
          <p:cNvPicPr preferRelativeResize="0">
            <a:picLocks noGrp="1"/>
          </p:cNvPicPr>
          <p:nvPr>
            <p:ph type="pic" idx="5"/>
          </p:nvPr>
        </p:nvPicPr>
        <p:blipFill rotWithShape="1">
          <a:blip r:embed="rId3">
            <a:alphaModFix/>
          </a:blip>
          <a:srcRect l="5114" r="22437"/>
          <a:stretch/>
        </p:blipFill>
        <p:spPr>
          <a:xfrm>
            <a:off x="5235152" y="1496802"/>
            <a:ext cx="3670314" cy="3565881"/>
          </a:xfrm>
          <a:prstGeom prst="round1Rect">
            <a:avLst>
              <a:gd name="adj" fmla="val 16667"/>
            </a:avLst>
          </a:prstGeom>
        </p:spPr>
      </p:pic>
      <p:sp>
        <p:nvSpPr>
          <p:cNvPr id="14" name="Google Shape;1212;p84">
            <a:extLst>
              <a:ext uri="{FF2B5EF4-FFF2-40B4-BE49-F238E27FC236}">
                <a16:creationId xmlns:a16="http://schemas.microsoft.com/office/drawing/2014/main" id="{F6E0C36E-41CE-4791-9FD0-E78F20B58A6B}"/>
              </a:ext>
            </a:extLst>
          </p:cNvPr>
          <p:cNvSpPr txBox="1">
            <a:spLocks/>
          </p:cNvSpPr>
          <p:nvPr/>
        </p:nvSpPr>
        <p:spPr>
          <a:xfrm>
            <a:off x="0" y="879709"/>
            <a:ext cx="9033572" cy="5054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3000"/>
              <a:buFont typeface="Montserrat"/>
              <a:buNone/>
              <a:defRPr sz="30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9pPr>
          </a:lstStyle>
          <a:p>
            <a:pPr algn="l"/>
            <a:r>
              <a:rPr lang="en-GB" dirty="0"/>
              <a:t>6. Decide what information you need</a:t>
            </a:r>
          </a:p>
        </p:txBody>
      </p:sp>
      <p:sp>
        <p:nvSpPr>
          <p:cNvPr id="15" name="Subtitle 4">
            <a:extLst>
              <a:ext uri="{FF2B5EF4-FFF2-40B4-BE49-F238E27FC236}">
                <a16:creationId xmlns:a16="http://schemas.microsoft.com/office/drawing/2014/main" id="{E9828124-8BC7-4097-8512-C5AC9811D3DD}"/>
              </a:ext>
            </a:extLst>
          </p:cNvPr>
          <p:cNvSpPr txBox="1">
            <a:spLocks/>
          </p:cNvSpPr>
          <p:nvPr/>
        </p:nvSpPr>
        <p:spPr>
          <a:xfrm>
            <a:off x="382654" y="1337936"/>
            <a:ext cx="4724393" cy="30280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1"/>
              </a:buClr>
              <a:buSzPts val="1400"/>
              <a:buFont typeface="Montserrat"/>
              <a:buNone/>
              <a:defRPr sz="1800" b="1" i="0" u="none" strike="noStrike" cap="none">
                <a:solidFill>
                  <a:schemeClr val="accent3"/>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9pPr>
          </a:lstStyle>
          <a:p>
            <a:pPr marL="171450" indent="0" algn="l" fontAlgn="base">
              <a:lnSpc>
                <a:spcPct val="150000"/>
              </a:lnSpc>
              <a:spcAft>
                <a:spcPts val="600"/>
              </a:spcAft>
              <a:buClr>
                <a:srgbClr val="000000"/>
              </a:buClr>
            </a:pPr>
            <a:r>
              <a:rPr lang="en-GB" b="0" dirty="0">
                <a:solidFill>
                  <a:schemeClr val="accent1"/>
                </a:solidFill>
              </a:rPr>
              <a:t>Once you’ve done your research, you will be better informed about exactly what information you need. </a:t>
            </a:r>
          </a:p>
          <a:p>
            <a:pPr marL="171450" indent="0" algn="l" fontAlgn="base">
              <a:lnSpc>
                <a:spcPct val="150000"/>
              </a:lnSpc>
              <a:spcAft>
                <a:spcPts val="600"/>
              </a:spcAft>
              <a:buClr>
                <a:srgbClr val="000000"/>
              </a:buClr>
            </a:pPr>
            <a:r>
              <a:rPr lang="en-GB" b="0" dirty="0">
                <a:solidFill>
                  <a:schemeClr val="accent1"/>
                </a:solidFill>
              </a:rPr>
              <a:t>Consider this and, if possible, write it down so you don’t forget anything when you’re ready to ask.</a:t>
            </a:r>
          </a:p>
        </p:txBody>
      </p:sp>
      <p:sp>
        <p:nvSpPr>
          <p:cNvPr id="26" name="Google Shape;1218;p84">
            <a:extLst>
              <a:ext uri="{FF2B5EF4-FFF2-40B4-BE49-F238E27FC236}">
                <a16:creationId xmlns:a16="http://schemas.microsoft.com/office/drawing/2014/main" id="{6982B72D-EA0D-4F3C-88AD-FEBC16315C0D}"/>
              </a:ext>
            </a:extLst>
          </p:cNvPr>
          <p:cNvSpPr/>
          <p:nvPr/>
        </p:nvSpPr>
        <p:spPr>
          <a:xfrm>
            <a:off x="8045700" y="-954968"/>
            <a:ext cx="2196600" cy="2196600"/>
          </a:xfrm>
          <a:prstGeom prst="donut">
            <a:avLst>
              <a:gd name="adj" fmla="val 11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7402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03"/>
        <p:cNvGrpSpPr/>
        <p:nvPr/>
      </p:nvGrpSpPr>
      <p:grpSpPr>
        <a:xfrm>
          <a:off x="0" y="0"/>
          <a:ext cx="0" cy="0"/>
          <a:chOff x="0" y="0"/>
          <a:chExt cx="0" cy="0"/>
        </a:xfrm>
      </p:grpSpPr>
      <p:pic>
        <p:nvPicPr>
          <p:cNvPr id="1715" name="Google Shape;1715;p112"/>
          <p:cNvPicPr preferRelativeResize="0">
            <a:picLocks noGrp="1"/>
          </p:cNvPicPr>
          <p:nvPr>
            <p:ph type="pic" idx="5"/>
          </p:nvPr>
        </p:nvPicPr>
        <p:blipFill rotWithShape="1">
          <a:blip r:embed="rId3">
            <a:alphaModFix/>
          </a:blip>
          <a:srcRect l="5114" r="22437"/>
          <a:stretch/>
        </p:blipFill>
        <p:spPr>
          <a:xfrm>
            <a:off x="5390650" y="1346806"/>
            <a:ext cx="3542700" cy="3460707"/>
          </a:xfrm>
          <a:prstGeom prst="round1Rect">
            <a:avLst>
              <a:gd name="adj" fmla="val 16667"/>
            </a:avLst>
          </a:prstGeom>
        </p:spPr>
      </p:pic>
      <p:sp>
        <p:nvSpPr>
          <p:cNvPr id="14" name="Google Shape;1212;p84">
            <a:extLst>
              <a:ext uri="{FF2B5EF4-FFF2-40B4-BE49-F238E27FC236}">
                <a16:creationId xmlns:a16="http://schemas.microsoft.com/office/drawing/2014/main" id="{F6E0C36E-41CE-4791-9FD0-E78F20B58A6B}"/>
              </a:ext>
            </a:extLst>
          </p:cNvPr>
          <p:cNvSpPr txBox="1">
            <a:spLocks/>
          </p:cNvSpPr>
          <p:nvPr/>
        </p:nvSpPr>
        <p:spPr>
          <a:xfrm>
            <a:off x="389634" y="1241632"/>
            <a:ext cx="5231361" cy="5054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3000"/>
              <a:buFont typeface="Montserrat"/>
              <a:buNone/>
              <a:defRPr sz="30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9pPr>
          </a:lstStyle>
          <a:p>
            <a:pPr algn="l"/>
            <a:r>
              <a:rPr lang="en-GB" dirty="0"/>
              <a:t>7. Find the right person to ask</a:t>
            </a:r>
          </a:p>
        </p:txBody>
      </p:sp>
      <p:sp>
        <p:nvSpPr>
          <p:cNvPr id="15" name="Subtitle 4">
            <a:extLst>
              <a:ext uri="{FF2B5EF4-FFF2-40B4-BE49-F238E27FC236}">
                <a16:creationId xmlns:a16="http://schemas.microsoft.com/office/drawing/2014/main" id="{E9828124-8BC7-4097-8512-C5AC9811D3DD}"/>
              </a:ext>
            </a:extLst>
          </p:cNvPr>
          <p:cNvSpPr txBox="1">
            <a:spLocks/>
          </p:cNvSpPr>
          <p:nvPr/>
        </p:nvSpPr>
        <p:spPr>
          <a:xfrm>
            <a:off x="210650" y="2265039"/>
            <a:ext cx="5145703" cy="23409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1"/>
              </a:buClr>
              <a:buSzPts val="1400"/>
              <a:buFont typeface="Montserrat"/>
              <a:buNone/>
              <a:defRPr sz="1800" b="1" i="0" u="none" strike="noStrike" cap="none">
                <a:solidFill>
                  <a:schemeClr val="accent3"/>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accent1"/>
              </a:buClr>
              <a:buSzPts val="1400"/>
              <a:buFont typeface="Montserrat"/>
              <a:buNone/>
              <a:defRPr sz="1800" b="0" i="0" u="none" strike="noStrike" cap="none">
                <a:solidFill>
                  <a:schemeClr val="accent1"/>
                </a:solidFill>
                <a:latin typeface="Montserrat"/>
                <a:ea typeface="Montserrat"/>
                <a:cs typeface="Montserrat"/>
                <a:sym typeface="Montserrat"/>
              </a:defRPr>
            </a:lvl9pPr>
          </a:lstStyle>
          <a:p>
            <a:pPr marL="171450" indent="0" algn="l" fontAlgn="base">
              <a:lnSpc>
                <a:spcPct val="150000"/>
              </a:lnSpc>
              <a:spcAft>
                <a:spcPts val="600"/>
              </a:spcAft>
              <a:buClr>
                <a:srgbClr val="000000"/>
              </a:buClr>
            </a:pPr>
            <a:r>
              <a:rPr lang="en-GB" b="0" dirty="0">
                <a:solidFill>
                  <a:schemeClr val="accent1"/>
                </a:solidFill>
              </a:rPr>
              <a:t>Being informed about the issue will help you be better prepared for this, but under certain circumstances you still might want to be sure that you’re contacting the correct person</a:t>
            </a:r>
            <a:r>
              <a:rPr lang="en-GB" b="0" dirty="0"/>
              <a:t> </a:t>
            </a:r>
            <a:endParaRPr lang="en-US" b="0" dirty="0">
              <a:solidFill>
                <a:schemeClr val="accent1"/>
              </a:solidFill>
              <a:cs typeface="Arial"/>
              <a:sym typeface="Arial"/>
            </a:endParaRPr>
          </a:p>
        </p:txBody>
      </p:sp>
      <p:sp>
        <p:nvSpPr>
          <p:cNvPr id="26" name="Google Shape;1218;p84">
            <a:extLst>
              <a:ext uri="{FF2B5EF4-FFF2-40B4-BE49-F238E27FC236}">
                <a16:creationId xmlns:a16="http://schemas.microsoft.com/office/drawing/2014/main" id="{6982B72D-EA0D-4F3C-88AD-FEBC16315C0D}"/>
              </a:ext>
            </a:extLst>
          </p:cNvPr>
          <p:cNvSpPr/>
          <p:nvPr/>
        </p:nvSpPr>
        <p:spPr>
          <a:xfrm>
            <a:off x="8045700" y="-954968"/>
            <a:ext cx="2196600" cy="2196600"/>
          </a:xfrm>
          <a:prstGeom prst="donut">
            <a:avLst>
              <a:gd name="adj" fmla="val 11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1242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91"/>
        <p:cNvGrpSpPr/>
        <p:nvPr/>
      </p:nvGrpSpPr>
      <p:grpSpPr>
        <a:xfrm>
          <a:off x="0" y="0"/>
          <a:ext cx="0" cy="0"/>
          <a:chOff x="0" y="0"/>
          <a:chExt cx="0" cy="0"/>
        </a:xfrm>
      </p:grpSpPr>
      <p:sp>
        <p:nvSpPr>
          <p:cNvPr id="1493" name="Google Shape;1493;p103"/>
          <p:cNvSpPr txBox="1">
            <a:spLocks noGrp="1"/>
          </p:cNvSpPr>
          <p:nvPr>
            <p:ph type="title"/>
          </p:nvPr>
        </p:nvSpPr>
        <p:spPr>
          <a:xfrm>
            <a:off x="971759" y="1740600"/>
            <a:ext cx="4661224" cy="1662300"/>
          </a:xfrm>
          <a:prstGeom prst="rect">
            <a:avLst/>
          </a:prstGeom>
        </p:spPr>
        <p:txBody>
          <a:bodyPr spcFirstLastPara="1" wrap="square" lIns="91425" tIns="91425" rIns="91425" bIns="91425" anchor="t" anchorCtr="0">
            <a:noAutofit/>
          </a:bodyPr>
          <a:lstStyle/>
          <a:p>
            <a:pPr fontAlgn="base"/>
            <a:r>
              <a:rPr lang="en-US" dirty="0"/>
              <a:t>Adjusting for Environment</a:t>
            </a:r>
          </a:p>
        </p:txBody>
      </p:sp>
      <p:sp>
        <p:nvSpPr>
          <p:cNvPr id="1494" name="Google Shape;1494;p103"/>
          <p:cNvSpPr/>
          <p:nvPr/>
        </p:nvSpPr>
        <p:spPr>
          <a:xfrm flipH="1">
            <a:off x="-861376" y="3880800"/>
            <a:ext cx="3363300" cy="3363300"/>
          </a:xfrm>
          <a:prstGeom prst="blockArc">
            <a:avLst>
              <a:gd name="adj1" fmla="val 11500517"/>
              <a:gd name="adj2" fmla="val 20787869"/>
              <a:gd name="adj3" fmla="val 874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03"/>
          <p:cNvSpPr/>
          <p:nvPr/>
        </p:nvSpPr>
        <p:spPr>
          <a:xfrm>
            <a:off x="4385575" y="-403000"/>
            <a:ext cx="1996800" cy="1996800"/>
          </a:xfrm>
          <a:prstGeom prst="donut">
            <a:avLst>
              <a:gd name="adj" fmla="val 1381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03"/>
          <p:cNvSpPr txBox="1">
            <a:spLocks noGrp="1"/>
          </p:cNvSpPr>
          <p:nvPr>
            <p:ph type="title" idx="2"/>
          </p:nvPr>
        </p:nvSpPr>
        <p:spPr>
          <a:xfrm>
            <a:off x="5484025" y="1593725"/>
            <a:ext cx="2595000" cy="168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extLst>
      <p:ext uri="{BB962C8B-B14F-4D97-AF65-F5344CB8AC3E}">
        <p14:creationId xmlns:p14="http://schemas.microsoft.com/office/powerpoint/2010/main" val="3980016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10"/>
        <p:cNvGrpSpPr/>
        <p:nvPr/>
      </p:nvGrpSpPr>
      <p:grpSpPr>
        <a:xfrm>
          <a:off x="0" y="0"/>
          <a:ext cx="0" cy="0"/>
          <a:chOff x="0" y="0"/>
          <a:chExt cx="0" cy="0"/>
        </a:xfrm>
      </p:grpSpPr>
      <p:pic>
        <p:nvPicPr>
          <p:cNvPr id="1211" name="Google Shape;1211;p84"/>
          <p:cNvPicPr preferRelativeResize="0">
            <a:picLocks noGrp="1"/>
          </p:cNvPicPr>
          <p:nvPr>
            <p:ph type="pic" idx="2"/>
          </p:nvPr>
        </p:nvPicPr>
        <p:blipFill rotWithShape="1">
          <a:blip r:embed="rId3">
            <a:alphaModFix/>
          </a:blip>
          <a:srcRect l="7235" r="7243"/>
          <a:stretch/>
        </p:blipFill>
        <p:spPr>
          <a:xfrm>
            <a:off x="661419" y="1439296"/>
            <a:ext cx="2916900" cy="3410700"/>
          </a:xfrm>
          <a:prstGeom prst="rect">
            <a:avLst/>
          </a:prstGeom>
        </p:spPr>
      </p:pic>
      <p:sp>
        <p:nvSpPr>
          <p:cNvPr id="1212" name="Google Shape;1212;p84"/>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p>
            <a:pPr lvl="0"/>
            <a:r>
              <a:rPr lang="en" dirty="0"/>
              <a:t>1. </a:t>
            </a:r>
            <a:r>
              <a:rPr lang="en-GB" dirty="0"/>
              <a:t>Ask questions in an interview</a:t>
            </a:r>
            <a:endParaRPr dirty="0"/>
          </a:p>
        </p:txBody>
      </p:sp>
      <p:sp>
        <p:nvSpPr>
          <p:cNvPr id="1214" name="Google Shape;1214;p84"/>
          <p:cNvSpPr txBox="1">
            <a:spLocks noGrp="1"/>
          </p:cNvSpPr>
          <p:nvPr>
            <p:ph type="subTitle" idx="3"/>
          </p:nvPr>
        </p:nvSpPr>
        <p:spPr>
          <a:xfrm>
            <a:off x="3716701" y="1645233"/>
            <a:ext cx="5058474" cy="2998826"/>
          </a:xfrm>
          <a:prstGeom prst="rect">
            <a:avLst/>
          </a:prstGeom>
        </p:spPr>
        <p:txBody>
          <a:bodyPr spcFirstLastPara="1" wrap="square" lIns="91425" tIns="91425" rIns="91425" bIns="91425" anchor="t" anchorCtr="0">
            <a:noAutofit/>
          </a:bodyPr>
          <a:lstStyle/>
          <a:p>
            <a:pPr marL="171450" lvl="0" indent="0" algn="just" fontAlgn="base">
              <a:lnSpc>
                <a:spcPct val="150000"/>
              </a:lnSpc>
              <a:spcAft>
                <a:spcPts val="600"/>
              </a:spcAft>
              <a:buClr>
                <a:srgbClr val="000000"/>
              </a:buClr>
            </a:pPr>
            <a:r>
              <a:rPr lang="en-GB" sz="2000" dirty="0"/>
              <a:t>You want to show that you think really hard about how you work and how you'd work well in that particular environment.</a:t>
            </a:r>
          </a:p>
          <a:p>
            <a:pPr marL="171450" lvl="0" indent="0" algn="just" fontAlgn="base">
              <a:lnSpc>
                <a:spcPct val="150000"/>
              </a:lnSpc>
              <a:buClr>
                <a:srgbClr val="000000"/>
              </a:buClr>
            </a:pPr>
            <a:r>
              <a:rPr lang="en-GB" sz="2000" dirty="0"/>
              <a:t>Show them that you're in line with their company values and policies.</a:t>
            </a:r>
          </a:p>
        </p:txBody>
      </p:sp>
      <p:sp>
        <p:nvSpPr>
          <p:cNvPr id="1217" name="Google Shape;1217;p84"/>
          <p:cNvSpPr/>
          <p:nvPr/>
        </p:nvSpPr>
        <p:spPr>
          <a:xfrm rot="10800000">
            <a:off x="661419" y="1439296"/>
            <a:ext cx="653501" cy="653518"/>
          </a:xfrm>
          <a:custGeom>
            <a:avLst/>
            <a:gdLst/>
            <a:ahLst/>
            <a:cxnLst/>
            <a:rect l="l" t="t" r="r" b="b"/>
            <a:pathLst>
              <a:path w="37136" h="37137" extrusionOk="0">
                <a:moveTo>
                  <a:pt x="0" y="37136"/>
                </a:moveTo>
                <a:lnTo>
                  <a:pt x="119" y="37136"/>
                </a:lnTo>
                <a:cubicBezTo>
                  <a:pt x="20562" y="37065"/>
                  <a:pt x="37136" y="20455"/>
                  <a:pt x="37136" y="1"/>
                </a:cubicBezTo>
                <a:lnTo>
                  <a:pt x="37136" y="3713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84"/>
          <p:cNvSpPr/>
          <p:nvPr/>
        </p:nvSpPr>
        <p:spPr>
          <a:xfrm>
            <a:off x="-1102475" y="4239225"/>
            <a:ext cx="2196600" cy="2196600"/>
          </a:xfrm>
          <a:prstGeom prst="donut">
            <a:avLst>
              <a:gd name="adj" fmla="val 11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258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14"/>
                                        </p:tgtEl>
                                        <p:attrNameLst>
                                          <p:attrName>style.visibility</p:attrName>
                                        </p:attrNameLst>
                                      </p:cBhvr>
                                      <p:to>
                                        <p:strVal val="visible"/>
                                      </p:to>
                                    </p:set>
                                    <p:animEffect transition="in" filter="fade">
                                      <p:cBhvr>
                                        <p:cTn id="7" dur="1000"/>
                                        <p:tgtEl>
                                          <p:spTgt spid="1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pic>
        <p:nvPicPr>
          <p:cNvPr id="780" name="Google Shape;780;p69"/>
          <p:cNvPicPr preferRelativeResize="0">
            <a:picLocks noGrp="1"/>
          </p:cNvPicPr>
          <p:nvPr>
            <p:ph type="pic" idx="2"/>
          </p:nvPr>
        </p:nvPicPr>
        <p:blipFill rotWithShape="1">
          <a:blip r:embed="rId3">
            <a:alphaModFix/>
          </a:blip>
          <a:srcRect t="3934" b="3934"/>
          <a:stretch/>
        </p:blipFill>
        <p:spPr>
          <a:xfrm>
            <a:off x="354167" y="1266291"/>
            <a:ext cx="2761500" cy="3383400"/>
          </a:xfrm>
          <a:prstGeom prst="rect">
            <a:avLst/>
          </a:prstGeom>
        </p:spPr>
      </p:pic>
      <p:sp>
        <p:nvSpPr>
          <p:cNvPr id="781" name="Google Shape;781;p69"/>
          <p:cNvSpPr/>
          <p:nvPr/>
        </p:nvSpPr>
        <p:spPr>
          <a:xfrm>
            <a:off x="2390030" y="3924034"/>
            <a:ext cx="725637" cy="725657"/>
          </a:xfrm>
          <a:custGeom>
            <a:avLst/>
            <a:gdLst/>
            <a:ahLst/>
            <a:cxnLst/>
            <a:rect l="l" t="t" r="r" b="b"/>
            <a:pathLst>
              <a:path w="37136" h="37137" extrusionOk="0">
                <a:moveTo>
                  <a:pt x="0" y="37136"/>
                </a:moveTo>
                <a:lnTo>
                  <a:pt x="119" y="37136"/>
                </a:lnTo>
                <a:cubicBezTo>
                  <a:pt x="20562" y="37065"/>
                  <a:pt x="37136" y="20455"/>
                  <a:pt x="37136" y="1"/>
                </a:cubicBezTo>
                <a:lnTo>
                  <a:pt x="37136" y="3713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Subtitle 3">
            <a:extLst>
              <a:ext uri="{FF2B5EF4-FFF2-40B4-BE49-F238E27FC236}">
                <a16:creationId xmlns:a16="http://schemas.microsoft.com/office/drawing/2014/main" id="{5C9D99F4-9253-4E0B-96D6-0DC6EEAB04A9}"/>
              </a:ext>
            </a:extLst>
          </p:cNvPr>
          <p:cNvSpPr>
            <a:spLocks noGrp="1"/>
          </p:cNvSpPr>
          <p:nvPr>
            <p:ph type="subTitle" idx="1"/>
          </p:nvPr>
        </p:nvSpPr>
        <p:spPr>
          <a:xfrm>
            <a:off x="3060311" y="1603871"/>
            <a:ext cx="2855093" cy="393600"/>
          </a:xfrm>
        </p:spPr>
        <p:txBody>
          <a:bodyPr/>
          <a:lstStyle/>
          <a:p>
            <a:pPr marL="171450" lvl="0" fontAlgn="base">
              <a:lnSpc>
                <a:spcPct val="150000"/>
              </a:lnSpc>
            </a:pPr>
            <a:r>
              <a:rPr lang="en-GB" sz="2000" dirty="0"/>
              <a:t> Ask questions like:</a:t>
            </a:r>
          </a:p>
        </p:txBody>
      </p:sp>
      <p:sp>
        <p:nvSpPr>
          <p:cNvPr id="48" name="Google Shape;1212;p84">
            <a:extLst>
              <a:ext uri="{FF2B5EF4-FFF2-40B4-BE49-F238E27FC236}">
                <a16:creationId xmlns:a16="http://schemas.microsoft.com/office/drawing/2014/main" id="{33337826-C47D-4FC4-9417-B03EA87FC3FA}"/>
              </a:ext>
            </a:extLst>
          </p:cNvPr>
          <p:cNvSpPr txBox="1">
            <a:spLocks/>
          </p:cNvSpPr>
          <p:nvPr/>
        </p:nvSpPr>
        <p:spPr>
          <a:xfrm>
            <a:off x="1106922" y="376471"/>
            <a:ext cx="7738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dirty="0"/>
              <a:t>1. Ask questions in an interview</a:t>
            </a:r>
          </a:p>
        </p:txBody>
      </p:sp>
      <p:sp>
        <p:nvSpPr>
          <p:cNvPr id="49" name="Google Shape;1216;p84">
            <a:extLst>
              <a:ext uri="{FF2B5EF4-FFF2-40B4-BE49-F238E27FC236}">
                <a16:creationId xmlns:a16="http://schemas.microsoft.com/office/drawing/2014/main" id="{3F408F05-219C-430A-9CEC-C1F32FFE758C}"/>
              </a:ext>
            </a:extLst>
          </p:cNvPr>
          <p:cNvSpPr txBox="1">
            <a:spLocks/>
          </p:cNvSpPr>
          <p:nvPr/>
        </p:nvSpPr>
        <p:spPr>
          <a:xfrm>
            <a:off x="2972086" y="1856874"/>
            <a:ext cx="6276616" cy="190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9pPr>
          </a:lstStyle>
          <a:p>
            <a:pPr marL="342900" indent="-171450" fontAlgn="base">
              <a:lnSpc>
                <a:spcPct val="150000"/>
              </a:lnSpc>
              <a:spcAft>
                <a:spcPts val="600"/>
              </a:spcAft>
              <a:buClr>
                <a:srgbClr val="000000"/>
              </a:buClr>
              <a:buFont typeface="Arial" panose="020B0604020202020204" pitchFamily="34" charset="0"/>
              <a:buChar char="•"/>
            </a:pPr>
            <a:r>
              <a:rPr lang="en-GB" sz="1800" dirty="0"/>
              <a:t>"Can you please describe a typical week in this position?"</a:t>
            </a:r>
          </a:p>
          <a:p>
            <a:pPr marL="342900" indent="-171450" fontAlgn="base">
              <a:lnSpc>
                <a:spcPct val="150000"/>
              </a:lnSpc>
              <a:spcAft>
                <a:spcPts val="600"/>
              </a:spcAft>
              <a:buClr>
                <a:srgbClr val="000000"/>
              </a:buClr>
              <a:buFont typeface="Arial" panose="020B0604020202020204" pitchFamily="34" charset="0"/>
              <a:buChar char="•"/>
            </a:pPr>
            <a:r>
              <a:rPr lang="en-GB" sz="1800" dirty="0"/>
              <a:t>"What opportunities will I have for growth and advancement?"</a:t>
            </a:r>
          </a:p>
          <a:p>
            <a:pPr marL="342900" indent="-171450" fontAlgn="base">
              <a:lnSpc>
                <a:spcPct val="150000"/>
              </a:lnSpc>
              <a:spcAft>
                <a:spcPts val="600"/>
              </a:spcAft>
              <a:buClr>
                <a:srgbClr val="000000"/>
              </a:buClr>
              <a:buFont typeface="Arial" panose="020B0604020202020204" pitchFamily="34" charset="0"/>
              <a:buChar char="•"/>
            </a:pPr>
            <a:r>
              <a:rPr lang="en-GB" sz="1800" dirty="0"/>
              <a:t>"How does this company manage its employees?"</a:t>
            </a:r>
          </a:p>
        </p:txBody>
      </p:sp>
    </p:spTree>
    <p:extLst>
      <p:ext uri="{BB962C8B-B14F-4D97-AF65-F5344CB8AC3E}">
        <p14:creationId xmlns:p14="http://schemas.microsoft.com/office/powerpoint/2010/main" val="290434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pic>
        <p:nvPicPr>
          <p:cNvPr id="7" name="Picture 6">
            <a:extLst>
              <a:ext uri="{FF2B5EF4-FFF2-40B4-BE49-F238E27FC236}">
                <a16:creationId xmlns:a16="http://schemas.microsoft.com/office/drawing/2014/main" id="{A5E89D67-2083-4C29-AF77-380060E9C78F}"/>
              </a:ext>
            </a:extLst>
          </p:cNvPr>
          <p:cNvPicPr>
            <a:picLocks noChangeAspect="1"/>
          </p:cNvPicPr>
          <p:nvPr/>
        </p:nvPicPr>
        <p:blipFill>
          <a:blip r:embed="rId3"/>
          <a:stretch>
            <a:fillRect/>
          </a:stretch>
        </p:blipFill>
        <p:spPr>
          <a:xfrm>
            <a:off x="946176" y="1088904"/>
            <a:ext cx="6941396" cy="4054596"/>
          </a:xfrm>
          <a:prstGeom prst="rect">
            <a:avLst/>
          </a:prstGeom>
        </p:spPr>
      </p:pic>
      <p:sp>
        <p:nvSpPr>
          <p:cNvPr id="478" name="Google Shape;478;p58"/>
          <p:cNvSpPr txBox="1">
            <a:spLocks noGrp="1"/>
          </p:cNvSpPr>
          <p:nvPr>
            <p:ph type="title"/>
          </p:nvPr>
        </p:nvSpPr>
        <p:spPr>
          <a:xfrm>
            <a:off x="1094125" y="434070"/>
            <a:ext cx="773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CONTENTS OF THIS TEMPLATE</a:t>
            </a:r>
            <a:endParaRPr/>
          </a:p>
        </p:txBody>
      </p:sp>
    </p:spTree>
    <p:extLst>
      <p:ext uri="{BB962C8B-B14F-4D97-AF65-F5344CB8AC3E}">
        <p14:creationId xmlns:p14="http://schemas.microsoft.com/office/powerpoint/2010/main" val="640895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10"/>
        <p:cNvGrpSpPr/>
        <p:nvPr/>
      </p:nvGrpSpPr>
      <p:grpSpPr>
        <a:xfrm>
          <a:off x="0" y="0"/>
          <a:ext cx="0" cy="0"/>
          <a:chOff x="0" y="0"/>
          <a:chExt cx="0" cy="0"/>
        </a:xfrm>
      </p:grpSpPr>
      <p:pic>
        <p:nvPicPr>
          <p:cNvPr id="1211" name="Google Shape;1211;p84"/>
          <p:cNvPicPr preferRelativeResize="0">
            <a:picLocks noGrp="1"/>
          </p:cNvPicPr>
          <p:nvPr>
            <p:ph type="pic" idx="2"/>
          </p:nvPr>
        </p:nvPicPr>
        <p:blipFill rotWithShape="1">
          <a:blip r:embed="rId3">
            <a:alphaModFix/>
          </a:blip>
          <a:srcRect l="7235" r="7243"/>
          <a:stretch/>
        </p:blipFill>
        <p:spPr>
          <a:xfrm>
            <a:off x="587811" y="1444284"/>
            <a:ext cx="2916900" cy="3410700"/>
          </a:xfrm>
          <a:prstGeom prst="rect">
            <a:avLst/>
          </a:prstGeom>
        </p:spPr>
      </p:pic>
      <p:sp>
        <p:nvSpPr>
          <p:cNvPr id="1212" name="Google Shape;1212;p84"/>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p>
            <a:pPr lvl="0"/>
            <a:r>
              <a:rPr lang="en" dirty="0"/>
              <a:t>2. </a:t>
            </a:r>
            <a:r>
              <a:rPr lang="en-GB" dirty="0"/>
              <a:t>Ask questions of an interviewee</a:t>
            </a:r>
            <a:endParaRPr dirty="0"/>
          </a:p>
        </p:txBody>
      </p:sp>
      <p:sp>
        <p:nvSpPr>
          <p:cNvPr id="1214" name="Google Shape;1214;p84"/>
          <p:cNvSpPr txBox="1">
            <a:spLocks noGrp="1"/>
          </p:cNvSpPr>
          <p:nvPr>
            <p:ph type="subTitle" idx="3"/>
          </p:nvPr>
        </p:nvSpPr>
        <p:spPr>
          <a:xfrm>
            <a:off x="3683305" y="1392237"/>
            <a:ext cx="4979194" cy="3441576"/>
          </a:xfrm>
          <a:prstGeom prst="rect">
            <a:avLst/>
          </a:prstGeom>
        </p:spPr>
        <p:txBody>
          <a:bodyPr spcFirstLastPara="1" wrap="square" lIns="91425" tIns="91425" rIns="91425" bIns="91425" anchor="t" anchorCtr="0">
            <a:noAutofit/>
          </a:bodyPr>
          <a:lstStyle/>
          <a:p>
            <a:pPr marL="171450" indent="0" algn="just" fontAlgn="base">
              <a:lnSpc>
                <a:spcPct val="150000"/>
              </a:lnSpc>
              <a:spcAft>
                <a:spcPts val="600"/>
              </a:spcAft>
              <a:buClr>
                <a:srgbClr val="000000"/>
              </a:buClr>
            </a:pPr>
            <a:r>
              <a:rPr lang="en-GB" sz="2000" dirty="0"/>
              <a:t>When asking questions of an interviewee, you should be looking for signs of what type of employee they'll be. </a:t>
            </a:r>
          </a:p>
          <a:p>
            <a:pPr marL="171450" indent="0" algn="just" fontAlgn="base">
              <a:lnSpc>
                <a:spcPct val="150000"/>
              </a:lnSpc>
              <a:spcAft>
                <a:spcPts val="600"/>
              </a:spcAft>
              <a:buClr>
                <a:srgbClr val="000000"/>
              </a:buClr>
            </a:pPr>
            <a:r>
              <a:rPr lang="en-GB" sz="2000" dirty="0"/>
              <a:t>Avoid the standard questions, as you'll get a pre-packaged response rather than pure honesty</a:t>
            </a:r>
            <a:endParaRPr sz="2000" dirty="0"/>
          </a:p>
        </p:txBody>
      </p:sp>
      <p:sp>
        <p:nvSpPr>
          <p:cNvPr id="1217" name="Google Shape;1217;p84"/>
          <p:cNvSpPr/>
          <p:nvPr/>
        </p:nvSpPr>
        <p:spPr>
          <a:xfrm rot="10800000">
            <a:off x="587811" y="1444284"/>
            <a:ext cx="653501" cy="653518"/>
          </a:xfrm>
          <a:custGeom>
            <a:avLst/>
            <a:gdLst/>
            <a:ahLst/>
            <a:cxnLst/>
            <a:rect l="l" t="t" r="r" b="b"/>
            <a:pathLst>
              <a:path w="37136" h="37137" extrusionOk="0">
                <a:moveTo>
                  <a:pt x="0" y="37136"/>
                </a:moveTo>
                <a:lnTo>
                  <a:pt x="119" y="37136"/>
                </a:lnTo>
                <a:cubicBezTo>
                  <a:pt x="20562" y="37065"/>
                  <a:pt x="37136" y="20455"/>
                  <a:pt x="37136" y="1"/>
                </a:cubicBezTo>
                <a:lnTo>
                  <a:pt x="37136" y="3713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84"/>
          <p:cNvSpPr/>
          <p:nvPr/>
        </p:nvSpPr>
        <p:spPr>
          <a:xfrm>
            <a:off x="-1102475" y="4239225"/>
            <a:ext cx="2196600" cy="2196600"/>
          </a:xfrm>
          <a:prstGeom prst="donut">
            <a:avLst>
              <a:gd name="adj" fmla="val 11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37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14"/>
                                        </p:tgtEl>
                                        <p:attrNameLst>
                                          <p:attrName>style.visibility</p:attrName>
                                        </p:attrNameLst>
                                      </p:cBhvr>
                                      <p:to>
                                        <p:strVal val="visible"/>
                                      </p:to>
                                    </p:set>
                                    <p:animEffect transition="in" filter="fade">
                                      <p:cBhvr>
                                        <p:cTn id="7" dur="1000"/>
                                        <p:tgtEl>
                                          <p:spTgt spid="1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pic>
        <p:nvPicPr>
          <p:cNvPr id="780" name="Google Shape;780;p69"/>
          <p:cNvPicPr preferRelativeResize="0">
            <a:picLocks noGrp="1"/>
          </p:cNvPicPr>
          <p:nvPr>
            <p:ph type="pic" idx="2"/>
          </p:nvPr>
        </p:nvPicPr>
        <p:blipFill rotWithShape="1">
          <a:blip r:embed="rId3">
            <a:alphaModFix/>
          </a:blip>
          <a:srcRect t="3934" b="3934"/>
          <a:stretch/>
        </p:blipFill>
        <p:spPr>
          <a:xfrm>
            <a:off x="354167" y="1383629"/>
            <a:ext cx="2761500" cy="3383400"/>
          </a:xfrm>
          <a:prstGeom prst="rect">
            <a:avLst/>
          </a:prstGeom>
        </p:spPr>
      </p:pic>
      <p:sp>
        <p:nvSpPr>
          <p:cNvPr id="781" name="Google Shape;781;p69"/>
          <p:cNvSpPr/>
          <p:nvPr/>
        </p:nvSpPr>
        <p:spPr>
          <a:xfrm>
            <a:off x="2390030" y="4041372"/>
            <a:ext cx="725637" cy="725657"/>
          </a:xfrm>
          <a:custGeom>
            <a:avLst/>
            <a:gdLst/>
            <a:ahLst/>
            <a:cxnLst/>
            <a:rect l="l" t="t" r="r" b="b"/>
            <a:pathLst>
              <a:path w="37136" h="37137" extrusionOk="0">
                <a:moveTo>
                  <a:pt x="0" y="37136"/>
                </a:moveTo>
                <a:lnTo>
                  <a:pt x="119" y="37136"/>
                </a:lnTo>
                <a:cubicBezTo>
                  <a:pt x="20562" y="37065"/>
                  <a:pt x="37136" y="20455"/>
                  <a:pt x="37136" y="1"/>
                </a:cubicBezTo>
                <a:lnTo>
                  <a:pt x="37136" y="3713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Subtitle 3">
            <a:extLst>
              <a:ext uri="{FF2B5EF4-FFF2-40B4-BE49-F238E27FC236}">
                <a16:creationId xmlns:a16="http://schemas.microsoft.com/office/drawing/2014/main" id="{5C9D99F4-9253-4E0B-96D6-0DC6EEAB04A9}"/>
              </a:ext>
            </a:extLst>
          </p:cNvPr>
          <p:cNvSpPr>
            <a:spLocks noGrp="1"/>
          </p:cNvSpPr>
          <p:nvPr>
            <p:ph type="subTitle" idx="1"/>
          </p:nvPr>
        </p:nvSpPr>
        <p:spPr>
          <a:xfrm>
            <a:off x="3115667" y="1266291"/>
            <a:ext cx="2855093" cy="393600"/>
          </a:xfrm>
        </p:spPr>
        <p:txBody>
          <a:bodyPr/>
          <a:lstStyle/>
          <a:p>
            <a:pPr marL="171450" lvl="0" fontAlgn="base">
              <a:lnSpc>
                <a:spcPct val="150000"/>
              </a:lnSpc>
            </a:pPr>
            <a:r>
              <a:rPr lang="en-GB" sz="2000" dirty="0"/>
              <a:t> Ask questions like:</a:t>
            </a:r>
          </a:p>
        </p:txBody>
      </p:sp>
      <p:sp>
        <p:nvSpPr>
          <p:cNvPr id="7" name="Google Shape;1216;p84">
            <a:extLst>
              <a:ext uri="{FF2B5EF4-FFF2-40B4-BE49-F238E27FC236}">
                <a16:creationId xmlns:a16="http://schemas.microsoft.com/office/drawing/2014/main" id="{61B6298F-CE20-4918-8CCD-42964856AA11}"/>
              </a:ext>
            </a:extLst>
          </p:cNvPr>
          <p:cNvSpPr txBox="1">
            <a:spLocks/>
          </p:cNvSpPr>
          <p:nvPr/>
        </p:nvSpPr>
        <p:spPr>
          <a:xfrm>
            <a:off x="3115667" y="1463091"/>
            <a:ext cx="6028334" cy="360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9pPr>
          </a:lstStyle>
          <a:p>
            <a:pPr marL="342900" indent="-171450" algn="just" fontAlgn="base">
              <a:lnSpc>
                <a:spcPct val="150000"/>
              </a:lnSpc>
              <a:buClr>
                <a:srgbClr val="000000"/>
              </a:buClr>
              <a:buFont typeface="Arial" panose="020B0604020202020204" pitchFamily="34" charset="0"/>
              <a:buChar char="•"/>
            </a:pPr>
            <a:r>
              <a:rPr lang="en-GB" sz="1800" dirty="0"/>
              <a:t>"What types of work would you not want to do in this position?" </a:t>
            </a:r>
          </a:p>
          <a:p>
            <a:pPr marL="171450" indent="0" algn="just" fontAlgn="base">
              <a:lnSpc>
                <a:spcPct val="150000"/>
              </a:lnSpc>
              <a:buClr>
                <a:srgbClr val="000000"/>
              </a:buClr>
            </a:pPr>
            <a:r>
              <a:rPr lang="en-GB" sz="1800" dirty="0">
                <a:sym typeface="Symbol" panose="05050102010706020507" pitchFamily="18" charset="2"/>
              </a:rPr>
              <a:t> </a:t>
            </a:r>
            <a:r>
              <a:rPr lang="en-GB" sz="1800" dirty="0"/>
              <a:t>This question reveals weaknesses that you can expect.</a:t>
            </a:r>
          </a:p>
          <a:p>
            <a:pPr marL="342900" indent="-171450" algn="just" fontAlgn="base">
              <a:lnSpc>
                <a:spcPct val="150000"/>
              </a:lnSpc>
              <a:buClr>
                <a:srgbClr val="000000"/>
              </a:buClr>
              <a:buFont typeface="Arial" panose="020B0604020202020204" pitchFamily="34" charset="0"/>
              <a:buChar char="•"/>
            </a:pPr>
            <a:r>
              <a:rPr lang="en-GB" sz="1800" dirty="0"/>
              <a:t>"How do you think this job will have to change in the next 5 years? 10?" </a:t>
            </a:r>
          </a:p>
          <a:p>
            <a:pPr marL="171450" indent="0" algn="just" fontAlgn="base">
              <a:lnSpc>
                <a:spcPct val="150000"/>
              </a:lnSpc>
              <a:buClr>
                <a:srgbClr val="000000"/>
              </a:buClr>
            </a:pPr>
            <a:r>
              <a:rPr lang="en-GB" sz="1800" dirty="0">
                <a:sym typeface="Symbol" panose="05050102010706020507" pitchFamily="18" charset="2"/>
              </a:rPr>
              <a:t> </a:t>
            </a:r>
            <a:r>
              <a:rPr lang="en-GB" sz="1800" dirty="0"/>
              <a:t>This question reveals how they respond to change and whether they can plan ahead.</a:t>
            </a:r>
          </a:p>
        </p:txBody>
      </p:sp>
      <p:sp>
        <p:nvSpPr>
          <p:cNvPr id="8" name="Google Shape;1212;p84">
            <a:extLst>
              <a:ext uri="{FF2B5EF4-FFF2-40B4-BE49-F238E27FC236}">
                <a16:creationId xmlns:a16="http://schemas.microsoft.com/office/drawing/2014/main" id="{7415408C-8F25-41C8-B2B5-14CED6C29A73}"/>
              </a:ext>
            </a:extLst>
          </p:cNvPr>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p>
            <a:pPr lvl="0"/>
            <a:r>
              <a:rPr lang="en" dirty="0"/>
              <a:t>2. </a:t>
            </a:r>
            <a:r>
              <a:rPr lang="en-GB" dirty="0"/>
              <a:t>Ask questions of an interviewee</a:t>
            </a:r>
            <a:endParaRPr dirty="0"/>
          </a:p>
        </p:txBody>
      </p:sp>
    </p:spTree>
    <p:extLst>
      <p:ext uri="{BB962C8B-B14F-4D97-AF65-F5344CB8AC3E}">
        <p14:creationId xmlns:p14="http://schemas.microsoft.com/office/powerpoint/2010/main" val="228732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10"/>
        <p:cNvGrpSpPr/>
        <p:nvPr/>
      </p:nvGrpSpPr>
      <p:grpSpPr>
        <a:xfrm>
          <a:off x="0" y="0"/>
          <a:ext cx="0" cy="0"/>
          <a:chOff x="0" y="0"/>
          <a:chExt cx="0" cy="0"/>
        </a:xfrm>
      </p:grpSpPr>
      <p:pic>
        <p:nvPicPr>
          <p:cNvPr id="1211" name="Google Shape;1211;p84"/>
          <p:cNvPicPr preferRelativeResize="0">
            <a:picLocks noGrp="1"/>
          </p:cNvPicPr>
          <p:nvPr>
            <p:ph type="pic" idx="2"/>
          </p:nvPr>
        </p:nvPicPr>
        <p:blipFill rotWithShape="1">
          <a:blip r:embed="rId3">
            <a:alphaModFix/>
          </a:blip>
          <a:srcRect l="7235" r="7243"/>
          <a:stretch/>
        </p:blipFill>
        <p:spPr>
          <a:xfrm>
            <a:off x="232794" y="1390050"/>
            <a:ext cx="2916900" cy="3410700"/>
          </a:xfrm>
          <a:prstGeom prst="rect">
            <a:avLst/>
          </a:prstGeom>
        </p:spPr>
      </p:pic>
      <p:sp>
        <p:nvSpPr>
          <p:cNvPr id="1212" name="Google Shape;1212;p84"/>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p>
            <a:pPr lvl="0"/>
            <a:r>
              <a:rPr lang="en-US" dirty="0"/>
              <a:t>3. Ask questions online</a:t>
            </a:r>
            <a:endParaRPr dirty="0"/>
          </a:p>
        </p:txBody>
      </p:sp>
      <p:sp>
        <p:nvSpPr>
          <p:cNvPr id="1214" name="Google Shape;1214;p84"/>
          <p:cNvSpPr txBox="1">
            <a:spLocks noGrp="1"/>
          </p:cNvSpPr>
          <p:nvPr>
            <p:ph type="subTitle" idx="3"/>
          </p:nvPr>
        </p:nvSpPr>
        <p:spPr>
          <a:xfrm>
            <a:off x="3149694" y="1390050"/>
            <a:ext cx="5672837" cy="1736226"/>
          </a:xfrm>
          <a:prstGeom prst="rect">
            <a:avLst/>
          </a:prstGeom>
        </p:spPr>
        <p:txBody>
          <a:bodyPr spcFirstLastPara="1" wrap="square" lIns="91425" tIns="91425" rIns="91425" bIns="91425" anchor="t" anchorCtr="0">
            <a:noAutofit/>
          </a:bodyPr>
          <a:lstStyle/>
          <a:p>
            <a:pPr marL="171450" lvl="0" indent="0" algn="just" fontAlgn="base">
              <a:lnSpc>
                <a:spcPct val="150000"/>
              </a:lnSpc>
              <a:spcAft>
                <a:spcPts val="600"/>
              </a:spcAft>
              <a:buClr>
                <a:srgbClr val="000000"/>
              </a:buClr>
            </a:pPr>
            <a:r>
              <a:rPr lang="en-GB" sz="2000" dirty="0"/>
              <a:t>People will be most likely to answer your online questions if they are, in fact, reasonable questions.</a:t>
            </a:r>
          </a:p>
          <a:p>
            <a:pPr marL="171450" lvl="0" indent="0" algn="just" fontAlgn="base">
              <a:lnSpc>
                <a:spcPct val="150000"/>
              </a:lnSpc>
              <a:spcAft>
                <a:spcPts val="600"/>
              </a:spcAft>
              <a:buClr>
                <a:srgbClr val="000000"/>
              </a:buClr>
            </a:pPr>
            <a:r>
              <a:rPr lang="en-GB" sz="2000" dirty="0"/>
              <a:t> People don't want to answer something that you could have found out for yourself with 2 minutes and a Google search</a:t>
            </a:r>
            <a:endParaRPr sz="2000" dirty="0"/>
          </a:p>
        </p:txBody>
      </p:sp>
      <p:sp>
        <p:nvSpPr>
          <p:cNvPr id="1217" name="Google Shape;1217;p84"/>
          <p:cNvSpPr/>
          <p:nvPr/>
        </p:nvSpPr>
        <p:spPr>
          <a:xfrm rot="10800000">
            <a:off x="194753" y="1392237"/>
            <a:ext cx="653501" cy="653518"/>
          </a:xfrm>
          <a:custGeom>
            <a:avLst/>
            <a:gdLst/>
            <a:ahLst/>
            <a:cxnLst/>
            <a:rect l="l" t="t" r="r" b="b"/>
            <a:pathLst>
              <a:path w="37136" h="37137" extrusionOk="0">
                <a:moveTo>
                  <a:pt x="0" y="37136"/>
                </a:moveTo>
                <a:lnTo>
                  <a:pt x="119" y="37136"/>
                </a:lnTo>
                <a:cubicBezTo>
                  <a:pt x="20562" y="37065"/>
                  <a:pt x="37136" y="20455"/>
                  <a:pt x="37136" y="1"/>
                </a:cubicBezTo>
                <a:lnTo>
                  <a:pt x="37136" y="3713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84"/>
          <p:cNvSpPr/>
          <p:nvPr/>
        </p:nvSpPr>
        <p:spPr>
          <a:xfrm>
            <a:off x="-1102475" y="4239225"/>
            <a:ext cx="2196600" cy="2196600"/>
          </a:xfrm>
          <a:prstGeom prst="donut">
            <a:avLst>
              <a:gd name="adj" fmla="val 11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489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14"/>
                                        </p:tgtEl>
                                        <p:attrNameLst>
                                          <p:attrName>style.visibility</p:attrName>
                                        </p:attrNameLst>
                                      </p:cBhvr>
                                      <p:to>
                                        <p:strVal val="visible"/>
                                      </p:to>
                                    </p:set>
                                    <p:animEffect transition="in" filter="fade">
                                      <p:cBhvr>
                                        <p:cTn id="7" dur="1000"/>
                                        <p:tgtEl>
                                          <p:spTgt spid="1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pic>
        <p:nvPicPr>
          <p:cNvPr id="780" name="Google Shape;780;p69"/>
          <p:cNvPicPr preferRelativeResize="0">
            <a:picLocks noGrp="1"/>
          </p:cNvPicPr>
          <p:nvPr>
            <p:ph type="pic" idx="2"/>
          </p:nvPr>
        </p:nvPicPr>
        <p:blipFill rotWithShape="1">
          <a:blip r:embed="rId3">
            <a:alphaModFix/>
          </a:blip>
          <a:srcRect t="3934" b="3934"/>
          <a:stretch/>
        </p:blipFill>
        <p:spPr>
          <a:xfrm>
            <a:off x="521687" y="1364011"/>
            <a:ext cx="2761500" cy="3383400"/>
          </a:xfrm>
          <a:prstGeom prst="rect">
            <a:avLst/>
          </a:prstGeom>
        </p:spPr>
      </p:pic>
      <p:sp>
        <p:nvSpPr>
          <p:cNvPr id="781" name="Google Shape;781;p69"/>
          <p:cNvSpPr/>
          <p:nvPr/>
        </p:nvSpPr>
        <p:spPr>
          <a:xfrm>
            <a:off x="2557550" y="4021754"/>
            <a:ext cx="725637" cy="725657"/>
          </a:xfrm>
          <a:custGeom>
            <a:avLst/>
            <a:gdLst/>
            <a:ahLst/>
            <a:cxnLst/>
            <a:rect l="l" t="t" r="r" b="b"/>
            <a:pathLst>
              <a:path w="37136" h="37137" extrusionOk="0">
                <a:moveTo>
                  <a:pt x="0" y="37136"/>
                </a:moveTo>
                <a:lnTo>
                  <a:pt x="119" y="37136"/>
                </a:lnTo>
                <a:cubicBezTo>
                  <a:pt x="20562" y="37065"/>
                  <a:pt x="37136" y="20455"/>
                  <a:pt x="37136" y="1"/>
                </a:cubicBezTo>
                <a:lnTo>
                  <a:pt x="37136" y="3713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Subtitle 3">
            <a:extLst>
              <a:ext uri="{FF2B5EF4-FFF2-40B4-BE49-F238E27FC236}">
                <a16:creationId xmlns:a16="http://schemas.microsoft.com/office/drawing/2014/main" id="{5C9D99F4-9253-4E0B-96D6-0DC6EEAB04A9}"/>
              </a:ext>
            </a:extLst>
          </p:cNvPr>
          <p:cNvSpPr>
            <a:spLocks noGrp="1"/>
          </p:cNvSpPr>
          <p:nvPr>
            <p:ph type="subTitle" idx="1"/>
          </p:nvPr>
        </p:nvSpPr>
        <p:spPr>
          <a:xfrm>
            <a:off x="3129627" y="1615298"/>
            <a:ext cx="5902690" cy="797321"/>
          </a:xfrm>
        </p:spPr>
        <p:txBody>
          <a:bodyPr/>
          <a:lstStyle/>
          <a:p>
            <a:pPr marL="171450" lvl="0" indent="0" fontAlgn="base">
              <a:lnSpc>
                <a:spcPct val="150000"/>
              </a:lnSpc>
            </a:pPr>
            <a:r>
              <a:rPr lang="en-GB" sz="2000" dirty="0"/>
              <a:t>To increase your chances even further. In the mean time make sure to:</a:t>
            </a:r>
            <a:endParaRPr lang="en-GB" sz="2800" dirty="0"/>
          </a:p>
        </p:txBody>
      </p:sp>
      <p:sp>
        <p:nvSpPr>
          <p:cNvPr id="49" name="Google Shape;1216;p84">
            <a:extLst>
              <a:ext uri="{FF2B5EF4-FFF2-40B4-BE49-F238E27FC236}">
                <a16:creationId xmlns:a16="http://schemas.microsoft.com/office/drawing/2014/main" id="{3F408F05-219C-430A-9CEC-C1F32FFE758C}"/>
              </a:ext>
            </a:extLst>
          </p:cNvPr>
          <p:cNvSpPr txBox="1">
            <a:spLocks/>
          </p:cNvSpPr>
          <p:nvPr/>
        </p:nvSpPr>
        <p:spPr>
          <a:xfrm>
            <a:off x="3315659" y="2262887"/>
            <a:ext cx="5716658" cy="190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9pPr>
          </a:lstStyle>
          <a:p>
            <a:pPr marL="342900" indent="-171450" fontAlgn="base">
              <a:lnSpc>
                <a:spcPct val="150000"/>
              </a:lnSpc>
              <a:spcAft>
                <a:spcPts val="600"/>
              </a:spcAft>
              <a:buClr>
                <a:srgbClr val="000000"/>
              </a:buClr>
              <a:buFont typeface="Arial" panose="020B0604020202020204" pitchFamily="34" charset="0"/>
              <a:buChar char="•"/>
            </a:pPr>
            <a:r>
              <a:rPr lang="en-GB" sz="2000" dirty="0"/>
              <a:t>Always research first. </a:t>
            </a:r>
          </a:p>
          <a:p>
            <a:pPr marL="342900" indent="-171450" fontAlgn="base">
              <a:lnSpc>
                <a:spcPct val="150000"/>
              </a:lnSpc>
              <a:spcAft>
                <a:spcPts val="600"/>
              </a:spcAft>
              <a:buClr>
                <a:srgbClr val="000000"/>
              </a:buClr>
              <a:buFont typeface="Arial" panose="020B0604020202020204" pitchFamily="34" charset="0"/>
              <a:buChar char="•"/>
            </a:pPr>
            <a:r>
              <a:rPr lang="en-GB" sz="2000" dirty="0"/>
              <a:t>Keep calm. </a:t>
            </a:r>
          </a:p>
          <a:p>
            <a:pPr marL="342900" indent="-171450" fontAlgn="base">
              <a:lnSpc>
                <a:spcPct val="150000"/>
              </a:lnSpc>
              <a:spcAft>
                <a:spcPts val="600"/>
              </a:spcAft>
              <a:buClr>
                <a:srgbClr val="000000"/>
              </a:buClr>
              <a:buFont typeface="Arial" panose="020B0604020202020204" pitchFamily="34" charset="0"/>
              <a:buChar char="•"/>
            </a:pPr>
            <a:r>
              <a:rPr lang="en-GB" sz="2000" dirty="0"/>
              <a:t>Use the best spelling and grammar possible. </a:t>
            </a:r>
          </a:p>
        </p:txBody>
      </p:sp>
      <p:sp>
        <p:nvSpPr>
          <p:cNvPr id="7" name="Google Shape;1212;p84">
            <a:extLst>
              <a:ext uri="{FF2B5EF4-FFF2-40B4-BE49-F238E27FC236}">
                <a16:creationId xmlns:a16="http://schemas.microsoft.com/office/drawing/2014/main" id="{8ABB2B43-FD98-4482-813C-579EDB9CEB6B}"/>
              </a:ext>
            </a:extLst>
          </p:cNvPr>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p>
            <a:pPr lvl="0"/>
            <a:r>
              <a:rPr lang="en-US" dirty="0"/>
              <a:t>3. Ask questions online</a:t>
            </a:r>
            <a:endParaRPr dirty="0"/>
          </a:p>
        </p:txBody>
      </p:sp>
    </p:spTree>
    <p:extLst>
      <p:ext uri="{BB962C8B-B14F-4D97-AF65-F5344CB8AC3E}">
        <p14:creationId xmlns:p14="http://schemas.microsoft.com/office/powerpoint/2010/main" val="330776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10"/>
        <p:cNvGrpSpPr/>
        <p:nvPr/>
      </p:nvGrpSpPr>
      <p:grpSpPr>
        <a:xfrm>
          <a:off x="0" y="0"/>
          <a:ext cx="0" cy="0"/>
          <a:chOff x="0" y="0"/>
          <a:chExt cx="0" cy="0"/>
        </a:xfrm>
      </p:grpSpPr>
      <p:pic>
        <p:nvPicPr>
          <p:cNvPr id="1211" name="Google Shape;1211;p84"/>
          <p:cNvPicPr preferRelativeResize="0">
            <a:picLocks noGrp="1"/>
          </p:cNvPicPr>
          <p:nvPr>
            <p:ph type="pic" idx="2"/>
          </p:nvPr>
        </p:nvPicPr>
        <p:blipFill rotWithShape="1">
          <a:blip r:embed="rId3">
            <a:alphaModFix/>
          </a:blip>
          <a:srcRect l="7235" r="7243"/>
          <a:stretch/>
        </p:blipFill>
        <p:spPr>
          <a:xfrm>
            <a:off x="311675" y="1439906"/>
            <a:ext cx="2916900" cy="3410700"/>
          </a:xfrm>
          <a:prstGeom prst="rect">
            <a:avLst/>
          </a:prstGeom>
        </p:spPr>
      </p:pic>
      <p:sp>
        <p:nvSpPr>
          <p:cNvPr id="1212" name="Google Shape;1212;p84"/>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p>
            <a:pPr fontAlgn="base"/>
            <a:r>
              <a:rPr lang="en-GB" dirty="0"/>
              <a:t>4. Ask questions in a business meeting</a:t>
            </a:r>
            <a:endParaRPr lang="en-GB" b="0" dirty="0"/>
          </a:p>
        </p:txBody>
      </p:sp>
      <p:sp>
        <p:nvSpPr>
          <p:cNvPr id="1217" name="Google Shape;1217;p84"/>
          <p:cNvSpPr/>
          <p:nvPr/>
        </p:nvSpPr>
        <p:spPr>
          <a:xfrm rot="16200000">
            <a:off x="2575064" y="1439897"/>
            <a:ext cx="653501" cy="653518"/>
          </a:xfrm>
          <a:custGeom>
            <a:avLst/>
            <a:gdLst/>
            <a:ahLst/>
            <a:cxnLst/>
            <a:rect l="l" t="t" r="r" b="b"/>
            <a:pathLst>
              <a:path w="37136" h="37137" extrusionOk="0">
                <a:moveTo>
                  <a:pt x="0" y="37136"/>
                </a:moveTo>
                <a:lnTo>
                  <a:pt x="119" y="37136"/>
                </a:lnTo>
                <a:cubicBezTo>
                  <a:pt x="20562" y="37065"/>
                  <a:pt x="37136" y="20455"/>
                  <a:pt x="37136" y="1"/>
                </a:cubicBezTo>
                <a:lnTo>
                  <a:pt x="37136" y="3713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84"/>
          <p:cNvSpPr/>
          <p:nvPr/>
        </p:nvSpPr>
        <p:spPr>
          <a:xfrm>
            <a:off x="-1098300" y="4246370"/>
            <a:ext cx="2196600" cy="2196600"/>
          </a:xfrm>
          <a:prstGeom prst="donut">
            <a:avLst>
              <a:gd name="adj" fmla="val 11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Subtitle 4">
            <a:extLst>
              <a:ext uri="{FF2B5EF4-FFF2-40B4-BE49-F238E27FC236}">
                <a16:creationId xmlns:a16="http://schemas.microsoft.com/office/drawing/2014/main" id="{67E97A3F-1879-4E2B-8B04-879DBB2BE552}"/>
              </a:ext>
            </a:extLst>
          </p:cNvPr>
          <p:cNvSpPr>
            <a:spLocks noGrp="1"/>
          </p:cNvSpPr>
          <p:nvPr>
            <p:ph type="subTitle" idx="3"/>
          </p:nvPr>
        </p:nvSpPr>
        <p:spPr>
          <a:xfrm>
            <a:off x="3297762" y="1439905"/>
            <a:ext cx="5445850" cy="3460707"/>
          </a:xfrm>
        </p:spPr>
        <p:txBody>
          <a:bodyPr/>
          <a:lstStyle/>
          <a:p>
            <a:pPr marL="171450" indent="0" algn="just" fontAlgn="base">
              <a:lnSpc>
                <a:spcPct val="150000"/>
              </a:lnSpc>
              <a:buClr>
                <a:srgbClr val="000000"/>
              </a:buClr>
            </a:pPr>
            <a:r>
              <a:rPr lang="en-GB" sz="1800" dirty="0">
                <a:sym typeface="Arial"/>
              </a:rPr>
              <a:t>Questions asked in business meetings can vary widely, depending on your business and role.</a:t>
            </a:r>
          </a:p>
          <a:p>
            <a:pPr marL="171450" indent="0" algn="just" fontAlgn="base">
              <a:lnSpc>
                <a:spcPct val="150000"/>
              </a:lnSpc>
              <a:buClr>
                <a:srgbClr val="000000"/>
              </a:buClr>
            </a:pPr>
            <a:r>
              <a:rPr lang="en-GB" sz="1800" dirty="0">
                <a:sym typeface="Arial"/>
              </a:rPr>
              <a:t>You can follow these basic ideas:</a:t>
            </a:r>
          </a:p>
          <a:p>
            <a:pPr indent="-285750" algn="just" fontAlgn="base">
              <a:lnSpc>
                <a:spcPct val="150000"/>
              </a:lnSpc>
              <a:buClr>
                <a:srgbClr val="000000"/>
              </a:buClr>
              <a:buFont typeface="Arial" panose="020B0604020202020204" pitchFamily="34" charset="0"/>
              <a:buChar char="•"/>
            </a:pPr>
            <a:r>
              <a:rPr lang="en-GB" sz="1800" dirty="0">
                <a:sym typeface="Arial"/>
              </a:rPr>
              <a:t>Ask questions that move things forward and solve problems.</a:t>
            </a:r>
          </a:p>
          <a:p>
            <a:pPr indent="-285750" algn="just" fontAlgn="base">
              <a:lnSpc>
                <a:spcPct val="150000"/>
              </a:lnSpc>
              <a:buClr>
                <a:srgbClr val="000000"/>
              </a:buClr>
              <a:buFont typeface="Arial" panose="020B0604020202020204" pitchFamily="34" charset="0"/>
              <a:buChar char="•"/>
            </a:pPr>
            <a:r>
              <a:rPr lang="en-GB" sz="1800" dirty="0">
                <a:sym typeface="Arial"/>
              </a:rPr>
              <a:t>Get to the point. Don't ramble.</a:t>
            </a:r>
          </a:p>
          <a:p>
            <a:pPr indent="-285750" algn="just" fontAlgn="base">
              <a:lnSpc>
                <a:spcPct val="150000"/>
              </a:lnSpc>
              <a:buClr>
                <a:srgbClr val="000000"/>
              </a:buClr>
              <a:buFont typeface="Arial" panose="020B0604020202020204" pitchFamily="34" charset="0"/>
              <a:buChar char="•"/>
            </a:pPr>
            <a:r>
              <a:rPr lang="en-GB" sz="1800" dirty="0">
                <a:sym typeface="Arial"/>
              </a:rPr>
              <a:t>Look to the future. </a:t>
            </a:r>
            <a:endParaRPr lang="en-US" sz="1800" dirty="0">
              <a:sym typeface="Arial"/>
            </a:endParaRPr>
          </a:p>
        </p:txBody>
      </p:sp>
    </p:spTree>
    <p:extLst>
      <p:ext uri="{BB962C8B-B14F-4D97-AF65-F5344CB8AC3E}">
        <p14:creationId xmlns:p14="http://schemas.microsoft.com/office/powerpoint/2010/main" val="29576923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10"/>
        <p:cNvGrpSpPr/>
        <p:nvPr/>
      </p:nvGrpSpPr>
      <p:grpSpPr>
        <a:xfrm>
          <a:off x="0" y="0"/>
          <a:ext cx="0" cy="0"/>
          <a:chOff x="0" y="0"/>
          <a:chExt cx="0" cy="0"/>
        </a:xfrm>
      </p:grpSpPr>
      <p:sp>
        <p:nvSpPr>
          <p:cNvPr id="1412" name="Google Shape;1412;p100"/>
          <p:cNvSpPr txBox="1">
            <a:spLocks noGrp="1"/>
          </p:cNvSpPr>
          <p:nvPr>
            <p:ph type="title" idx="2"/>
          </p:nvPr>
        </p:nvSpPr>
        <p:spPr>
          <a:xfrm>
            <a:off x="713400" y="797275"/>
            <a:ext cx="2595000" cy="168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1413" name="Google Shape;1413;p100"/>
          <p:cNvSpPr txBox="1">
            <a:spLocks noGrp="1"/>
          </p:cNvSpPr>
          <p:nvPr>
            <p:ph type="title"/>
          </p:nvPr>
        </p:nvSpPr>
        <p:spPr>
          <a:xfrm>
            <a:off x="3996001" y="1641325"/>
            <a:ext cx="3912511" cy="1662300"/>
          </a:xfrm>
          <a:prstGeom prst="rect">
            <a:avLst/>
          </a:prstGeom>
        </p:spPr>
        <p:txBody>
          <a:bodyPr spcFirstLastPara="1" wrap="square" lIns="91425" tIns="91425" rIns="91425" bIns="91425" anchor="t" anchorCtr="0">
            <a:noAutofit/>
          </a:bodyPr>
          <a:lstStyle/>
          <a:p>
            <a:pPr fontAlgn="base"/>
            <a:r>
              <a:rPr lang="en-GB" dirty="0"/>
              <a:t>Getting the Most From the Answer</a:t>
            </a:r>
            <a:endParaRPr lang="en-US" dirty="0"/>
          </a:p>
        </p:txBody>
      </p:sp>
      <p:sp>
        <p:nvSpPr>
          <p:cNvPr id="1414" name="Google Shape;1414;p100"/>
          <p:cNvSpPr/>
          <p:nvPr/>
        </p:nvSpPr>
        <p:spPr>
          <a:xfrm>
            <a:off x="-1723459" y="2992597"/>
            <a:ext cx="3679200" cy="36792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00"/>
          <p:cNvSpPr/>
          <p:nvPr/>
        </p:nvSpPr>
        <p:spPr>
          <a:xfrm>
            <a:off x="3081575" y="4226075"/>
            <a:ext cx="1654200" cy="1654200"/>
          </a:xfrm>
          <a:prstGeom prst="donut">
            <a:avLst>
              <a:gd name="adj" fmla="val 1149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65475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pic>
        <p:nvPicPr>
          <p:cNvPr id="1252" name="Google Shape;1252;p89"/>
          <p:cNvPicPr preferRelativeResize="0">
            <a:picLocks noGrp="1"/>
          </p:cNvPicPr>
          <p:nvPr>
            <p:ph type="pic" idx="2"/>
          </p:nvPr>
        </p:nvPicPr>
        <p:blipFill rotWithShape="1">
          <a:blip r:embed="rId3">
            <a:alphaModFix/>
          </a:blip>
          <a:srcRect t="7755" b="7755"/>
          <a:stretch/>
        </p:blipFill>
        <p:spPr>
          <a:xfrm>
            <a:off x="5639963" y="309607"/>
            <a:ext cx="3131083" cy="4632341"/>
          </a:xfrm>
          <a:prstGeom prst="rect">
            <a:avLst/>
          </a:prstGeom>
        </p:spPr>
      </p:pic>
      <p:sp>
        <p:nvSpPr>
          <p:cNvPr id="1254" name="Google Shape;1254;p89"/>
          <p:cNvSpPr txBox="1">
            <a:spLocks noGrp="1"/>
          </p:cNvSpPr>
          <p:nvPr>
            <p:ph type="subTitle" idx="1"/>
          </p:nvPr>
        </p:nvSpPr>
        <p:spPr>
          <a:xfrm>
            <a:off x="687061" y="1531071"/>
            <a:ext cx="4931962" cy="3443025"/>
          </a:xfrm>
          <a:prstGeom prst="rect">
            <a:avLst/>
          </a:prstGeom>
        </p:spPr>
        <p:txBody>
          <a:bodyPr spcFirstLastPara="1" wrap="square" lIns="91425" tIns="91425" rIns="91425" bIns="91425" anchor="t" anchorCtr="0">
            <a:noAutofit/>
          </a:bodyPr>
          <a:lstStyle/>
          <a:p>
            <a:pPr marL="0" lvl="0" indent="0">
              <a:lnSpc>
                <a:spcPct val="150000"/>
              </a:lnSpc>
              <a:spcAft>
                <a:spcPts val="600"/>
              </a:spcAft>
            </a:pPr>
            <a:r>
              <a:rPr lang="en-GB" sz="1800" dirty="0"/>
              <a:t>As a member of the public or a student in class, you are seeking information, not a roasting. </a:t>
            </a:r>
          </a:p>
          <a:p>
            <a:pPr marL="0" lvl="0" indent="0">
              <a:lnSpc>
                <a:spcPct val="150000"/>
              </a:lnSpc>
            </a:pPr>
            <a:r>
              <a:rPr lang="en-GB" sz="1800" dirty="0"/>
              <a:t>Even if you are trying to extract information in the public interest, you have to realize that a delicate approach may be necessary to get real answers.</a:t>
            </a:r>
            <a:endParaRPr sz="1800" dirty="0"/>
          </a:p>
        </p:txBody>
      </p:sp>
      <p:sp>
        <p:nvSpPr>
          <p:cNvPr id="1255" name="Google Shape;1255;p89"/>
          <p:cNvSpPr/>
          <p:nvPr/>
        </p:nvSpPr>
        <p:spPr>
          <a:xfrm rot="10800000" flipH="1">
            <a:off x="-2298503" y="-2405057"/>
            <a:ext cx="3679200" cy="3679200"/>
          </a:xfrm>
          <a:prstGeom prst="blockArc">
            <a:avLst>
              <a:gd name="adj1" fmla="val 15904124"/>
              <a:gd name="adj2" fmla="val 21548879"/>
              <a:gd name="adj3" fmla="val 959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89"/>
          <p:cNvSpPr/>
          <p:nvPr/>
        </p:nvSpPr>
        <p:spPr>
          <a:xfrm>
            <a:off x="4689729" y="4285554"/>
            <a:ext cx="2753100" cy="2753100"/>
          </a:xfrm>
          <a:prstGeom prst="donut">
            <a:avLst>
              <a:gd name="adj" fmla="val 11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89"/>
          <p:cNvSpPr txBox="1">
            <a:spLocks noGrp="1"/>
          </p:cNvSpPr>
          <p:nvPr>
            <p:ph type="title"/>
          </p:nvPr>
        </p:nvSpPr>
        <p:spPr>
          <a:xfrm>
            <a:off x="666121" y="551875"/>
            <a:ext cx="4563940" cy="1163804"/>
          </a:xfrm>
          <a:prstGeom prst="rect">
            <a:avLst/>
          </a:prstGeom>
        </p:spPr>
        <p:txBody>
          <a:bodyPr spcFirstLastPara="1" wrap="square" lIns="91425" tIns="91425" rIns="91425" bIns="91425" anchor="t" anchorCtr="0">
            <a:noAutofit/>
          </a:bodyPr>
          <a:lstStyle/>
          <a:p>
            <a:pPr lvl="0"/>
            <a:r>
              <a:rPr lang="en" dirty="0"/>
              <a:t>1. </a:t>
            </a:r>
            <a:r>
              <a:rPr lang="en-US" dirty="0"/>
              <a:t>Avoid making them uncomfortable</a:t>
            </a:r>
            <a:endParaRPr dirty="0"/>
          </a:p>
        </p:txBody>
      </p:sp>
    </p:spTree>
    <p:extLst>
      <p:ext uri="{BB962C8B-B14F-4D97-AF65-F5344CB8AC3E}">
        <p14:creationId xmlns:p14="http://schemas.microsoft.com/office/powerpoint/2010/main" val="3934834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pic>
        <p:nvPicPr>
          <p:cNvPr id="1252" name="Google Shape;1252;p89"/>
          <p:cNvPicPr preferRelativeResize="0">
            <a:picLocks noGrp="1"/>
          </p:cNvPicPr>
          <p:nvPr>
            <p:ph type="pic" idx="2"/>
          </p:nvPr>
        </p:nvPicPr>
        <p:blipFill rotWithShape="1">
          <a:blip r:embed="rId3">
            <a:alphaModFix/>
          </a:blip>
          <a:srcRect t="7755" b="7755"/>
          <a:stretch/>
        </p:blipFill>
        <p:spPr>
          <a:xfrm>
            <a:off x="5342047" y="317304"/>
            <a:ext cx="3429000" cy="4610683"/>
          </a:xfrm>
          <a:prstGeom prst="rect">
            <a:avLst/>
          </a:prstGeom>
        </p:spPr>
      </p:pic>
      <p:sp>
        <p:nvSpPr>
          <p:cNvPr id="1254" name="Google Shape;1254;p89"/>
          <p:cNvSpPr txBox="1">
            <a:spLocks noGrp="1"/>
          </p:cNvSpPr>
          <p:nvPr>
            <p:ph type="subTitle" idx="1"/>
          </p:nvPr>
        </p:nvSpPr>
        <p:spPr>
          <a:xfrm>
            <a:off x="591275" y="1739425"/>
            <a:ext cx="4699681" cy="2753099"/>
          </a:xfrm>
          <a:prstGeom prst="rect">
            <a:avLst/>
          </a:prstGeom>
        </p:spPr>
        <p:txBody>
          <a:bodyPr spcFirstLastPara="1" wrap="square" lIns="91425" tIns="91425" rIns="91425" bIns="91425" anchor="t" anchorCtr="0">
            <a:noAutofit/>
          </a:bodyPr>
          <a:lstStyle/>
          <a:p>
            <a:pPr marL="0" indent="0">
              <a:lnSpc>
                <a:spcPct val="150000"/>
              </a:lnSpc>
            </a:pPr>
            <a:r>
              <a:rPr lang="en-GB" sz="1800" dirty="0"/>
              <a:t>If you want to get the most from the answer you are given, you need to start by listening to what the person has to say.</a:t>
            </a:r>
          </a:p>
          <a:p>
            <a:pPr marL="0" indent="0">
              <a:lnSpc>
                <a:spcPct val="150000"/>
              </a:lnSpc>
            </a:pPr>
            <a:r>
              <a:rPr lang="en-GB" sz="1800" dirty="0"/>
              <a:t>Only intervene if they have clearly misunderstood an important piece of information</a:t>
            </a:r>
            <a:endParaRPr sz="1800" dirty="0"/>
          </a:p>
        </p:txBody>
      </p:sp>
      <p:sp>
        <p:nvSpPr>
          <p:cNvPr id="1255" name="Google Shape;1255;p89"/>
          <p:cNvSpPr/>
          <p:nvPr/>
        </p:nvSpPr>
        <p:spPr>
          <a:xfrm rot="10800000" flipH="1">
            <a:off x="-2224993" y="-2431614"/>
            <a:ext cx="3679200" cy="3679200"/>
          </a:xfrm>
          <a:prstGeom prst="blockArc">
            <a:avLst>
              <a:gd name="adj1" fmla="val 15904124"/>
              <a:gd name="adj2" fmla="val 21548879"/>
              <a:gd name="adj3" fmla="val 959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89"/>
          <p:cNvSpPr/>
          <p:nvPr/>
        </p:nvSpPr>
        <p:spPr>
          <a:xfrm>
            <a:off x="4164786" y="4180852"/>
            <a:ext cx="2753100" cy="2753100"/>
          </a:xfrm>
          <a:prstGeom prst="donut">
            <a:avLst>
              <a:gd name="adj" fmla="val 11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89"/>
          <p:cNvSpPr txBox="1">
            <a:spLocks noGrp="1"/>
          </p:cNvSpPr>
          <p:nvPr>
            <p:ph type="title"/>
          </p:nvPr>
        </p:nvSpPr>
        <p:spPr>
          <a:xfrm>
            <a:off x="591275" y="357249"/>
            <a:ext cx="4750772" cy="2031900"/>
          </a:xfrm>
          <a:prstGeom prst="rect">
            <a:avLst/>
          </a:prstGeom>
        </p:spPr>
        <p:txBody>
          <a:bodyPr spcFirstLastPara="1" wrap="square" lIns="91425" tIns="91425" rIns="91425" bIns="91425" anchor="t" anchorCtr="0">
            <a:noAutofit/>
          </a:bodyPr>
          <a:lstStyle/>
          <a:p>
            <a:pPr lvl="0"/>
            <a:r>
              <a:rPr lang="en-US" dirty="0"/>
              <a:t>2. </a:t>
            </a:r>
            <a:r>
              <a:rPr lang="en-GB" dirty="0"/>
              <a:t>Listen instead of talking over the response</a:t>
            </a:r>
            <a:endParaRPr dirty="0"/>
          </a:p>
        </p:txBody>
      </p:sp>
    </p:spTree>
    <p:extLst>
      <p:ext uri="{BB962C8B-B14F-4D97-AF65-F5344CB8AC3E}">
        <p14:creationId xmlns:p14="http://schemas.microsoft.com/office/powerpoint/2010/main" val="19808111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pic>
        <p:nvPicPr>
          <p:cNvPr id="1252" name="Google Shape;1252;p89"/>
          <p:cNvPicPr preferRelativeResize="0">
            <a:picLocks noGrp="1"/>
          </p:cNvPicPr>
          <p:nvPr>
            <p:ph type="pic" idx="2"/>
          </p:nvPr>
        </p:nvPicPr>
        <p:blipFill rotWithShape="1">
          <a:blip r:embed="rId3">
            <a:alphaModFix/>
          </a:blip>
          <a:srcRect t="7755" b="7755"/>
          <a:stretch/>
        </p:blipFill>
        <p:spPr>
          <a:xfrm>
            <a:off x="5179273" y="288666"/>
            <a:ext cx="3626675" cy="4639321"/>
          </a:xfrm>
          <a:prstGeom prst="rect">
            <a:avLst/>
          </a:prstGeom>
        </p:spPr>
      </p:pic>
      <p:sp>
        <p:nvSpPr>
          <p:cNvPr id="1254" name="Google Shape;1254;p89"/>
          <p:cNvSpPr txBox="1">
            <a:spLocks noGrp="1"/>
          </p:cNvSpPr>
          <p:nvPr>
            <p:ph type="subTitle" idx="1"/>
          </p:nvPr>
        </p:nvSpPr>
        <p:spPr>
          <a:xfrm>
            <a:off x="813010" y="2047084"/>
            <a:ext cx="4366263" cy="2374852"/>
          </a:xfrm>
          <a:prstGeom prst="rect">
            <a:avLst/>
          </a:prstGeom>
        </p:spPr>
        <p:txBody>
          <a:bodyPr spcFirstLastPara="1" wrap="square" lIns="91425" tIns="91425" rIns="91425" bIns="91425" anchor="t" anchorCtr="0">
            <a:noAutofit/>
          </a:bodyPr>
          <a:lstStyle/>
          <a:p>
            <a:pPr marL="0" lvl="0" indent="0">
              <a:lnSpc>
                <a:spcPct val="150000"/>
              </a:lnSpc>
              <a:spcAft>
                <a:spcPts val="1200"/>
              </a:spcAft>
            </a:pPr>
            <a:r>
              <a:rPr lang="en-GB" sz="1800" dirty="0"/>
              <a:t>Think through all of the information they just gave you.</a:t>
            </a:r>
          </a:p>
          <a:p>
            <a:pPr marL="0" lvl="0" indent="0">
              <a:lnSpc>
                <a:spcPct val="150000"/>
              </a:lnSpc>
              <a:spcAft>
                <a:spcPts val="1200"/>
              </a:spcAft>
            </a:pPr>
            <a:r>
              <a:rPr lang="en-GB" sz="1800" dirty="0"/>
              <a:t>Think about how the answer applies to your problem and if all of your questions were addressed</a:t>
            </a:r>
            <a:endParaRPr sz="1800" dirty="0"/>
          </a:p>
        </p:txBody>
      </p:sp>
      <p:sp>
        <p:nvSpPr>
          <p:cNvPr id="1255" name="Google Shape;1255;p89"/>
          <p:cNvSpPr/>
          <p:nvPr/>
        </p:nvSpPr>
        <p:spPr>
          <a:xfrm rot="10800000" flipH="1">
            <a:off x="-1806184" y="-1943003"/>
            <a:ext cx="3679200" cy="3679200"/>
          </a:xfrm>
          <a:prstGeom prst="blockArc">
            <a:avLst>
              <a:gd name="adj1" fmla="val 15904124"/>
              <a:gd name="adj2" fmla="val 21548879"/>
              <a:gd name="adj3" fmla="val 959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89"/>
          <p:cNvSpPr/>
          <p:nvPr/>
        </p:nvSpPr>
        <p:spPr>
          <a:xfrm>
            <a:off x="3676175" y="4111050"/>
            <a:ext cx="2753100" cy="2753100"/>
          </a:xfrm>
          <a:prstGeom prst="donut">
            <a:avLst>
              <a:gd name="adj" fmla="val 11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89"/>
          <p:cNvSpPr txBox="1">
            <a:spLocks noGrp="1"/>
          </p:cNvSpPr>
          <p:nvPr>
            <p:ph type="title"/>
          </p:nvPr>
        </p:nvSpPr>
        <p:spPr>
          <a:xfrm>
            <a:off x="813010" y="973274"/>
            <a:ext cx="4193991" cy="2031900"/>
          </a:xfrm>
          <a:prstGeom prst="rect">
            <a:avLst/>
          </a:prstGeom>
        </p:spPr>
        <p:txBody>
          <a:bodyPr spcFirstLastPara="1" wrap="square" lIns="91425" tIns="91425" rIns="91425" bIns="91425" anchor="t" anchorCtr="0">
            <a:noAutofit/>
          </a:bodyPr>
          <a:lstStyle/>
          <a:p>
            <a:pPr lvl="0"/>
            <a:r>
              <a:rPr lang="en" dirty="0"/>
              <a:t>3. </a:t>
            </a:r>
            <a:r>
              <a:rPr lang="en-GB" dirty="0"/>
              <a:t>Think about what they said</a:t>
            </a:r>
            <a:endParaRPr dirty="0"/>
          </a:p>
        </p:txBody>
      </p:sp>
    </p:spTree>
    <p:extLst>
      <p:ext uri="{BB962C8B-B14F-4D97-AF65-F5344CB8AC3E}">
        <p14:creationId xmlns:p14="http://schemas.microsoft.com/office/powerpoint/2010/main" val="19291461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pic>
        <p:nvPicPr>
          <p:cNvPr id="1252" name="Google Shape;1252;p89"/>
          <p:cNvPicPr preferRelativeResize="0">
            <a:picLocks noGrp="1"/>
          </p:cNvPicPr>
          <p:nvPr>
            <p:ph type="pic" idx="2"/>
          </p:nvPr>
        </p:nvPicPr>
        <p:blipFill rotWithShape="1">
          <a:blip r:embed="rId3">
            <a:alphaModFix/>
          </a:blip>
          <a:srcRect t="7755" b="7755"/>
          <a:stretch/>
        </p:blipFill>
        <p:spPr>
          <a:xfrm>
            <a:off x="5362988" y="312759"/>
            <a:ext cx="3429000" cy="4615229"/>
          </a:xfrm>
          <a:prstGeom prst="rect">
            <a:avLst/>
          </a:prstGeom>
        </p:spPr>
      </p:pic>
      <p:sp>
        <p:nvSpPr>
          <p:cNvPr id="1255" name="Google Shape;1255;p89"/>
          <p:cNvSpPr/>
          <p:nvPr/>
        </p:nvSpPr>
        <p:spPr>
          <a:xfrm rot="10800000" flipH="1">
            <a:off x="-2292671" y="-2469233"/>
            <a:ext cx="3679200" cy="3679200"/>
          </a:xfrm>
          <a:prstGeom prst="blockArc">
            <a:avLst>
              <a:gd name="adj1" fmla="val 15904124"/>
              <a:gd name="adj2" fmla="val 21548879"/>
              <a:gd name="adj3" fmla="val 959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89"/>
          <p:cNvSpPr/>
          <p:nvPr/>
        </p:nvSpPr>
        <p:spPr>
          <a:xfrm>
            <a:off x="4572000" y="4430651"/>
            <a:ext cx="2753100" cy="2753100"/>
          </a:xfrm>
          <a:prstGeom prst="donut">
            <a:avLst>
              <a:gd name="adj" fmla="val 11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89"/>
          <p:cNvSpPr txBox="1">
            <a:spLocks noGrp="1"/>
          </p:cNvSpPr>
          <p:nvPr>
            <p:ph type="title"/>
          </p:nvPr>
        </p:nvSpPr>
        <p:spPr>
          <a:xfrm>
            <a:off x="582573" y="480283"/>
            <a:ext cx="4543000" cy="1188200"/>
          </a:xfrm>
          <a:prstGeom prst="rect">
            <a:avLst/>
          </a:prstGeom>
        </p:spPr>
        <p:txBody>
          <a:bodyPr spcFirstLastPara="1" wrap="square" lIns="91425" tIns="91425" rIns="91425" bIns="91425" anchor="t" anchorCtr="0">
            <a:noAutofit/>
          </a:bodyPr>
          <a:lstStyle/>
          <a:p>
            <a:pPr lvl="0"/>
            <a:r>
              <a:rPr lang="en" dirty="0"/>
              <a:t>4. </a:t>
            </a:r>
            <a:r>
              <a:rPr lang="en-GB" dirty="0"/>
              <a:t>Ask for clarification when you need it</a:t>
            </a:r>
            <a:endParaRPr dirty="0"/>
          </a:p>
        </p:txBody>
      </p:sp>
      <p:sp>
        <p:nvSpPr>
          <p:cNvPr id="1254" name="Google Shape;1254;p89"/>
          <p:cNvSpPr txBox="1">
            <a:spLocks noGrp="1"/>
          </p:cNvSpPr>
          <p:nvPr>
            <p:ph type="subTitle" idx="1"/>
          </p:nvPr>
        </p:nvSpPr>
        <p:spPr>
          <a:xfrm>
            <a:off x="514991" y="1500959"/>
            <a:ext cx="4847997" cy="3637074"/>
          </a:xfrm>
          <a:prstGeom prst="rect">
            <a:avLst/>
          </a:prstGeom>
        </p:spPr>
        <p:txBody>
          <a:bodyPr spcFirstLastPara="1" wrap="square" lIns="91425" tIns="91425" rIns="91425" bIns="91425" anchor="t" anchorCtr="0">
            <a:noAutofit/>
          </a:bodyPr>
          <a:lstStyle/>
          <a:p>
            <a:pPr marL="0" indent="0" algn="just">
              <a:lnSpc>
                <a:spcPct val="150000"/>
              </a:lnSpc>
              <a:spcAft>
                <a:spcPts val="1200"/>
              </a:spcAft>
            </a:pPr>
            <a:r>
              <a:rPr lang="en-GB" sz="1800" dirty="0"/>
              <a:t>If the answer they give you contains something you don't understand, don't be too embarrassed to ask for further clarification.</a:t>
            </a:r>
          </a:p>
          <a:p>
            <a:pPr marL="0" indent="0" algn="just">
              <a:lnSpc>
                <a:spcPct val="150000"/>
              </a:lnSpc>
              <a:spcAft>
                <a:spcPts val="1200"/>
              </a:spcAft>
            </a:pPr>
            <a:r>
              <a:rPr lang="en-GB" sz="1800" dirty="0"/>
              <a:t>This will help keep further problems from arising because you did not get all the information you needed.</a:t>
            </a:r>
            <a:endParaRPr sz="1800" dirty="0"/>
          </a:p>
        </p:txBody>
      </p:sp>
    </p:spTree>
    <p:extLst>
      <p:ext uri="{BB962C8B-B14F-4D97-AF65-F5344CB8AC3E}">
        <p14:creationId xmlns:p14="http://schemas.microsoft.com/office/powerpoint/2010/main" val="2300073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63"/>
          <p:cNvSpPr txBox="1">
            <a:spLocks noGrp="1"/>
          </p:cNvSpPr>
          <p:nvPr>
            <p:ph type="title" idx="2"/>
          </p:nvPr>
        </p:nvSpPr>
        <p:spPr>
          <a:xfrm>
            <a:off x="1056100" y="1739050"/>
            <a:ext cx="2595000" cy="168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19" name="Google Shape;619;p63"/>
          <p:cNvSpPr txBox="1">
            <a:spLocks noGrp="1"/>
          </p:cNvSpPr>
          <p:nvPr>
            <p:ph type="title"/>
          </p:nvPr>
        </p:nvSpPr>
        <p:spPr>
          <a:xfrm>
            <a:off x="3864398" y="1673095"/>
            <a:ext cx="4476883" cy="1797310"/>
          </a:xfrm>
          <a:prstGeom prst="rect">
            <a:avLst/>
          </a:prstGeom>
        </p:spPr>
        <p:txBody>
          <a:bodyPr spcFirstLastPara="1" wrap="square" lIns="91425" tIns="91425" rIns="91425" bIns="91425" anchor="b" anchorCtr="0">
            <a:noAutofit/>
          </a:bodyPr>
          <a:lstStyle/>
          <a:p>
            <a:pPr algn="l"/>
            <a:r>
              <a:rPr lang="en-US" sz="5400" dirty="0"/>
              <a:t>Define your goal.</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pic>
        <p:nvPicPr>
          <p:cNvPr id="1252" name="Google Shape;1252;p89"/>
          <p:cNvPicPr preferRelativeResize="0">
            <a:picLocks noGrp="1"/>
          </p:cNvPicPr>
          <p:nvPr>
            <p:ph type="pic" idx="2"/>
          </p:nvPr>
        </p:nvPicPr>
        <p:blipFill rotWithShape="1">
          <a:blip r:embed="rId3">
            <a:alphaModFix/>
          </a:blip>
          <a:srcRect t="7755" b="7755"/>
          <a:stretch/>
        </p:blipFill>
        <p:spPr>
          <a:xfrm>
            <a:off x="5465460" y="260446"/>
            <a:ext cx="3291740" cy="4688481"/>
          </a:xfrm>
          <a:prstGeom prst="rect">
            <a:avLst/>
          </a:prstGeom>
        </p:spPr>
      </p:pic>
      <p:sp>
        <p:nvSpPr>
          <p:cNvPr id="1254" name="Google Shape;1254;p89"/>
          <p:cNvSpPr txBox="1">
            <a:spLocks noGrp="1"/>
          </p:cNvSpPr>
          <p:nvPr>
            <p:ph type="subTitle" idx="1"/>
          </p:nvPr>
        </p:nvSpPr>
        <p:spPr>
          <a:xfrm>
            <a:off x="443776" y="1455916"/>
            <a:ext cx="5021684" cy="3100940"/>
          </a:xfrm>
          <a:prstGeom prst="rect">
            <a:avLst/>
          </a:prstGeom>
        </p:spPr>
        <p:txBody>
          <a:bodyPr spcFirstLastPara="1" wrap="square" lIns="91425" tIns="91425" rIns="91425" bIns="91425" anchor="t" anchorCtr="0">
            <a:noAutofit/>
          </a:bodyPr>
          <a:lstStyle/>
          <a:p>
            <a:pPr marL="0" lvl="0" indent="0" algn="just">
              <a:lnSpc>
                <a:spcPct val="150000"/>
              </a:lnSpc>
              <a:spcAft>
                <a:spcPts val="600"/>
              </a:spcAft>
            </a:pPr>
            <a:r>
              <a:rPr lang="en-GB" sz="1800" dirty="0"/>
              <a:t>Ask more questions if they come up until you have as complete an answer as possible.</a:t>
            </a:r>
          </a:p>
          <a:p>
            <a:pPr marL="0" lvl="0" indent="0" algn="just">
              <a:lnSpc>
                <a:spcPct val="150000"/>
              </a:lnSpc>
              <a:spcAft>
                <a:spcPts val="600"/>
              </a:spcAft>
            </a:pPr>
            <a:r>
              <a:rPr lang="en-GB" sz="1800" dirty="0"/>
              <a:t>Asking more questions will also show the person that you’re asking that you’re really processing and appreciating the information they’re giving you.</a:t>
            </a:r>
            <a:endParaRPr sz="1800" dirty="0"/>
          </a:p>
        </p:txBody>
      </p:sp>
      <p:sp>
        <p:nvSpPr>
          <p:cNvPr id="1255" name="Google Shape;1255;p89"/>
          <p:cNvSpPr/>
          <p:nvPr/>
        </p:nvSpPr>
        <p:spPr>
          <a:xfrm rot="10800000" flipH="1">
            <a:off x="-2204052" y="-2522356"/>
            <a:ext cx="3679200" cy="3679200"/>
          </a:xfrm>
          <a:prstGeom prst="blockArc">
            <a:avLst>
              <a:gd name="adj1" fmla="val 15904124"/>
              <a:gd name="adj2" fmla="val 21548879"/>
              <a:gd name="adj3" fmla="val 959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89"/>
          <p:cNvSpPr/>
          <p:nvPr/>
        </p:nvSpPr>
        <p:spPr>
          <a:xfrm>
            <a:off x="3676175" y="4111050"/>
            <a:ext cx="2753100" cy="2753100"/>
          </a:xfrm>
          <a:prstGeom prst="donut">
            <a:avLst>
              <a:gd name="adj" fmla="val 11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89"/>
          <p:cNvSpPr txBox="1">
            <a:spLocks noGrp="1"/>
          </p:cNvSpPr>
          <p:nvPr>
            <p:ph type="title"/>
          </p:nvPr>
        </p:nvSpPr>
        <p:spPr>
          <a:xfrm>
            <a:off x="386800" y="782565"/>
            <a:ext cx="5498678" cy="1850353"/>
          </a:xfrm>
          <a:prstGeom prst="rect">
            <a:avLst/>
          </a:prstGeom>
        </p:spPr>
        <p:txBody>
          <a:bodyPr spcFirstLastPara="1" wrap="square" lIns="91425" tIns="91425" rIns="91425" bIns="91425" anchor="t" anchorCtr="0">
            <a:noAutofit/>
          </a:bodyPr>
          <a:lstStyle/>
          <a:p>
            <a:pPr lvl="0"/>
            <a:r>
              <a:rPr lang="en-US" dirty="0"/>
              <a:t>5. Keep asking questions</a:t>
            </a:r>
            <a:endParaRPr dirty="0"/>
          </a:p>
        </p:txBody>
      </p:sp>
    </p:spTree>
    <p:extLst>
      <p:ext uri="{BB962C8B-B14F-4D97-AF65-F5344CB8AC3E}">
        <p14:creationId xmlns:p14="http://schemas.microsoft.com/office/powerpoint/2010/main" val="18476248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pic>
        <p:nvPicPr>
          <p:cNvPr id="1252" name="Google Shape;1252;p89"/>
          <p:cNvPicPr preferRelativeResize="0">
            <a:picLocks noGrp="1"/>
          </p:cNvPicPr>
          <p:nvPr>
            <p:ph type="pic" idx="2"/>
          </p:nvPr>
        </p:nvPicPr>
        <p:blipFill rotWithShape="1">
          <a:blip r:embed="rId3">
            <a:alphaModFix/>
          </a:blip>
          <a:srcRect t="7755" b="7755"/>
          <a:stretch/>
        </p:blipFill>
        <p:spPr>
          <a:xfrm>
            <a:off x="5349028" y="339493"/>
            <a:ext cx="3429000" cy="4560573"/>
          </a:xfrm>
          <a:prstGeom prst="rect">
            <a:avLst/>
          </a:prstGeom>
        </p:spPr>
      </p:pic>
      <p:sp>
        <p:nvSpPr>
          <p:cNvPr id="1254" name="Google Shape;1254;p89"/>
          <p:cNvSpPr txBox="1">
            <a:spLocks noGrp="1"/>
          </p:cNvSpPr>
          <p:nvPr>
            <p:ph type="subTitle" idx="1"/>
          </p:nvPr>
        </p:nvSpPr>
        <p:spPr>
          <a:xfrm>
            <a:off x="495592" y="2081521"/>
            <a:ext cx="4853436" cy="3241828"/>
          </a:xfrm>
          <a:prstGeom prst="rect">
            <a:avLst/>
          </a:prstGeom>
        </p:spPr>
        <p:txBody>
          <a:bodyPr spcFirstLastPara="1" wrap="square" lIns="91425" tIns="91425" rIns="91425" bIns="91425" anchor="t" anchorCtr="0">
            <a:noAutofit/>
          </a:bodyPr>
          <a:lstStyle/>
          <a:p>
            <a:pPr marL="0" indent="0" algn="just">
              <a:lnSpc>
                <a:spcPct val="150000"/>
              </a:lnSpc>
              <a:spcAft>
                <a:spcPts val="600"/>
              </a:spcAft>
            </a:pPr>
            <a:r>
              <a:rPr lang="en-GB" sz="1800" dirty="0"/>
              <a:t>You can also ask for general advice about the area you are asking about if the person is an expert.</a:t>
            </a:r>
          </a:p>
          <a:p>
            <a:pPr marL="0" indent="0" algn="just">
              <a:lnSpc>
                <a:spcPct val="150000"/>
              </a:lnSpc>
              <a:spcAft>
                <a:spcPts val="600"/>
              </a:spcAft>
            </a:pPr>
            <a:r>
              <a:rPr lang="en-GB" sz="1800" dirty="0"/>
              <a:t>They may have some expert advice that they wish someone had given them.</a:t>
            </a:r>
            <a:endParaRPr sz="1800" dirty="0"/>
          </a:p>
        </p:txBody>
      </p:sp>
      <p:sp>
        <p:nvSpPr>
          <p:cNvPr id="1255" name="Google Shape;1255;p89"/>
          <p:cNvSpPr/>
          <p:nvPr/>
        </p:nvSpPr>
        <p:spPr>
          <a:xfrm rot="10800000" flipH="1">
            <a:off x="-2092371" y="-2543296"/>
            <a:ext cx="3679200" cy="3679200"/>
          </a:xfrm>
          <a:prstGeom prst="blockArc">
            <a:avLst>
              <a:gd name="adj1" fmla="val 15904124"/>
              <a:gd name="adj2" fmla="val 21548879"/>
              <a:gd name="adj3" fmla="val 959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89"/>
          <p:cNvSpPr/>
          <p:nvPr/>
        </p:nvSpPr>
        <p:spPr>
          <a:xfrm>
            <a:off x="4115924" y="4323856"/>
            <a:ext cx="2753100" cy="2753100"/>
          </a:xfrm>
          <a:prstGeom prst="donut">
            <a:avLst>
              <a:gd name="adj" fmla="val 11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89"/>
          <p:cNvSpPr txBox="1">
            <a:spLocks noGrp="1"/>
          </p:cNvSpPr>
          <p:nvPr>
            <p:ph type="title"/>
          </p:nvPr>
        </p:nvSpPr>
        <p:spPr>
          <a:xfrm>
            <a:off x="631268" y="911135"/>
            <a:ext cx="4377329" cy="1101572"/>
          </a:xfrm>
          <a:prstGeom prst="rect">
            <a:avLst/>
          </a:prstGeom>
        </p:spPr>
        <p:txBody>
          <a:bodyPr spcFirstLastPara="1" wrap="square" lIns="91425" tIns="91425" rIns="91425" bIns="91425" anchor="t" anchorCtr="0">
            <a:noAutofit/>
          </a:bodyPr>
          <a:lstStyle/>
          <a:p>
            <a:pPr lvl="0"/>
            <a:r>
              <a:rPr lang="en-US" dirty="0"/>
              <a:t>6. </a:t>
            </a:r>
            <a:r>
              <a:rPr lang="en-GB" dirty="0"/>
              <a:t>Ask for generally related advice</a:t>
            </a:r>
            <a:endParaRPr dirty="0"/>
          </a:p>
        </p:txBody>
      </p:sp>
    </p:spTree>
    <p:extLst>
      <p:ext uri="{BB962C8B-B14F-4D97-AF65-F5344CB8AC3E}">
        <p14:creationId xmlns:p14="http://schemas.microsoft.com/office/powerpoint/2010/main" val="37989350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056"/>
        <p:cNvGrpSpPr/>
        <p:nvPr/>
      </p:nvGrpSpPr>
      <p:grpSpPr>
        <a:xfrm>
          <a:off x="0" y="0"/>
          <a:ext cx="0" cy="0"/>
          <a:chOff x="0" y="0"/>
          <a:chExt cx="0" cy="0"/>
        </a:xfrm>
      </p:grpSpPr>
      <p:sp>
        <p:nvSpPr>
          <p:cNvPr id="6057" name="Google Shape;6057;p116"/>
          <p:cNvSpPr txBox="1">
            <a:spLocks noGrp="1"/>
          </p:cNvSpPr>
          <p:nvPr>
            <p:ph type="title"/>
          </p:nvPr>
        </p:nvSpPr>
        <p:spPr>
          <a:xfrm>
            <a:off x="944107" y="1328532"/>
            <a:ext cx="6830100" cy="109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8800" dirty="0"/>
              <a:t>THANKS</a:t>
            </a:r>
            <a:endParaRPr sz="8800" dirty="0"/>
          </a:p>
        </p:txBody>
      </p:sp>
      <p:sp>
        <p:nvSpPr>
          <p:cNvPr id="6058" name="Google Shape;6058;p116"/>
          <p:cNvSpPr txBox="1">
            <a:spLocks noGrp="1"/>
          </p:cNvSpPr>
          <p:nvPr>
            <p:ph type="subTitle" idx="1"/>
          </p:nvPr>
        </p:nvSpPr>
        <p:spPr>
          <a:xfrm>
            <a:off x="1144207" y="2571750"/>
            <a:ext cx="6429900" cy="14103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b="1" dirty="0">
                <a:solidFill>
                  <a:schemeClr val="accent3"/>
                </a:solidFill>
              </a:rPr>
              <a:t>Do you have any questions?</a:t>
            </a:r>
            <a:endParaRPr lang="en-US" b="1" dirty="0">
              <a:solidFill>
                <a:schemeClr val="accent3"/>
              </a:solidFill>
            </a:endParaRPr>
          </a:p>
          <a:p>
            <a:pPr marL="0" lvl="0" indent="0" algn="l" rtl="0">
              <a:spcBef>
                <a:spcPts val="0"/>
              </a:spcBef>
              <a:spcAft>
                <a:spcPts val="0"/>
              </a:spcAft>
              <a:buClr>
                <a:schemeClr val="dk1"/>
              </a:buClr>
              <a:buSzPts val="1100"/>
              <a:buFont typeface="Arial"/>
              <a:buNone/>
            </a:pPr>
            <a:r>
              <a:rPr lang="en-US" dirty="0">
                <a:hlinkClick r:id="rId3"/>
              </a:rPr>
              <a:t>nhutp9673@gmail.com</a:t>
            </a:r>
            <a:endParaRPr lang="en-US" dirty="0"/>
          </a:p>
          <a:p>
            <a:pPr marL="0" lvl="0" indent="0" algn="l" rtl="0">
              <a:spcBef>
                <a:spcPts val="0"/>
              </a:spcBef>
              <a:spcAft>
                <a:spcPts val="0"/>
              </a:spcAft>
              <a:buClr>
                <a:schemeClr val="dk1"/>
              </a:buClr>
              <a:buSzPts val="1100"/>
              <a:buFont typeface="Arial"/>
              <a:buNone/>
            </a:pPr>
            <a:r>
              <a:rPr lang="en-US" dirty="0"/>
              <a:t>By Pham Minh </a:t>
            </a:r>
            <a:r>
              <a:rPr lang="en-US" dirty="0" err="1"/>
              <a:t>Nhut</a:t>
            </a:r>
            <a:endParaRPr lang="en-US" dirty="0"/>
          </a:p>
        </p:txBody>
      </p:sp>
    </p:spTree>
    <p:extLst>
      <p:ext uri="{BB962C8B-B14F-4D97-AF65-F5344CB8AC3E}">
        <p14:creationId xmlns:p14="http://schemas.microsoft.com/office/powerpoint/2010/main" val="2991127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pic>
        <p:nvPicPr>
          <p:cNvPr id="5" name="Picture 2" descr="Les Gens Courent Vers L'illustration De Vecteur Plat De Dessin Animé De  But. Homme D'affaires Instruisant Les Travailleurs. Atteindre Le Succès.  Compétences Pratiques En Leadership En Équipe. Travail D'équipe En  Entreprise. Atteindre">
            <a:extLst>
              <a:ext uri="{FF2B5EF4-FFF2-40B4-BE49-F238E27FC236}">
                <a16:creationId xmlns:a16="http://schemas.microsoft.com/office/drawing/2014/main" id="{BE01990D-6CA6-4E4C-84A3-BDCEA14ACD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538" y="1297000"/>
            <a:ext cx="4405047" cy="2714407"/>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76;p61">
            <a:extLst>
              <a:ext uri="{FF2B5EF4-FFF2-40B4-BE49-F238E27FC236}">
                <a16:creationId xmlns:a16="http://schemas.microsoft.com/office/drawing/2014/main" id="{2B53DF51-F3A0-4984-A57E-36BF403C7502}"/>
              </a:ext>
            </a:extLst>
          </p:cNvPr>
          <p:cNvSpPr txBox="1">
            <a:spLocks/>
          </p:cNvSpPr>
          <p:nvPr/>
        </p:nvSpPr>
        <p:spPr>
          <a:xfrm>
            <a:off x="3083" y="1297000"/>
            <a:ext cx="4648455" cy="16961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9pPr>
          </a:lstStyle>
          <a:p>
            <a:pPr marL="174625" indent="0">
              <a:lnSpc>
                <a:spcPct val="150000"/>
              </a:lnSpc>
              <a:spcAft>
                <a:spcPts val="600"/>
              </a:spcAft>
              <a:buClr>
                <a:srgbClr val="000000"/>
              </a:buClr>
              <a:buFont typeface="Arial"/>
            </a:pPr>
            <a:r>
              <a:rPr lang="en-GB" sz="1800" dirty="0">
                <a:ea typeface="Arial"/>
                <a:cs typeface="Arial"/>
                <a:sym typeface="Arial"/>
              </a:rPr>
              <a:t>Do you need to gather information?</a:t>
            </a:r>
          </a:p>
          <a:p>
            <a:pPr marL="174625" indent="0">
              <a:lnSpc>
                <a:spcPct val="150000"/>
              </a:lnSpc>
              <a:spcAft>
                <a:spcPts val="600"/>
              </a:spcAft>
              <a:buClr>
                <a:srgbClr val="000000"/>
              </a:buClr>
              <a:buFont typeface="Arial"/>
            </a:pPr>
            <a:r>
              <a:rPr lang="en-GB" sz="1800" dirty="0">
                <a:ea typeface="Arial"/>
                <a:cs typeface="Arial"/>
                <a:sym typeface="Arial"/>
              </a:rPr>
              <a:t>Better understand a problem?</a:t>
            </a:r>
          </a:p>
          <a:p>
            <a:pPr marL="174625" indent="0">
              <a:lnSpc>
                <a:spcPct val="150000"/>
              </a:lnSpc>
              <a:spcAft>
                <a:spcPts val="600"/>
              </a:spcAft>
              <a:buClr>
                <a:srgbClr val="000000"/>
              </a:buClr>
              <a:buFont typeface="Arial"/>
            </a:pPr>
            <a:r>
              <a:rPr lang="en-GB" sz="1800" dirty="0">
                <a:ea typeface="Arial"/>
                <a:cs typeface="Arial"/>
                <a:sym typeface="Arial"/>
              </a:rPr>
              <a:t>Get details on an important event?</a:t>
            </a:r>
            <a:endParaRPr lang="en-US" sz="1800" dirty="0">
              <a:ea typeface="Arial"/>
              <a:cs typeface="Arial"/>
              <a:sym typeface="Arial"/>
            </a:endParaRPr>
          </a:p>
        </p:txBody>
      </p:sp>
      <p:sp>
        <p:nvSpPr>
          <p:cNvPr id="14" name="Google Shape;625;p64">
            <a:extLst>
              <a:ext uri="{FF2B5EF4-FFF2-40B4-BE49-F238E27FC236}">
                <a16:creationId xmlns:a16="http://schemas.microsoft.com/office/drawing/2014/main" id="{D538840B-3FFA-488C-8953-D12ACC9F8D6D}"/>
              </a:ext>
            </a:extLst>
          </p:cNvPr>
          <p:cNvSpPr txBox="1">
            <a:spLocks/>
          </p:cNvSpPr>
          <p:nvPr/>
        </p:nvSpPr>
        <p:spPr>
          <a:xfrm>
            <a:off x="215814" y="437122"/>
            <a:ext cx="7870278" cy="8062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ontserrat"/>
              <a:buNone/>
              <a:defRPr sz="30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dirty="0">
                <a:latin typeface="Arial" panose="020B0604020202020204" pitchFamily="34" charset="0"/>
              </a:rPr>
              <a:t>Figure out the purpose of your question.</a:t>
            </a:r>
            <a:endParaRPr lang="en-GB" dirty="0"/>
          </a:p>
        </p:txBody>
      </p:sp>
      <p:sp>
        <p:nvSpPr>
          <p:cNvPr id="13" name="Rectangle 12">
            <a:extLst>
              <a:ext uri="{FF2B5EF4-FFF2-40B4-BE49-F238E27FC236}">
                <a16:creationId xmlns:a16="http://schemas.microsoft.com/office/drawing/2014/main" id="{15FED43C-86A0-4E5B-AD67-5D511605FC0E}"/>
              </a:ext>
            </a:extLst>
          </p:cNvPr>
          <p:cNvSpPr/>
          <p:nvPr/>
        </p:nvSpPr>
        <p:spPr>
          <a:xfrm>
            <a:off x="41310" y="2993178"/>
            <a:ext cx="4572000" cy="1292020"/>
          </a:xfrm>
          <a:prstGeom prst="rect">
            <a:avLst/>
          </a:prstGeom>
        </p:spPr>
        <p:txBody>
          <a:bodyPr>
            <a:spAutoFit/>
          </a:bodyPr>
          <a:lstStyle/>
          <a:p>
            <a:pPr marL="174625">
              <a:lnSpc>
                <a:spcPct val="150000"/>
              </a:lnSpc>
              <a:spcAft>
                <a:spcPts val="600"/>
              </a:spcAft>
              <a:buSzPts val="1400"/>
            </a:pPr>
            <a:r>
              <a:rPr lang="en-GB" sz="1800" dirty="0">
                <a:solidFill>
                  <a:schemeClr val="accent1"/>
                </a:solidFill>
                <a:latin typeface="Montserrat"/>
                <a:sym typeface="Montserrat"/>
              </a:rPr>
              <a:t>If crafted carefully, smart questions can clearly and succinctly answer these questions, and more. </a:t>
            </a:r>
          </a:p>
        </p:txBody>
      </p:sp>
    </p:spTree>
    <p:extLst>
      <p:ext uri="{BB962C8B-B14F-4D97-AF65-F5344CB8AC3E}">
        <p14:creationId xmlns:p14="http://schemas.microsoft.com/office/powerpoint/2010/main" val="399697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64"/>
          <p:cNvSpPr txBox="1">
            <a:spLocks noGrp="1"/>
          </p:cNvSpPr>
          <p:nvPr>
            <p:ph type="title"/>
          </p:nvPr>
        </p:nvSpPr>
        <p:spPr>
          <a:xfrm>
            <a:off x="166953" y="469855"/>
            <a:ext cx="7870278" cy="806216"/>
          </a:xfrm>
          <a:prstGeom prst="rect">
            <a:avLst/>
          </a:prstGeom>
        </p:spPr>
        <p:txBody>
          <a:bodyPr spcFirstLastPara="1" wrap="square" lIns="91425" tIns="91425" rIns="91425" bIns="91425" anchor="t" anchorCtr="0">
            <a:noAutofit/>
          </a:bodyPr>
          <a:lstStyle/>
          <a:p>
            <a:pPr lvl="0"/>
            <a:r>
              <a:rPr lang="en-GB" dirty="0">
                <a:latin typeface="Arial" panose="020B0604020202020204" pitchFamily="34" charset="0"/>
              </a:rPr>
              <a:t>Figure out the purpose of your question.</a:t>
            </a:r>
            <a:endParaRPr dirty="0"/>
          </a:p>
        </p:txBody>
      </p:sp>
      <p:pic>
        <p:nvPicPr>
          <p:cNvPr id="5" name="Picture 2" descr="Les Gens Courent Vers L'illustration De Vecteur Plat De Dessin Animé De  But. Homme D'affaires Instruisant Les Travailleurs. Atteindre Le Succès.  Compétences Pratiques En Leadership En Équipe. Travail D'équipe En  Entreprise. Atteindre">
            <a:extLst>
              <a:ext uri="{FF2B5EF4-FFF2-40B4-BE49-F238E27FC236}">
                <a16:creationId xmlns:a16="http://schemas.microsoft.com/office/drawing/2014/main" id="{BE01990D-6CA6-4E4C-84A3-BDCEA14ACD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2890" y="2203112"/>
            <a:ext cx="3961110" cy="2940388"/>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576;p61">
            <a:extLst>
              <a:ext uri="{FF2B5EF4-FFF2-40B4-BE49-F238E27FC236}">
                <a16:creationId xmlns:a16="http://schemas.microsoft.com/office/drawing/2014/main" id="{A2CCC531-6B67-4023-9601-199E304391FD}"/>
              </a:ext>
            </a:extLst>
          </p:cNvPr>
          <p:cNvSpPr txBox="1">
            <a:spLocks noGrp="1"/>
          </p:cNvSpPr>
          <p:nvPr>
            <p:ph type="subTitle" idx="1"/>
          </p:nvPr>
        </p:nvSpPr>
        <p:spPr>
          <a:xfrm>
            <a:off x="-83820" y="1368949"/>
            <a:ext cx="5120640" cy="999595"/>
          </a:xfrm>
          <a:prstGeom prst="rect">
            <a:avLst/>
          </a:prstGeom>
        </p:spPr>
        <p:txBody>
          <a:bodyPr spcFirstLastPara="1" wrap="square" lIns="91425" tIns="91425" rIns="91425" bIns="91425" anchor="t" anchorCtr="0">
            <a:noAutofit/>
          </a:bodyPr>
          <a:lstStyle/>
          <a:p>
            <a:pPr marL="174625" indent="0"/>
            <a:r>
              <a:rPr lang="en-GB" sz="1800" dirty="0"/>
              <a:t>Smart questions will:</a:t>
            </a:r>
            <a:endParaRPr lang="en-US" sz="1800" dirty="0"/>
          </a:p>
        </p:txBody>
      </p:sp>
      <p:sp>
        <p:nvSpPr>
          <p:cNvPr id="4" name="Rectangle 3">
            <a:extLst>
              <a:ext uri="{FF2B5EF4-FFF2-40B4-BE49-F238E27FC236}">
                <a16:creationId xmlns:a16="http://schemas.microsoft.com/office/drawing/2014/main" id="{CD8BCAE4-AB08-40CE-AC88-3C654FC7644A}"/>
              </a:ext>
            </a:extLst>
          </p:cNvPr>
          <p:cNvSpPr/>
          <p:nvPr/>
        </p:nvSpPr>
        <p:spPr>
          <a:xfrm>
            <a:off x="166953" y="1793984"/>
            <a:ext cx="5228706" cy="2954655"/>
          </a:xfrm>
          <a:prstGeom prst="rect">
            <a:avLst/>
          </a:prstGeom>
        </p:spPr>
        <p:txBody>
          <a:bodyPr wrap="square">
            <a:spAutoFit/>
          </a:bodyPr>
          <a:lstStyle/>
          <a:p>
            <a:pPr marL="174625" indent="-174625" fontAlgn="base">
              <a:spcAft>
                <a:spcPts val="1200"/>
              </a:spcAft>
              <a:buFont typeface="Arial" panose="020B0604020202020204" pitchFamily="34" charset="0"/>
              <a:buChar char="•"/>
            </a:pPr>
            <a:r>
              <a:rPr lang="en-GB" sz="1800" dirty="0">
                <a:solidFill>
                  <a:schemeClr val="accent1"/>
                </a:solidFill>
                <a:latin typeface="Montserrat"/>
                <a:sym typeface="Montserrat"/>
              </a:rPr>
              <a:t>Encourage learning and spark new ideas. </a:t>
            </a:r>
          </a:p>
          <a:p>
            <a:pPr marL="174625" indent="-174625" fontAlgn="base">
              <a:spcAft>
                <a:spcPts val="1200"/>
              </a:spcAft>
              <a:buFont typeface="Arial" panose="020B0604020202020204" pitchFamily="34" charset="0"/>
              <a:buChar char="•"/>
            </a:pPr>
            <a:r>
              <a:rPr lang="en-GB" sz="1800" dirty="0">
                <a:solidFill>
                  <a:schemeClr val="accent1"/>
                </a:solidFill>
                <a:latin typeface="Montserrat"/>
                <a:sym typeface="Montserrat"/>
              </a:rPr>
              <a:t>Unlock hidden value. </a:t>
            </a:r>
          </a:p>
          <a:p>
            <a:pPr marL="174625" indent="-174625" fontAlgn="base">
              <a:spcAft>
                <a:spcPts val="1200"/>
              </a:spcAft>
              <a:buFont typeface="Arial" panose="020B0604020202020204" pitchFamily="34" charset="0"/>
              <a:buChar char="•"/>
            </a:pPr>
            <a:r>
              <a:rPr lang="en-GB" sz="1800" dirty="0">
                <a:solidFill>
                  <a:schemeClr val="accent1"/>
                </a:solidFill>
                <a:latin typeface="Montserrat"/>
                <a:sym typeface="Montserrat"/>
              </a:rPr>
              <a:t>Improve your performance. </a:t>
            </a:r>
          </a:p>
          <a:p>
            <a:pPr marL="174625" indent="-174625" fontAlgn="base">
              <a:spcAft>
                <a:spcPts val="1200"/>
              </a:spcAft>
              <a:buFont typeface="Arial" panose="020B0604020202020204" pitchFamily="34" charset="0"/>
              <a:buChar char="•"/>
            </a:pPr>
            <a:r>
              <a:rPr lang="en-GB" sz="1800" dirty="0">
                <a:solidFill>
                  <a:schemeClr val="accent1"/>
                </a:solidFill>
                <a:latin typeface="Montserrat"/>
                <a:sym typeface="Montserrat"/>
              </a:rPr>
              <a:t>Prevent potential pitfalls. </a:t>
            </a:r>
          </a:p>
          <a:p>
            <a:pPr marL="174625" indent="-174625" fontAlgn="base">
              <a:spcAft>
                <a:spcPts val="1200"/>
              </a:spcAft>
              <a:buFont typeface="Arial" panose="020B0604020202020204" pitchFamily="34" charset="0"/>
              <a:buChar char="•"/>
            </a:pPr>
            <a:r>
              <a:rPr lang="en-GB" sz="1800" dirty="0">
                <a:solidFill>
                  <a:schemeClr val="accent1"/>
                </a:solidFill>
                <a:latin typeface="Montserrat"/>
                <a:sym typeface="Montserrat"/>
              </a:rPr>
              <a:t>Build lasting relationships.  </a:t>
            </a:r>
          </a:p>
          <a:p>
            <a:pPr marL="174625" indent="-174625" fontAlgn="base">
              <a:spcAft>
                <a:spcPts val="1200"/>
              </a:spcAft>
              <a:buFont typeface="Arial" panose="020B0604020202020204" pitchFamily="34" charset="0"/>
              <a:buChar char="•"/>
            </a:pPr>
            <a:r>
              <a:rPr lang="en-GB" sz="1800" dirty="0">
                <a:solidFill>
                  <a:schemeClr val="accent1"/>
                </a:solidFill>
                <a:latin typeface="Montserrat"/>
                <a:sym typeface="Montserrat"/>
              </a:rPr>
              <a:t>Unlock learning. </a:t>
            </a:r>
          </a:p>
          <a:p>
            <a:pPr marL="174625" indent="-174625" fontAlgn="base">
              <a:spcAft>
                <a:spcPts val="1200"/>
              </a:spcAft>
              <a:buFont typeface="Arial" panose="020B0604020202020204" pitchFamily="34" charset="0"/>
              <a:buChar char="•"/>
            </a:pPr>
            <a:r>
              <a:rPr lang="en-GB" sz="1800" dirty="0">
                <a:solidFill>
                  <a:schemeClr val="accent1"/>
                </a:solidFill>
                <a:latin typeface="Montserrat"/>
                <a:sym typeface="Montserrat"/>
              </a:rPr>
              <a:t>Keep your conversations on track. </a:t>
            </a:r>
          </a:p>
        </p:txBody>
      </p:sp>
    </p:spTree>
    <p:extLst>
      <p:ext uri="{BB962C8B-B14F-4D97-AF65-F5344CB8AC3E}">
        <p14:creationId xmlns:p14="http://schemas.microsoft.com/office/powerpoint/2010/main" val="473799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7" name="Google Shape;927;p74"/>
          <p:cNvSpPr txBox="1">
            <a:spLocks noGrp="1"/>
          </p:cNvSpPr>
          <p:nvPr>
            <p:ph type="title" idx="2"/>
          </p:nvPr>
        </p:nvSpPr>
        <p:spPr>
          <a:xfrm>
            <a:off x="5835725" y="797275"/>
            <a:ext cx="2595000" cy="168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928" name="Google Shape;928;p74"/>
          <p:cNvSpPr txBox="1">
            <a:spLocks noGrp="1"/>
          </p:cNvSpPr>
          <p:nvPr>
            <p:ph type="title"/>
          </p:nvPr>
        </p:nvSpPr>
        <p:spPr>
          <a:xfrm>
            <a:off x="1103473" y="2080485"/>
            <a:ext cx="5117005" cy="1662300"/>
          </a:xfrm>
          <a:prstGeom prst="rect">
            <a:avLst/>
          </a:prstGeom>
        </p:spPr>
        <p:txBody>
          <a:bodyPr spcFirstLastPara="1" wrap="square" lIns="91425" tIns="91425" rIns="91425" bIns="91425" anchor="t" anchorCtr="0">
            <a:noAutofit/>
          </a:bodyPr>
          <a:lstStyle/>
          <a:p>
            <a:pPr fontAlgn="base"/>
            <a:r>
              <a:rPr lang="en-US" dirty="0"/>
              <a:t>Forming Your Question</a:t>
            </a:r>
          </a:p>
        </p:txBody>
      </p:sp>
      <p:sp>
        <p:nvSpPr>
          <p:cNvPr id="929" name="Google Shape;929;p74"/>
          <p:cNvSpPr/>
          <p:nvPr/>
        </p:nvSpPr>
        <p:spPr>
          <a:xfrm flipH="1">
            <a:off x="7194341" y="2992597"/>
            <a:ext cx="3679200" cy="3679200"/>
          </a:xfrm>
          <a:prstGeom prst="blockArc">
            <a:avLst>
              <a:gd name="adj1" fmla="val 15904124"/>
              <a:gd name="adj2" fmla="val 722519"/>
              <a:gd name="adj3" fmla="val 727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3574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64"/>
          <p:cNvSpPr txBox="1">
            <a:spLocks noGrp="1"/>
          </p:cNvSpPr>
          <p:nvPr>
            <p:ph type="title"/>
          </p:nvPr>
        </p:nvSpPr>
        <p:spPr>
          <a:xfrm>
            <a:off x="137945" y="899576"/>
            <a:ext cx="4517246" cy="1270200"/>
          </a:xfrm>
          <a:prstGeom prst="rect">
            <a:avLst/>
          </a:prstGeom>
        </p:spPr>
        <p:txBody>
          <a:bodyPr spcFirstLastPara="1" wrap="square" lIns="91425" tIns="91425" rIns="91425" bIns="91425" anchor="t" anchorCtr="0">
            <a:noAutofit/>
          </a:bodyPr>
          <a:lstStyle/>
          <a:p>
            <a:pPr lvl="0"/>
            <a:r>
              <a:rPr lang="en-GB" dirty="0"/>
              <a:t>Use correct grammar</a:t>
            </a:r>
            <a:endParaRPr dirty="0"/>
          </a:p>
        </p:txBody>
      </p:sp>
      <p:pic>
        <p:nvPicPr>
          <p:cNvPr id="627" name="Google Shape;627;p64"/>
          <p:cNvPicPr preferRelativeResize="0">
            <a:picLocks noGrp="1"/>
          </p:cNvPicPr>
          <p:nvPr>
            <p:ph type="pic" idx="2"/>
          </p:nvPr>
        </p:nvPicPr>
        <p:blipFill rotWithShape="1">
          <a:blip r:embed="rId3">
            <a:alphaModFix/>
          </a:blip>
          <a:srcRect l="24633" r="18356"/>
          <a:stretch/>
        </p:blipFill>
        <p:spPr>
          <a:xfrm>
            <a:off x="5173175" y="725700"/>
            <a:ext cx="3153300" cy="3692100"/>
          </a:xfrm>
          <a:prstGeom prst="round1Rect">
            <a:avLst>
              <a:gd name="adj" fmla="val 16667"/>
            </a:avLst>
          </a:prstGeom>
        </p:spPr>
      </p:pic>
      <p:sp>
        <p:nvSpPr>
          <p:cNvPr id="2" name="Rectangle 1">
            <a:extLst>
              <a:ext uri="{FF2B5EF4-FFF2-40B4-BE49-F238E27FC236}">
                <a16:creationId xmlns:a16="http://schemas.microsoft.com/office/drawing/2014/main" id="{295762FC-F790-441C-91B9-4811AAC4160F}"/>
              </a:ext>
            </a:extLst>
          </p:cNvPr>
          <p:cNvSpPr/>
          <p:nvPr/>
        </p:nvSpPr>
        <p:spPr>
          <a:xfrm>
            <a:off x="137945" y="1628464"/>
            <a:ext cx="5035230" cy="2615460"/>
          </a:xfrm>
          <a:prstGeom prst="rect">
            <a:avLst/>
          </a:prstGeom>
        </p:spPr>
        <p:txBody>
          <a:bodyPr wrap="square">
            <a:spAutoFit/>
          </a:bodyPr>
          <a:lstStyle/>
          <a:p>
            <a:pPr>
              <a:lnSpc>
                <a:spcPct val="150000"/>
              </a:lnSpc>
              <a:spcAft>
                <a:spcPts val="600"/>
              </a:spcAft>
            </a:pPr>
            <a:r>
              <a:rPr lang="en-GB" sz="1800" dirty="0">
                <a:solidFill>
                  <a:schemeClr val="accent1"/>
                </a:solidFill>
                <a:latin typeface="Montserrat"/>
                <a:sym typeface="Montserrat"/>
              </a:rPr>
              <a:t>Use the best grammar and pronunciation that you can. Speak clearly and enunciate. </a:t>
            </a:r>
          </a:p>
          <a:p>
            <a:pPr>
              <a:lnSpc>
                <a:spcPct val="150000"/>
              </a:lnSpc>
              <a:spcAft>
                <a:spcPts val="600"/>
              </a:spcAft>
            </a:pPr>
            <a:r>
              <a:rPr lang="en-GB" sz="1800" dirty="0">
                <a:solidFill>
                  <a:schemeClr val="accent1"/>
                </a:solidFill>
                <a:latin typeface="Montserrat"/>
                <a:sym typeface="Montserrat"/>
              </a:rPr>
              <a:t>This will not only make you appear more intelligent, but it will help make sure that the person you are asking can understand you and what you want to know.</a:t>
            </a:r>
            <a:endParaRPr lang="en-US" sz="1800" dirty="0">
              <a:solidFill>
                <a:schemeClr val="accent1"/>
              </a:solidFill>
              <a:latin typeface="Montserrat"/>
              <a:sym typeface="Montserrat"/>
            </a:endParaRPr>
          </a:p>
        </p:txBody>
      </p:sp>
      <p:sp>
        <p:nvSpPr>
          <p:cNvPr id="6" name="Google Shape;599;p62">
            <a:extLst>
              <a:ext uri="{FF2B5EF4-FFF2-40B4-BE49-F238E27FC236}">
                <a16:creationId xmlns:a16="http://schemas.microsoft.com/office/drawing/2014/main" id="{392DC4C1-4212-4FA5-868E-2BBD938C50E5}"/>
              </a:ext>
            </a:extLst>
          </p:cNvPr>
          <p:cNvSpPr/>
          <p:nvPr/>
        </p:nvSpPr>
        <p:spPr>
          <a:xfrm>
            <a:off x="0" y="0"/>
            <a:ext cx="658500" cy="658500"/>
          </a:xfrm>
          <a:prstGeom prst="round1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7" name="Google Shape;601;p62">
            <a:extLst>
              <a:ext uri="{FF2B5EF4-FFF2-40B4-BE49-F238E27FC236}">
                <a16:creationId xmlns:a16="http://schemas.microsoft.com/office/drawing/2014/main" id="{AC365FAF-29F2-47D1-857B-7DD45EE20344}"/>
              </a:ext>
            </a:extLst>
          </p:cNvPr>
          <p:cNvSpPr txBox="1">
            <a:spLocks/>
          </p:cNvSpPr>
          <p:nvPr/>
        </p:nvSpPr>
        <p:spPr>
          <a:xfrm>
            <a:off x="0" y="102900"/>
            <a:ext cx="658500" cy="457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3200" b="1" dirty="0">
                <a:solidFill>
                  <a:schemeClr val="bg1"/>
                </a:solidFill>
                <a:latin typeface="Helvetica" panose="020B0604020202020204" pitchFamily="34" charset="0"/>
              </a:rPr>
              <a:t>1.</a:t>
            </a:r>
            <a:endParaRPr lang="en" sz="3200" b="1" dirty="0">
              <a:solidFill>
                <a:schemeClr val="bg1"/>
              </a:solidFill>
            </a:endParaRPr>
          </a:p>
        </p:txBody>
      </p:sp>
    </p:spTree>
    <p:extLst>
      <p:ext uri="{BB962C8B-B14F-4D97-AF65-F5344CB8AC3E}">
        <p14:creationId xmlns:p14="http://schemas.microsoft.com/office/powerpoint/2010/main" val="338332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64"/>
          <p:cNvSpPr txBox="1">
            <a:spLocks noGrp="1"/>
          </p:cNvSpPr>
          <p:nvPr>
            <p:ph type="title"/>
          </p:nvPr>
        </p:nvSpPr>
        <p:spPr>
          <a:xfrm>
            <a:off x="383185" y="761400"/>
            <a:ext cx="4799795" cy="1270200"/>
          </a:xfrm>
          <a:prstGeom prst="rect">
            <a:avLst/>
          </a:prstGeom>
        </p:spPr>
        <p:txBody>
          <a:bodyPr spcFirstLastPara="1" wrap="square" lIns="91425" tIns="91425" rIns="91425" bIns="91425" anchor="t" anchorCtr="0">
            <a:noAutofit/>
          </a:bodyPr>
          <a:lstStyle/>
          <a:p>
            <a:pPr lvl="0"/>
            <a:r>
              <a:rPr lang="en-US" dirty="0"/>
              <a:t>Use specific language</a:t>
            </a:r>
            <a:endParaRPr dirty="0"/>
          </a:p>
        </p:txBody>
      </p:sp>
      <p:pic>
        <p:nvPicPr>
          <p:cNvPr id="627" name="Google Shape;627;p64"/>
          <p:cNvPicPr preferRelativeResize="0">
            <a:picLocks noGrp="1"/>
          </p:cNvPicPr>
          <p:nvPr>
            <p:ph type="pic" idx="2"/>
          </p:nvPr>
        </p:nvPicPr>
        <p:blipFill rotWithShape="1">
          <a:blip r:embed="rId3">
            <a:alphaModFix/>
          </a:blip>
          <a:srcRect l="24633" r="18356"/>
          <a:stretch/>
        </p:blipFill>
        <p:spPr>
          <a:xfrm>
            <a:off x="5607515" y="946680"/>
            <a:ext cx="3153300" cy="3692100"/>
          </a:xfrm>
          <a:prstGeom prst="round1Rect">
            <a:avLst>
              <a:gd name="adj" fmla="val 16667"/>
            </a:avLst>
          </a:prstGeom>
        </p:spPr>
      </p:pic>
      <p:sp>
        <p:nvSpPr>
          <p:cNvPr id="2" name="Rectangle 1">
            <a:extLst>
              <a:ext uri="{FF2B5EF4-FFF2-40B4-BE49-F238E27FC236}">
                <a16:creationId xmlns:a16="http://schemas.microsoft.com/office/drawing/2014/main" id="{295762FC-F790-441C-91B9-4811AAC4160F}"/>
              </a:ext>
            </a:extLst>
          </p:cNvPr>
          <p:cNvSpPr/>
          <p:nvPr/>
        </p:nvSpPr>
        <p:spPr>
          <a:xfrm>
            <a:off x="383185" y="1396500"/>
            <a:ext cx="5234940" cy="3523400"/>
          </a:xfrm>
          <a:prstGeom prst="rect">
            <a:avLst/>
          </a:prstGeom>
        </p:spPr>
        <p:txBody>
          <a:bodyPr wrap="square">
            <a:spAutoFit/>
          </a:bodyPr>
          <a:lstStyle/>
          <a:p>
            <a:pPr>
              <a:lnSpc>
                <a:spcPct val="150000"/>
              </a:lnSpc>
              <a:spcAft>
                <a:spcPts val="600"/>
              </a:spcAft>
            </a:pPr>
            <a:r>
              <a:rPr lang="en-GB" sz="1800" dirty="0">
                <a:solidFill>
                  <a:schemeClr val="accent1"/>
                </a:solidFill>
                <a:latin typeface="Montserrat"/>
              </a:rPr>
              <a:t>Try to be as specific as you can and use specific language. Don’t use hyperbole.</a:t>
            </a:r>
          </a:p>
          <a:p>
            <a:pPr>
              <a:lnSpc>
                <a:spcPct val="150000"/>
              </a:lnSpc>
              <a:spcAft>
                <a:spcPts val="600"/>
              </a:spcAft>
            </a:pPr>
            <a:r>
              <a:rPr lang="en-GB" sz="1800" dirty="0">
                <a:solidFill>
                  <a:schemeClr val="accent1"/>
                </a:solidFill>
                <a:latin typeface="Montserrat"/>
              </a:rPr>
              <a:t>For example: don’t ask a business person if they’re hiring at all, if you’re really only interested in a particular position.</a:t>
            </a:r>
            <a:r>
              <a:rPr lang="en-GB" dirty="0"/>
              <a:t> </a:t>
            </a:r>
          </a:p>
          <a:p>
            <a:pPr>
              <a:lnSpc>
                <a:spcPct val="150000"/>
              </a:lnSpc>
              <a:spcAft>
                <a:spcPts val="600"/>
              </a:spcAft>
            </a:pPr>
            <a:r>
              <a:rPr lang="en-GB" sz="1800" dirty="0">
                <a:solidFill>
                  <a:schemeClr val="accent1"/>
                </a:solidFill>
                <a:latin typeface="Montserrat"/>
              </a:rPr>
              <a:t>But instead ask if they are hiring for the position you’re looking for or would be qualified for.</a:t>
            </a:r>
            <a:endParaRPr lang="en-US" sz="1800" dirty="0">
              <a:solidFill>
                <a:schemeClr val="accent1"/>
              </a:solidFill>
              <a:latin typeface="Montserrat"/>
              <a:sym typeface="Montserrat"/>
            </a:endParaRPr>
          </a:p>
        </p:txBody>
      </p:sp>
      <p:sp>
        <p:nvSpPr>
          <p:cNvPr id="6" name="Google Shape;599;p62">
            <a:extLst>
              <a:ext uri="{FF2B5EF4-FFF2-40B4-BE49-F238E27FC236}">
                <a16:creationId xmlns:a16="http://schemas.microsoft.com/office/drawing/2014/main" id="{392DC4C1-4212-4FA5-868E-2BBD938C50E5}"/>
              </a:ext>
            </a:extLst>
          </p:cNvPr>
          <p:cNvSpPr/>
          <p:nvPr/>
        </p:nvSpPr>
        <p:spPr>
          <a:xfrm>
            <a:off x="0" y="0"/>
            <a:ext cx="658500" cy="658500"/>
          </a:xfrm>
          <a:prstGeom prst="round1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7" name="Google Shape;601;p62">
            <a:extLst>
              <a:ext uri="{FF2B5EF4-FFF2-40B4-BE49-F238E27FC236}">
                <a16:creationId xmlns:a16="http://schemas.microsoft.com/office/drawing/2014/main" id="{AC365FAF-29F2-47D1-857B-7DD45EE20344}"/>
              </a:ext>
            </a:extLst>
          </p:cNvPr>
          <p:cNvSpPr txBox="1">
            <a:spLocks/>
          </p:cNvSpPr>
          <p:nvPr/>
        </p:nvSpPr>
        <p:spPr>
          <a:xfrm>
            <a:off x="0" y="102900"/>
            <a:ext cx="658500" cy="457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3200" b="1" dirty="0">
                <a:solidFill>
                  <a:schemeClr val="bg1"/>
                </a:solidFill>
                <a:latin typeface="Helvetica" panose="020B0604020202020204" pitchFamily="34" charset="0"/>
              </a:rPr>
              <a:t>2.</a:t>
            </a:r>
            <a:endParaRPr lang="en" sz="3200" b="1" dirty="0">
              <a:solidFill>
                <a:schemeClr val="bg1"/>
              </a:solidFill>
            </a:endParaRPr>
          </a:p>
        </p:txBody>
      </p:sp>
    </p:spTree>
    <p:extLst>
      <p:ext uri="{BB962C8B-B14F-4D97-AF65-F5344CB8AC3E}">
        <p14:creationId xmlns:p14="http://schemas.microsoft.com/office/powerpoint/2010/main" val="1288269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ivine Meeting XL by Slidesgo">
  <a:themeElements>
    <a:clrScheme name="Simple Light">
      <a:dk1>
        <a:srgbClr val="FFFFFF"/>
      </a:dk1>
      <a:lt1>
        <a:srgbClr val="FFFFFF"/>
      </a:lt1>
      <a:dk2>
        <a:srgbClr val="595959"/>
      </a:dk2>
      <a:lt2>
        <a:srgbClr val="EEEEEE"/>
      </a:lt2>
      <a:accent1>
        <a:srgbClr val="27316F"/>
      </a:accent1>
      <a:accent2>
        <a:srgbClr val="75C4C0"/>
      </a:accent2>
      <a:accent3>
        <a:srgbClr val="FFC800"/>
      </a:accent3>
      <a:accent4>
        <a:srgbClr val="FFFFFF"/>
      </a:accent4>
      <a:accent5>
        <a:srgbClr val="C2C2C2"/>
      </a:accent5>
      <a:accent6>
        <a:srgbClr val="F2F2F2"/>
      </a:accent6>
      <a:hlink>
        <a:srgbClr val="27316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449</TotalTime>
  <Words>1608</Words>
  <Application>Microsoft Office PowerPoint</Application>
  <PresentationFormat>On-screen Show (16:9)</PresentationFormat>
  <Paragraphs>150</Paragraphs>
  <Slides>42</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Symbol</vt:lpstr>
      <vt:lpstr>Helvetica</vt:lpstr>
      <vt:lpstr>Montserrat</vt:lpstr>
      <vt:lpstr>Livine Meeting XL by Slidesgo</vt:lpstr>
      <vt:lpstr>Smart Questions</vt:lpstr>
      <vt:lpstr>CONTENTS OF THIS TEMPLATE</vt:lpstr>
      <vt:lpstr>CONTENTS OF THIS TEMPLATE</vt:lpstr>
      <vt:lpstr>01</vt:lpstr>
      <vt:lpstr>PowerPoint Presentation</vt:lpstr>
      <vt:lpstr>Figure out the purpose of your question.</vt:lpstr>
      <vt:lpstr>02</vt:lpstr>
      <vt:lpstr>Use correct grammar</vt:lpstr>
      <vt:lpstr>Use specific language</vt:lpstr>
      <vt:lpstr>Ask politely and second-guess carefully</vt:lpstr>
      <vt:lpstr>Keep the question simple</vt:lpstr>
      <vt:lpstr>Use either open ended or closed questions</vt:lpstr>
      <vt:lpstr>Sound confident</vt:lpstr>
      <vt:lpstr>Don’t use filler language</vt:lpstr>
      <vt:lpstr>Explain why you’re asking</vt:lpstr>
      <vt:lpstr>Never ask a question in an aggressive manner</vt:lpstr>
      <vt:lpstr>Never ask a question in an aggressive manner</vt:lpstr>
      <vt:lpstr>Just ask! </vt:lpstr>
      <vt:lpstr>03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Adjusting for Environment</vt:lpstr>
      <vt:lpstr>1. Ask questions in an interview</vt:lpstr>
      <vt:lpstr>PowerPoint Presentation</vt:lpstr>
      <vt:lpstr>2. Ask questions of an interviewee</vt:lpstr>
      <vt:lpstr>2. Ask questions of an interviewee</vt:lpstr>
      <vt:lpstr>3. Ask questions online</vt:lpstr>
      <vt:lpstr>3. Ask questions online</vt:lpstr>
      <vt:lpstr>4. Ask questions in a business meeting</vt:lpstr>
      <vt:lpstr>05</vt:lpstr>
      <vt:lpstr>1. Avoid making them uncomfortable</vt:lpstr>
      <vt:lpstr>2. Listen instead of talking over the response</vt:lpstr>
      <vt:lpstr>3. Think about what they said</vt:lpstr>
      <vt:lpstr>4. Ask for clarification when you need it</vt:lpstr>
      <vt:lpstr>5. Keep asking questions</vt:lpstr>
      <vt:lpstr>6. Ask for generally related advice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Questions</dc:title>
  <cp:lastModifiedBy>Admin</cp:lastModifiedBy>
  <cp:revision>37</cp:revision>
  <dcterms:modified xsi:type="dcterms:W3CDTF">2024-02-04T13:53:53Z</dcterms:modified>
</cp:coreProperties>
</file>