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7"/>
  </p:notesMasterIdLst>
  <p:sldIdLst>
    <p:sldId id="256" r:id="rId2"/>
    <p:sldId id="258" r:id="rId3"/>
    <p:sldId id="306" r:id="rId4"/>
    <p:sldId id="259" r:id="rId5"/>
    <p:sldId id="260" r:id="rId6"/>
    <p:sldId id="261" r:id="rId7"/>
    <p:sldId id="296" r:id="rId8"/>
    <p:sldId id="263" r:id="rId9"/>
    <p:sldId id="323" r:id="rId10"/>
    <p:sldId id="322" r:id="rId11"/>
    <p:sldId id="321" r:id="rId12"/>
    <p:sldId id="300" r:id="rId13"/>
    <p:sldId id="301" r:id="rId14"/>
    <p:sldId id="330" r:id="rId15"/>
    <p:sldId id="305" r:id="rId16"/>
    <p:sldId id="265" r:id="rId17"/>
    <p:sldId id="324" r:id="rId18"/>
    <p:sldId id="325" r:id="rId19"/>
    <p:sldId id="32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27" r:id="rId33"/>
    <p:sldId id="328" r:id="rId34"/>
    <p:sldId id="329" r:id="rId35"/>
    <p:sldId id="320" r:id="rId36"/>
  </p:sldIdLst>
  <p:sldSz cx="9144000" cy="5143500" type="screen16x9"/>
  <p:notesSz cx="6858000" cy="9144000"/>
  <p:embeddedFontLst>
    <p:embeddedFont>
      <p:font typeface="Epilogue" panose="020B0604020202020204" charset="0"/>
      <p:regular r:id="rId38"/>
      <p:bold r:id="rId39"/>
      <p:italic r:id="rId40"/>
      <p:boldItalic r:id="rId41"/>
    </p:embeddedFont>
    <p:embeddedFont>
      <p:font typeface="Lato" panose="020F0502020204030203" pitchFamily="34" charset="0"/>
      <p:regular r:id="rId42"/>
      <p:bold r:id="rId43"/>
      <p:italic r:id="rId44"/>
      <p:boldItalic r:id="rId45"/>
    </p:embeddedFont>
    <p:embeddedFont>
      <p:font typeface="Nunito Light" pitchFamily="2" charset="0"/>
      <p:regular r:id="rId46"/>
      <p:italic r:id="rId47"/>
    </p:embeddedFont>
    <p:embeddedFont>
      <p:font typeface="PT Sans" panose="020B0503020203020204" pitchFamily="34" charset="0"/>
      <p:regular r:id="rId48"/>
      <p:bold r:id="rId49"/>
      <p:italic r:id="rId50"/>
      <p:boldItalic r:id="rId51"/>
    </p:embeddedFont>
    <p:embeddedFont>
      <p:font typeface="Raleway"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73CD0E-2250-42C9-8A1A-7993A99E2E20}">
  <a:tblStyle styleId="{EE73CD0E-2250-42C9-8A1A-7993A99E2E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A87C11-556C-4CE0-BE22-9A8AF81C177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213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697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111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30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69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763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752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894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92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004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935051597d_0_40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935051597d_0_40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325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935051597d_0_40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935051597d_0_40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231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935051597d_0_40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935051597d_0_40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312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935051597d_0_40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935051597d_0_40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900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935051597d_0_40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935051597d_0_40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065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935051597d_0_40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935051597d_0_40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458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935051597d_0_40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935051597d_0_40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273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935051597d_0_40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935051597d_0_40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165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935051597d_0_40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935051597d_0_40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64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248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935051597d_0_40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935051597d_0_40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532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935051597d_0_40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935051597d_0_40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148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116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961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866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930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61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50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44500"/>
            <a:ext cx="4112100" cy="2378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atin typeface="Epilogue"/>
                <a:ea typeface="Epilogue"/>
                <a:cs typeface="Epilogue"/>
                <a:sym typeface="Epilogu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23200"/>
            <a:ext cx="4112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a:off x="-1604593" y="-845132"/>
            <a:ext cx="3281418" cy="2132806"/>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899992" flipH="1">
            <a:off x="-1515196" y="4121356"/>
            <a:ext cx="3953580" cy="192177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40"/>
        <p:cNvGrpSpPr/>
        <p:nvPr/>
      </p:nvGrpSpPr>
      <p:grpSpPr>
        <a:xfrm>
          <a:off x="0" y="0"/>
          <a:ext cx="0" cy="0"/>
          <a:chOff x="0" y="0"/>
          <a:chExt cx="0" cy="0"/>
        </a:xfrm>
      </p:grpSpPr>
      <p:sp>
        <p:nvSpPr>
          <p:cNvPr id="241" name="Google Shape;24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2" name="Google Shape;242;p13"/>
          <p:cNvSpPr txBox="1">
            <a:spLocks noGrp="1"/>
          </p:cNvSpPr>
          <p:nvPr>
            <p:ph type="title" idx="2" hasCustomPrompt="1"/>
          </p:nvPr>
        </p:nvSpPr>
        <p:spPr>
          <a:xfrm>
            <a:off x="1100975"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a:spLocks noGrp="1"/>
          </p:cNvSpPr>
          <p:nvPr>
            <p:ph type="title" idx="3" hasCustomPrompt="1"/>
          </p:nvPr>
        </p:nvSpPr>
        <p:spPr>
          <a:xfrm>
            <a:off x="1100975"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a:spLocks noGrp="1"/>
          </p:cNvSpPr>
          <p:nvPr>
            <p:ph type="title" idx="4" hasCustomPrompt="1"/>
          </p:nvPr>
        </p:nvSpPr>
        <p:spPr>
          <a:xfrm>
            <a:off x="3419250"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5" name="Google Shape;245;p13"/>
          <p:cNvSpPr txBox="1">
            <a:spLocks noGrp="1"/>
          </p:cNvSpPr>
          <p:nvPr>
            <p:ph type="title" idx="5" hasCustomPrompt="1"/>
          </p:nvPr>
        </p:nvSpPr>
        <p:spPr>
          <a:xfrm>
            <a:off x="3419250"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a:spLocks noGrp="1"/>
          </p:cNvSpPr>
          <p:nvPr>
            <p:ph type="title" idx="6" hasCustomPrompt="1"/>
          </p:nvPr>
        </p:nvSpPr>
        <p:spPr>
          <a:xfrm>
            <a:off x="5737525"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a:spLocks noGrp="1"/>
          </p:cNvSpPr>
          <p:nvPr>
            <p:ph type="title" idx="7" hasCustomPrompt="1"/>
          </p:nvPr>
        </p:nvSpPr>
        <p:spPr>
          <a:xfrm>
            <a:off x="5737525"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subTitle" idx="1"/>
          </p:nvPr>
        </p:nvSpPr>
        <p:spPr>
          <a:xfrm>
            <a:off x="1100975"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49" name="Google Shape;249;p13"/>
          <p:cNvSpPr txBox="1">
            <a:spLocks noGrp="1"/>
          </p:cNvSpPr>
          <p:nvPr>
            <p:ph type="subTitle" idx="8"/>
          </p:nvPr>
        </p:nvSpPr>
        <p:spPr>
          <a:xfrm>
            <a:off x="3419250"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0" name="Google Shape;250;p13"/>
          <p:cNvSpPr txBox="1">
            <a:spLocks noGrp="1"/>
          </p:cNvSpPr>
          <p:nvPr>
            <p:ph type="subTitle" idx="9"/>
          </p:nvPr>
        </p:nvSpPr>
        <p:spPr>
          <a:xfrm>
            <a:off x="5737525"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1" name="Google Shape;251;p13"/>
          <p:cNvSpPr txBox="1">
            <a:spLocks noGrp="1"/>
          </p:cNvSpPr>
          <p:nvPr>
            <p:ph type="subTitle" idx="13"/>
          </p:nvPr>
        </p:nvSpPr>
        <p:spPr>
          <a:xfrm>
            <a:off x="1100975"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2" name="Google Shape;252;p13"/>
          <p:cNvSpPr txBox="1">
            <a:spLocks noGrp="1"/>
          </p:cNvSpPr>
          <p:nvPr>
            <p:ph type="subTitle" idx="14"/>
          </p:nvPr>
        </p:nvSpPr>
        <p:spPr>
          <a:xfrm>
            <a:off x="3419250"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3" name="Google Shape;253;p13"/>
          <p:cNvSpPr txBox="1">
            <a:spLocks noGrp="1"/>
          </p:cNvSpPr>
          <p:nvPr>
            <p:ph type="subTitle" idx="15"/>
          </p:nvPr>
        </p:nvSpPr>
        <p:spPr>
          <a:xfrm>
            <a:off x="5737525"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4" name="Google Shape;254;p13"/>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13"/>
          <p:cNvGrpSpPr/>
          <p:nvPr/>
        </p:nvGrpSpPr>
        <p:grpSpPr>
          <a:xfrm>
            <a:off x="8114970" y="266839"/>
            <a:ext cx="829992" cy="750888"/>
            <a:chOff x="8114596" y="445039"/>
            <a:chExt cx="633002" cy="572716"/>
          </a:xfrm>
        </p:grpSpPr>
        <p:grpSp>
          <p:nvGrpSpPr>
            <p:cNvPr id="257" name="Google Shape;257;p13"/>
            <p:cNvGrpSpPr/>
            <p:nvPr/>
          </p:nvGrpSpPr>
          <p:grpSpPr>
            <a:xfrm>
              <a:off x="8114596" y="445039"/>
              <a:ext cx="633002" cy="572716"/>
              <a:chOff x="7189660" y="520827"/>
              <a:chExt cx="598074" cy="541115"/>
            </a:xfrm>
          </p:grpSpPr>
          <p:sp>
            <p:nvSpPr>
              <p:cNvPr id="258" name="Google Shape;258;p13"/>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 name="Google Shape;259;p13"/>
              <p:cNvGrpSpPr/>
              <p:nvPr/>
            </p:nvGrpSpPr>
            <p:grpSpPr>
              <a:xfrm>
                <a:off x="7579137" y="551973"/>
                <a:ext cx="164782" cy="41529"/>
                <a:chOff x="7579137" y="551973"/>
                <a:chExt cx="164782" cy="41529"/>
              </a:xfrm>
            </p:grpSpPr>
            <p:sp>
              <p:nvSpPr>
                <p:cNvPr id="260" name="Google Shape;260;p13"/>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3"/>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3"/>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3" name="Google Shape;263;p13"/>
            <p:cNvGrpSpPr/>
            <p:nvPr/>
          </p:nvGrpSpPr>
          <p:grpSpPr>
            <a:xfrm>
              <a:off x="8184962" y="619646"/>
              <a:ext cx="498115" cy="257273"/>
              <a:chOff x="7256144" y="685800"/>
              <a:chExt cx="470630" cy="243077"/>
            </a:xfrm>
          </p:grpSpPr>
          <p:sp>
            <p:nvSpPr>
              <p:cNvPr id="264" name="Google Shape;264;p13"/>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5" name="Google Shape;265;p13"/>
              <p:cNvGrpSpPr/>
              <p:nvPr/>
            </p:nvGrpSpPr>
            <p:grpSpPr>
              <a:xfrm>
                <a:off x="7512843" y="685800"/>
                <a:ext cx="213931" cy="243077"/>
                <a:chOff x="7512843" y="685800"/>
                <a:chExt cx="213931" cy="243077"/>
              </a:xfrm>
            </p:grpSpPr>
            <p:grpSp>
              <p:nvGrpSpPr>
                <p:cNvPr id="266" name="Google Shape;266;p13"/>
                <p:cNvGrpSpPr/>
                <p:nvPr/>
              </p:nvGrpSpPr>
              <p:grpSpPr>
                <a:xfrm>
                  <a:off x="7512843" y="836580"/>
                  <a:ext cx="213931" cy="92297"/>
                  <a:chOff x="7512843" y="836580"/>
                  <a:chExt cx="213931" cy="92297"/>
                </a:xfrm>
              </p:grpSpPr>
              <p:sp>
                <p:nvSpPr>
                  <p:cNvPr id="267" name="Google Shape;267;p13"/>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3"/>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13"/>
                <p:cNvGrpSpPr/>
                <p:nvPr/>
              </p:nvGrpSpPr>
              <p:grpSpPr>
                <a:xfrm>
                  <a:off x="7512843" y="761238"/>
                  <a:ext cx="213931" cy="92296"/>
                  <a:chOff x="7512843" y="761238"/>
                  <a:chExt cx="213931" cy="92296"/>
                </a:xfrm>
              </p:grpSpPr>
              <p:sp>
                <p:nvSpPr>
                  <p:cNvPr id="270" name="Google Shape;270;p13"/>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3"/>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 name="Google Shape;272;p13"/>
                <p:cNvGrpSpPr/>
                <p:nvPr/>
              </p:nvGrpSpPr>
              <p:grpSpPr>
                <a:xfrm>
                  <a:off x="7512843" y="685800"/>
                  <a:ext cx="213931" cy="92297"/>
                  <a:chOff x="7512843" y="685800"/>
                  <a:chExt cx="213931" cy="92297"/>
                </a:xfrm>
              </p:grpSpPr>
              <p:sp>
                <p:nvSpPr>
                  <p:cNvPr id="273" name="Google Shape;273;p13"/>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3"/>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275" name="Google Shape;275;p13"/>
          <p:cNvSpPr/>
          <p:nvPr/>
        </p:nvSpPr>
        <p:spPr>
          <a:xfrm>
            <a:off x="62832" y="4828541"/>
            <a:ext cx="734045" cy="45268"/>
          </a:xfrm>
          <a:custGeom>
            <a:avLst/>
            <a:gdLst/>
            <a:ahLst/>
            <a:cxnLst/>
            <a:rect l="l" t="t" r="r" b="b"/>
            <a:pathLst>
              <a:path w="824770" h="50863" extrusionOk="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6" name="Google Shape;276;p13"/>
          <p:cNvGrpSpPr/>
          <p:nvPr/>
        </p:nvGrpSpPr>
        <p:grpSpPr>
          <a:xfrm>
            <a:off x="103395" y="3891186"/>
            <a:ext cx="668783" cy="959747"/>
            <a:chOff x="10519314" y="4728596"/>
            <a:chExt cx="751780" cy="1078731"/>
          </a:xfrm>
        </p:grpSpPr>
        <p:grpSp>
          <p:nvGrpSpPr>
            <p:cNvPr id="277" name="Google Shape;277;p13"/>
            <p:cNvGrpSpPr/>
            <p:nvPr/>
          </p:nvGrpSpPr>
          <p:grpSpPr>
            <a:xfrm>
              <a:off x="10519314" y="4728596"/>
              <a:ext cx="626662" cy="1078731"/>
              <a:chOff x="10519314" y="4728596"/>
              <a:chExt cx="626662" cy="1078731"/>
            </a:xfrm>
          </p:grpSpPr>
          <p:grpSp>
            <p:nvGrpSpPr>
              <p:cNvPr id="278" name="Google Shape;278;p13"/>
              <p:cNvGrpSpPr/>
              <p:nvPr/>
            </p:nvGrpSpPr>
            <p:grpSpPr>
              <a:xfrm>
                <a:off x="10903220" y="4888205"/>
                <a:ext cx="242756" cy="919122"/>
                <a:chOff x="10903220" y="4888205"/>
                <a:chExt cx="242756" cy="919122"/>
              </a:xfrm>
            </p:grpSpPr>
            <p:sp>
              <p:nvSpPr>
                <p:cNvPr id="279" name="Google Shape;279;p13"/>
                <p:cNvSpPr/>
                <p:nvPr/>
              </p:nvSpPr>
              <p:spPr>
                <a:xfrm rot="-447735">
                  <a:off x="10961814" y="4892503"/>
                  <a:ext cx="125567" cy="910526"/>
                </a:xfrm>
                <a:custGeom>
                  <a:avLst/>
                  <a:gdLst/>
                  <a:ahLst/>
                  <a:cxnLst/>
                  <a:rect l="l" t="t" r="r" b="b"/>
                  <a:pathLst>
                    <a:path w="125444" h="909637" extrusionOk="0">
                      <a:moveTo>
                        <a:pt x="0" y="0"/>
                      </a:moveTo>
                      <a:lnTo>
                        <a:pt x="125445" y="0"/>
                      </a:lnTo>
                      <a:lnTo>
                        <a:pt x="125445" y="909637"/>
                      </a:lnTo>
                      <a:lnTo>
                        <a:pt x="0" y="909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3"/>
                <p:cNvSpPr/>
                <p:nvPr/>
              </p:nvSpPr>
              <p:spPr>
                <a:xfrm>
                  <a:off x="10952422" y="4933194"/>
                  <a:ext cx="42088" cy="42088"/>
                </a:xfrm>
                <a:custGeom>
                  <a:avLst/>
                  <a:gdLst/>
                  <a:ahLst/>
                  <a:cxnLst/>
                  <a:rect l="l" t="t" r="r" b="b"/>
                  <a:pathLst>
                    <a:path w="42088" h="42088" extrusionOk="0">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3"/>
                <p:cNvSpPr/>
                <p:nvPr/>
              </p:nvSpPr>
              <p:spPr>
                <a:xfrm>
                  <a:off x="10961186" y="5000250"/>
                  <a:ext cx="42087" cy="42087"/>
                </a:xfrm>
                <a:custGeom>
                  <a:avLst/>
                  <a:gdLst/>
                  <a:ahLst/>
                  <a:cxnLst/>
                  <a:rect l="l" t="t" r="r" b="b"/>
                  <a:pathLst>
                    <a:path w="42087" h="42087" extrusionOk="0">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2" name="Google Shape;282;p13"/>
                <p:cNvGrpSpPr/>
                <p:nvPr/>
              </p:nvGrpSpPr>
              <p:grpSpPr>
                <a:xfrm>
                  <a:off x="11014221" y="5588618"/>
                  <a:ext cx="100021" cy="114784"/>
                  <a:chOff x="11014221" y="5588618"/>
                  <a:chExt cx="100021" cy="114784"/>
                </a:xfrm>
              </p:grpSpPr>
              <p:sp>
                <p:nvSpPr>
                  <p:cNvPr id="283" name="Google Shape;283;p13"/>
                  <p:cNvSpPr/>
                  <p:nvPr/>
                </p:nvSpPr>
                <p:spPr>
                  <a:xfrm rot="-447735">
                    <a:off x="11014826" y="5594269"/>
                    <a:ext cx="88001" cy="15064"/>
                  </a:xfrm>
                  <a:custGeom>
                    <a:avLst/>
                    <a:gdLst/>
                    <a:ahLst/>
                    <a:cxnLst/>
                    <a:rect l="l" t="t" r="r" b="b"/>
                    <a:pathLst>
                      <a:path w="87915" h="15049" extrusionOk="0">
                        <a:moveTo>
                          <a:pt x="0" y="0"/>
                        </a:moveTo>
                        <a:lnTo>
                          <a:pt x="87916" y="0"/>
                        </a:lnTo>
                        <a:lnTo>
                          <a:pt x="87916" y="15049"/>
                        </a:lnTo>
                        <a:lnTo>
                          <a:pt x="0" y="150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3"/>
                  <p:cNvSpPr/>
                  <p:nvPr/>
                </p:nvSpPr>
                <p:spPr>
                  <a:xfrm rot="-447735">
                    <a:off x="11018646" y="5623150"/>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3"/>
                  <p:cNvSpPr/>
                  <p:nvPr/>
                </p:nvSpPr>
                <p:spPr>
                  <a:xfrm rot="-447735">
                    <a:off x="11021820" y="5653805"/>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3"/>
                  <p:cNvSpPr/>
                  <p:nvPr/>
                </p:nvSpPr>
                <p:spPr>
                  <a:xfrm rot="-447735">
                    <a:off x="11025635" y="5682688"/>
                    <a:ext cx="88001" cy="15064"/>
                  </a:xfrm>
                  <a:custGeom>
                    <a:avLst/>
                    <a:gdLst/>
                    <a:ahLst/>
                    <a:cxnLst/>
                    <a:rect l="l" t="t" r="r" b="b"/>
                    <a:pathLst>
                      <a:path w="87915" h="15049" extrusionOk="0">
                        <a:moveTo>
                          <a:pt x="0" y="0"/>
                        </a:moveTo>
                        <a:lnTo>
                          <a:pt x="87915" y="0"/>
                        </a:lnTo>
                        <a:lnTo>
                          <a:pt x="87915"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87" name="Google Shape;287;p13"/>
              <p:cNvGrpSpPr/>
              <p:nvPr/>
            </p:nvGrpSpPr>
            <p:grpSpPr>
              <a:xfrm>
                <a:off x="10718623" y="4728596"/>
                <a:ext cx="229169" cy="1075979"/>
                <a:chOff x="10718623" y="4728596"/>
                <a:chExt cx="229169" cy="1075979"/>
              </a:xfrm>
            </p:grpSpPr>
            <p:sp>
              <p:nvSpPr>
                <p:cNvPr id="288" name="Google Shape;288;p13"/>
                <p:cNvSpPr/>
                <p:nvPr/>
              </p:nvSpPr>
              <p:spPr>
                <a:xfrm rot="-172174">
                  <a:off x="10745259" y="4732329"/>
                  <a:ext cx="175897" cy="1068513"/>
                </a:xfrm>
                <a:custGeom>
                  <a:avLst/>
                  <a:gdLst/>
                  <a:ahLst/>
                  <a:cxnLst/>
                  <a:rect l="l" t="t" r="r" b="b"/>
                  <a:pathLst>
                    <a:path w="176117" h="1069848" extrusionOk="0">
                      <a:moveTo>
                        <a:pt x="0" y="0"/>
                      </a:moveTo>
                      <a:lnTo>
                        <a:pt x="176117" y="0"/>
                      </a:lnTo>
                      <a:lnTo>
                        <a:pt x="176117" y="1069848"/>
                      </a:lnTo>
                      <a:lnTo>
                        <a:pt x="0" y="10698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3"/>
                <p:cNvSpPr/>
                <p:nvPr/>
              </p:nvSpPr>
              <p:spPr>
                <a:xfrm>
                  <a:off x="10787634" y="5182743"/>
                  <a:ext cx="87629" cy="87630"/>
                </a:xfrm>
                <a:custGeom>
                  <a:avLst/>
                  <a:gdLst/>
                  <a:ahLst/>
                  <a:cxnLst/>
                  <a:rect l="l" t="t" r="r" b="b"/>
                  <a:pathLst>
                    <a:path w="87629" h="87630" extrusionOk="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0" name="Google Shape;290;p13"/>
                <p:cNvGrpSpPr/>
                <p:nvPr/>
              </p:nvGrpSpPr>
              <p:grpSpPr>
                <a:xfrm>
                  <a:off x="10765015" y="5040134"/>
                  <a:ext cx="116314" cy="49775"/>
                  <a:chOff x="10765015" y="5040134"/>
                  <a:chExt cx="116314" cy="49775"/>
                </a:xfrm>
              </p:grpSpPr>
              <p:sp>
                <p:nvSpPr>
                  <p:cNvPr id="291" name="Google Shape;291;p13"/>
                  <p:cNvSpPr/>
                  <p:nvPr/>
                </p:nvSpPr>
                <p:spPr>
                  <a:xfrm rot="-172174">
                    <a:off x="10765318" y="5042987"/>
                    <a:ext cx="114347" cy="14935"/>
                  </a:xfrm>
                  <a:custGeom>
                    <a:avLst/>
                    <a:gdLst/>
                    <a:ahLst/>
                    <a:cxnLst/>
                    <a:rect l="l" t="t" r="r" b="b"/>
                    <a:pathLst>
                      <a:path w="114490" h="14954" extrusionOk="0">
                        <a:moveTo>
                          <a:pt x="0" y="0"/>
                        </a:moveTo>
                        <a:lnTo>
                          <a:pt x="114490" y="0"/>
                        </a:lnTo>
                        <a:lnTo>
                          <a:pt x="114490"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3"/>
                  <p:cNvSpPr/>
                  <p:nvPr/>
                </p:nvSpPr>
                <p:spPr>
                  <a:xfrm rot="-172174">
                    <a:off x="10766681" y="5072121"/>
                    <a:ext cx="114347" cy="14935"/>
                  </a:xfrm>
                  <a:custGeom>
                    <a:avLst/>
                    <a:gdLst/>
                    <a:ahLst/>
                    <a:cxnLst/>
                    <a:rect l="l" t="t" r="r" b="b"/>
                    <a:pathLst>
                      <a:path w="114490" h="14954" extrusionOk="0">
                        <a:moveTo>
                          <a:pt x="0" y="0"/>
                        </a:moveTo>
                        <a:lnTo>
                          <a:pt x="114491" y="0"/>
                        </a:lnTo>
                        <a:lnTo>
                          <a:pt x="114491"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3" name="Google Shape;293;p13"/>
                <p:cNvGrpSpPr/>
                <p:nvPr/>
              </p:nvGrpSpPr>
              <p:grpSpPr>
                <a:xfrm>
                  <a:off x="10784825" y="5436314"/>
                  <a:ext cx="116414" cy="49961"/>
                  <a:chOff x="10784825" y="5436314"/>
                  <a:chExt cx="116414" cy="49961"/>
                </a:xfrm>
              </p:grpSpPr>
              <p:sp>
                <p:nvSpPr>
                  <p:cNvPr id="294" name="Google Shape;294;p13"/>
                  <p:cNvSpPr/>
                  <p:nvPr/>
                </p:nvSpPr>
                <p:spPr>
                  <a:xfrm rot="-172174">
                    <a:off x="10785128" y="5439167"/>
                    <a:ext cx="114347" cy="14935"/>
                  </a:xfrm>
                  <a:custGeom>
                    <a:avLst/>
                    <a:gdLst/>
                    <a:ahLst/>
                    <a:cxnLst/>
                    <a:rect l="l" t="t" r="r" b="b"/>
                    <a:pathLst>
                      <a:path w="114490" h="14954" extrusionOk="0">
                        <a:moveTo>
                          <a:pt x="0" y="0"/>
                        </a:moveTo>
                        <a:lnTo>
                          <a:pt x="114491" y="0"/>
                        </a:lnTo>
                        <a:lnTo>
                          <a:pt x="114491"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3"/>
                  <p:cNvSpPr/>
                  <p:nvPr/>
                </p:nvSpPr>
                <p:spPr>
                  <a:xfrm rot="-172174">
                    <a:off x="10786591" y="5468487"/>
                    <a:ext cx="114347" cy="14935"/>
                  </a:xfrm>
                  <a:custGeom>
                    <a:avLst/>
                    <a:gdLst/>
                    <a:ahLst/>
                    <a:cxnLst/>
                    <a:rect l="l" t="t" r="r" b="b"/>
                    <a:pathLst>
                      <a:path w="114490" h="14954" extrusionOk="0">
                        <a:moveTo>
                          <a:pt x="0" y="0"/>
                        </a:moveTo>
                        <a:lnTo>
                          <a:pt x="114490" y="0"/>
                        </a:lnTo>
                        <a:lnTo>
                          <a:pt x="114490"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6" name="Google Shape;296;p13"/>
              <p:cNvGrpSpPr/>
              <p:nvPr/>
            </p:nvGrpSpPr>
            <p:grpSpPr>
              <a:xfrm>
                <a:off x="10519314" y="4813458"/>
                <a:ext cx="202120" cy="992123"/>
                <a:chOff x="10519314" y="4813458"/>
                <a:chExt cx="202120" cy="992123"/>
              </a:xfrm>
            </p:grpSpPr>
            <p:sp>
              <p:nvSpPr>
                <p:cNvPr id="297" name="Google Shape;297;p13"/>
                <p:cNvSpPr/>
                <p:nvPr/>
              </p:nvSpPr>
              <p:spPr>
                <a:xfrm>
                  <a:off x="10519314" y="4813458"/>
                  <a:ext cx="202120" cy="992123"/>
                </a:xfrm>
                <a:custGeom>
                  <a:avLst/>
                  <a:gdLst/>
                  <a:ahLst/>
                  <a:cxnLst/>
                  <a:rect l="l" t="t" r="r" b="b"/>
                  <a:pathLst>
                    <a:path w="202120" h="992123" extrusionOk="0">
                      <a:moveTo>
                        <a:pt x="0" y="0"/>
                      </a:moveTo>
                      <a:lnTo>
                        <a:pt x="202120" y="0"/>
                      </a:lnTo>
                      <a:lnTo>
                        <a:pt x="202120" y="992124"/>
                      </a:lnTo>
                      <a:lnTo>
                        <a:pt x="0" y="9921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10558843" y="4891468"/>
                  <a:ext cx="123063" cy="123062"/>
                </a:xfrm>
                <a:custGeom>
                  <a:avLst/>
                  <a:gdLst/>
                  <a:ahLst/>
                  <a:cxnLst/>
                  <a:rect l="l" t="t" r="r" b="b"/>
                  <a:pathLst>
                    <a:path w="123063" h="123062" extrusionOk="0">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9" name="Google Shape;299;p13"/>
                <p:cNvGrpSpPr/>
                <p:nvPr/>
              </p:nvGrpSpPr>
              <p:grpSpPr>
                <a:xfrm>
                  <a:off x="10556176" y="5465730"/>
                  <a:ext cx="128397" cy="44196"/>
                  <a:chOff x="10556176" y="5465730"/>
                  <a:chExt cx="128397" cy="44196"/>
                </a:xfrm>
              </p:grpSpPr>
              <p:sp>
                <p:nvSpPr>
                  <p:cNvPr id="300" name="Google Shape;300;p13"/>
                  <p:cNvSpPr/>
                  <p:nvPr/>
                </p:nvSpPr>
                <p:spPr>
                  <a:xfrm>
                    <a:off x="10556176" y="5465730"/>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13"/>
                  <p:cNvSpPr/>
                  <p:nvPr/>
                </p:nvSpPr>
                <p:spPr>
                  <a:xfrm>
                    <a:off x="10556176" y="5494972"/>
                    <a:ext cx="128397" cy="14954"/>
                  </a:xfrm>
                  <a:custGeom>
                    <a:avLst/>
                    <a:gdLst/>
                    <a:ahLst/>
                    <a:cxnLst/>
                    <a:rect l="l" t="t" r="r" b="b"/>
                    <a:pathLst>
                      <a:path w="128397" h="14954" extrusionOk="0">
                        <a:moveTo>
                          <a:pt x="0" y="0"/>
                        </a:moveTo>
                        <a:lnTo>
                          <a:pt x="128397" y="0"/>
                        </a:lnTo>
                        <a:lnTo>
                          <a:pt x="128397"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 name="Google Shape;302;p13"/>
                <p:cNvGrpSpPr/>
                <p:nvPr/>
              </p:nvGrpSpPr>
              <p:grpSpPr>
                <a:xfrm>
                  <a:off x="10556176" y="5689187"/>
                  <a:ext cx="128397" cy="44196"/>
                  <a:chOff x="10556176" y="5689187"/>
                  <a:chExt cx="128397" cy="44196"/>
                </a:xfrm>
              </p:grpSpPr>
              <p:sp>
                <p:nvSpPr>
                  <p:cNvPr id="303" name="Google Shape;303;p13"/>
                  <p:cNvSpPr/>
                  <p:nvPr/>
                </p:nvSpPr>
                <p:spPr>
                  <a:xfrm>
                    <a:off x="10556176" y="5689187"/>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3"/>
                  <p:cNvSpPr/>
                  <p:nvPr/>
                </p:nvSpPr>
                <p:spPr>
                  <a:xfrm>
                    <a:off x="10556176" y="5718429"/>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05" name="Google Shape;305;p13"/>
            <p:cNvGrpSpPr/>
            <p:nvPr/>
          </p:nvGrpSpPr>
          <p:grpSpPr>
            <a:xfrm>
              <a:off x="11058042" y="5088325"/>
              <a:ext cx="213052" cy="717953"/>
              <a:chOff x="11058042" y="5088325"/>
              <a:chExt cx="213052" cy="717953"/>
            </a:xfrm>
          </p:grpSpPr>
          <p:sp>
            <p:nvSpPr>
              <p:cNvPr id="306" name="Google Shape;306;p13"/>
              <p:cNvSpPr/>
              <p:nvPr/>
            </p:nvSpPr>
            <p:spPr>
              <a:xfrm rot="-631368">
                <a:off x="11122592" y="5089982"/>
                <a:ext cx="83952" cy="714640"/>
              </a:xfrm>
              <a:custGeom>
                <a:avLst/>
                <a:gdLst/>
                <a:ahLst/>
                <a:cxnLst/>
                <a:rect l="l" t="t" r="r" b="b"/>
                <a:pathLst>
                  <a:path w="84010" h="715136" extrusionOk="0">
                    <a:moveTo>
                      <a:pt x="0" y="0"/>
                    </a:moveTo>
                    <a:lnTo>
                      <a:pt x="84010" y="0"/>
                    </a:lnTo>
                    <a:lnTo>
                      <a:pt x="84010" y="715137"/>
                    </a:lnTo>
                    <a:lnTo>
                      <a:pt x="0" y="71513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3"/>
              <p:cNvSpPr/>
              <p:nvPr/>
            </p:nvSpPr>
            <p:spPr>
              <a:xfrm rot="-631368">
                <a:off x="11154645" y="5271518"/>
                <a:ext cx="25985" cy="411004"/>
              </a:xfrm>
              <a:custGeom>
                <a:avLst/>
                <a:gdLst/>
                <a:ahLst/>
                <a:cxnLst/>
                <a:rect l="l" t="t" r="r" b="b"/>
                <a:pathLst>
                  <a:path w="26003" h="411289" extrusionOk="0">
                    <a:moveTo>
                      <a:pt x="0" y="0"/>
                    </a:moveTo>
                    <a:lnTo>
                      <a:pt x="26003" y="0"/>
                    </a:lnTo>
                    <a:lnTo>
                      <a:pt x="26003" y="411289"/>
                    </a:lnTo>
                    <a:lnTo>
                      <a:pt x="0" y="4112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8" name="Google Shape;308;p13"/>
          <p:cNvGrpSpPr/>
          <p:nvPr/>
        </p:nvGrpSpPr>
        <p:grpSpPr>
          <a:xfrm>
            <a:off x="150676" y="2823493"/>
            <a:ext cx="516117" cy="779220"/>
            <a:chOff x="10572463" y="3528536"/>
            <a:chExt cx="580168" cy="875823"/>
          </a:xfrm>
        </p:grpSpPr>
        <p:grpSp>
          <p:nvGrpSpPr>
            <p:cNvPr id="309" name="Google Shape;309;p13"/>
            <p:cNvGrpSpPr/>
            <p:nvPr/>
          </p:nvGrpSpPr>
          <p:grpSpPr>
            <a:xfrm>
              <a:off x="10713815" y="3528536"/>
              <a:ext cx="438816" cy="746664"/>
              <a:chOff x="10713815" y="3528536"/>
              <a:chExt cx="438816" cy="746664"/>
            </a:xfrm>
          </p:grpSpPr>
          <p:sp>
            <p:nvSpPr>
              <p:cNvPr id="310" name="Google Shape;310;p13"/>
              <p:cNvSpPr/>
              <p:nvPr/>
            </p:nvSpPr>
            <p:spPr>
              <a:xfrm>
                <a:off x="10713815" y="3528536"/>
                <a:ext cx="438816" cy="746664"/>
              </a:xfrm>
              <a:custGeom>
                <a:avLst/>
                <a:gdLst/>
                <a:ahLst/>
                <a:cxnLst/>
                <a:rect l="l" t="t" r="r" b="b"/>
                <a:pathLst>
                  <a:path w="438816" h="746664" extrusionOk="0">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1" name="Google Shape;311;p13"/>
              <p:cNvGrpSpPr/>
              <p:nvPr/>
            </p:nvGrpSpPr>
            <p:grpSpPr>
              <a:xfrm>
                <a:off x="10776489" y="3625310"/>
                <a:ext cx="313848" cy="288226"/>
                <a:chOff x="10776489" y="3625310"/>
                <a:chExt cx="313848" cy="288226"/>
              </a:xfrm>
            </p:grpSpPr>
            <p:sp>
              <p:nvSpPr>
                <p:cNvPr id="312" name="Google Shape;312;p13"/>
                <p:cNvSpPr/>
                <p:nvPr/>
              </p:nvSpPr>
              <p:spPr>
                <a:xfrm>
                  <a:off x="10776489" y="362531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3"/>
                <p:cNvSpPr/>
                <p:nvPr/>
              </p:nvSpPr>
              <p:spPr>
                <a:xfrm>
                  <a:off x="10776489" y="367865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3"/>
                <p:cNvSpPr/>
                <p:nvPr/>
              </p:nvSpPr>
              <p:spPr>
                <a:xfrm>
                  <a:off x="10776489" y="373199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3"/>
                <p:cNvSpPr/>
                <p:nvPr/>
              </p:nvSpPr>
              <p:spPr>
                <a:xfrm>
                  <a:off x="10776489" y="378542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3"/>
                <p:cNvSpPr/>
                <p:nvPr/>
              </p:nvSpPr>
              <p:spPr>
                <a:xfrm>
                  <a:off x="10776489" y="383876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3"/>
                <p:cNvSpPr/>
                <p:nvPr/>
              </p:nvSpPr>
              <p:spPr>
                <a:xfrm>
                  <a:off x="10776489" y="3892105"/>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 name="Google Shape;318;p13"/>
              <p:cNvGrpSpPr/>
              <p:nvPr/>
            </p:nvGrpSpPr>
            <p:grpSpPr>
              <a:xfrm>
                <a:off x="10776489" y="3999547"/>
                <a:ext cx="313848" cy="181546"/>
                <a:chOff x="10776489" y="3999547"/>
                <a:chExt cx="313848" cy="181546"/>
              </a:xfrm>
            </p:grpSpPr>
            <p:sp>
              <p:nvSpPr>
                <p:cNvPr id="319" name="Google Shape;319;p13"/>
                <p:cNvSpPr/>
                <p:nvPr/>
              </p:nvSpPr>
              <p:spPr>
                <a:xfrm>
                  <a:off x="10776489" y="399954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3"/>
                <p:cNvSpPr/>
                <p:nvPr/>
              </p:nvSpPr>
              <p:spPr>
                <a:xfrm>
                  <a:off x="10776489" y="405288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3"/>
                <p:cNvSpPr/>
                <p:nvPr/>
              </p:nvSpPr>
              <p:spPr>
                <a:xfrm>
                  <a:off x="10776489" y="4106322"/>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3"/>
                <p:cNvSpPr/>
                <p:nvPr/>
              </p:nvSpPr>
              <p:spPr>
                <a:xfrm>
                  <a:off x="10776489" y="4159662"/>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3" name="Google Shape;323;p13"/>
              <p:cNvSpPr/>
              <p:nvPr/>
            </p:nvSpPr>
            <p:spPr>
              <a:xfrm>
                <a:off x="11039951" y="3528536"/>
                <a:ext cx="112584" cy="112585"/>
              </a:xfrm>
              <a:custGeom>
                <a:avLst/>
                <a:gdLst/>
                <a:ahLst/>
                <a:cxnLst/>
                <a:rect l="l" t="t" r="r" b="b"/>
                <a:pathLst>
                  <a:path w="112584" h="112585" extrusionOk="0">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 name="Google Shape;324;p13"/>
            <p:cNvGrpSpPr/>
            <p:nvPr/>
          </p:nvGrpSpPr>
          <p:grpSpPr>
            <a:xfrm>
              <a:off x="10572463" y="3657790"/>
              <a:ext cx="438817" cy="746569"/>
              <a:chOff x="10572463" y="3657790"/>
              <a:chExt cx="438817" cy="746569"/>
            </a:xfrm>
          </p:grpSpPr>
          <p:sp>
            <p:nvSpPr>
              <p:cNvPr id="325" name="Google Shape;325;p13"/>
              <p:cNvSpPr/>
              <p:nvPr/>
            </p:nvSpPr>
            <p:spPr>
              <a:xfrm>
                <a:off x="10572463" y="3657790"/>
                <a:ext cx="438817" cy="746569"/>
              </a:xfrm>
              <a:custGeom>
                <a:avLst/>
                <a:gdLst/>
                <a:ahLst/>
                <a:cxnLst/>
                <a:rect l="l" t="t" r="r" b="b"/>
                <a:pathLst>
                  <a:path w="438817" h="746569" extrusionOk="0">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6" name="Google Shape;326;p13"/>
              <p:cNvGrpSpPr/>
              <p:nvPr/>
            </p:nvGrpSpPr>
            <p:grpSpPr>
              <a:xfrm>
                <a:off x="10635138" y="3754469"/>
                <a:ext cx="313848" cy="288321"/>
                <a:chOff x="10635138" y="3754469"/>
                <a:chExt cx="313848" cy="288321"/>
              </a:xfrm>
            </p:grpSpPr>
            <p:sp>
              <p:nvSpPr>
                <p:cNvPr id="327" name="Google Shape;327;p13"/>
                <p:cNvSpPr/>
                <p:nvPr/>
              </p:nvSpPr>
              <p:spPr>
                <a:xfrm>
                  <a:off x="10635138" y="375446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3"/>
                <p:cNvSpPr/>
                <p:nvPr/>
              </p:nvSpPr>
              <p:spPr>
                <a:xfrm>
                  <a:off x="10635138" y="380790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3"/>
                <p:cNvSpPr/>
                <p:nvPr/>
              </p:nvSpPr>
              <p:spPr>
                <a:xfrm>
                  <a:off x="10635138" y="386124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3"/>
                <p:cNvSpPr/>
                <p:nvPr/>
              </p:nvSpPr>
              <p:spPr>
                <a:xfrm>
                  <a:off x="10635138" y="391458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3"/>
                <p:cNvSpPr/>
                <p:nvPr/>
              </p:nvSpPr>
              <p:spPr>
                <a:xfrm>
                  <a:off x="10635138" y="396801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3"/>
                <p:cNvSpPr/>
                <p:nvPr/>
              </p:nvSpPr>
              <p:spPr>
                <a:xfrm>
                  <a:off x="10635138" y="4021359"/>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10635138" y="4128801"/>
                <a:ext cx="313848" cy="181547"/>
                <a:chOff x="10635138" y="4128801"/>
                <a:chExt cx="313848" cy="181547"/>
              </a:xfrm>
            </p:grpSpPr>
            <p:sp>
              <p:nvSpPr>
                <p:cNvPr id="334" name="Google Shape;334;p13"/>
                <p:cNvSpPr/>
                <p:nvPr/>
              </p:nvSpPr>
              <p:spPr>
                <a:xfrm>
                  <a:off x="10635138" y="412880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3"/>
                <p:cNvSpPr/>
                <p:nvPr/>
              </p:nvSpPr>
              <p:spPr>
                <a:xfrm>
                  <a:off x="10635138" y="418214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3"/>
                <p:cNvSpPr/>
                <p:nvPr/>
              </p:nvSpPr>
              <p:spPr>
                <a:xfrm>
                  <a:off x="10635138" y="423548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3"/>
                <p:cNvSpPr/>
                <p:nvPr/>
              </p:nvSpPr>
              <p:spPr>
                <a:xfrm>
                  <a:off x="10635138" y="4288917"/>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8" name="Google Shape;338;p13"/>
              <p:cNvSpPr/>
              <p:nvPr/>
            </p:nvSpPr>
            <p:spPr>
              <a:xfrm>
                <a:off x="10898599" y="3657790"/>
                <a:ext cx="112586" cy="112585"/>
              </a:xfrm>
              <a:custGeom>
                <a:avLst/>
                <a:gdLst/>
                <a:ahLst/>
                <a:cxnLst/>
                <a:rect l="l" t="t" r="r" b="b"/>
                <a:pathLst>
                  <a:path w="112586" h="112585" extrusionOk="0">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9" name="Google Shape;339;p13"/>
          <p:cNvGrpSpPr/>
          <p:nvPr/>
        </p:nvGrpSpPr>
        <p:grpSpPr>
          <a:xfrm>
            <a:off x="361835" y="3601018"/>
            <a:ext cx="22030" cy="294484"/>
            <a:chOff x="10809827" y="4402455"/>
            <a:chExt cx="24764" cy="330993"/>
          </a:xfrm>
        </p:grpSpPr>
        <p:sp>
          <p:nvSpPr>
            <p:cNvPr id="340" name="Google Shape;340;p13"/>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3"/>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3"/>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25"/>
        <p:cNvGrpSpPr/>
        <p:nvPr/>
      </p:nvGrpSpPr>
      <p:grpSpPr>
        <a:xfrm>
          <a:off x="0" y="0"/>
          <a:ext cx="0" cy="0"/>
          <a:chOff x="0" y="0"/>
          <a:chExt cx="0" cy="0"/>
        </a:xfrm>
      </p:grpSpPr>
      <p:sp>
        <p:nvSpPr>
          <p:cNvPr id="526" name="Google Shape;526;p17"/>
          <p:cNvSpPr txBox="1">
            <a:spLocks noGrp="1"/>
          </p:cNvSpPr>
          <p:nvPr>
            <p:ph type="title" hasCustomPrompt="1"/>
          </p:nvPr>
        </p:nvSpPr>
        <p:spPr>
          <a:xfrm>
            <a:off x="798388" y="2997571"/>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27" name="Google Shape;527;p17"/>
          <p:cNvSpPr txBox="1">
            <a:spLocks noGrp="1"/>
          </p:cNvSpPr>
          <p:nvPr>
            <p:ph type="subTitle" idx="1"/>
          </p:nvPr>
        </p:nvSpPr>
        <p:spPr>
          <a:xfrm>
            <a:off x="798388" y="3772215"/>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28" name="Google Shape;528;p17"/>
          <p:cNvSpPr txBox="1">
            <a:spLocks noGrp="1"/>
          </p:cNvSpPr>
          <p:nvPr>
            <p:ph type="title" idx="2" hasCustomPrompt="1"/>
          </p:nvPr>
        </p:nvSpPr>
        <p:spPr>
          <a:xfrm>
            <a:off x="2825700" y="1029535"/>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29" name="Google Shape;529;p17"/>
          <p:cNvSpPr txBox="1">
            <a:spLocks noGrp="1"/>
          </p:cNvSpPr>
          <p:nvPr>
            <p:ph type="subTitle" idx="3"/>
          </p:nvPr>
        </p:nvSpPr>
        <p:spPr>
          <a:xfrm>
            <a:off x="2825700" y="1804473"/>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30" name="Google Shape;530;p17"/>
          <p:cNvSpPr txBox="1">
            <a:spLocks noGrp="1"/>
          </p:cNvSpPr>
          <p:nvPr>
            <p:ph type="title" idx="4" hasCustomPrompt="1"/>
          </p:nvPr>
        </p:nvSpPr>
        <p:spPr>
          <a:xfrm>
            <a:off x="4853013" y="2997571"/>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31" name="Google Shape;531;p17"/>
          <p:cNvSpPr txBox="1">
            <a:spLocks noGrp="1"/>
          </p:cNvSpPr>
          <p:nvPr>
            <p:ph type="subTitle" idx="5"/>
          </p:nvPr>
        </p:nvSpPr>
        <p:spPr>
          <a:xfrm>
            <a:off x="4853013" y="3772215"/>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32" name="Google Shape;532;p17"/>
          <p:cNvSpPr/>
          <p:nvPr/>
        </p:nvSpPr>
        <p:spPr>
          <a:xfrm rot="-5710536">
            <a:off x="-1869285" y="3438573"/>
            <a:ext cx="3168438" cy="230790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rot="-294905">
            <a:off x="7350387" y="3903245"/>
            <a:ext cx="3168449" cy="256199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5"/>
        <p:cNvGrpSpPr/>
        <p:nvPr/>
      </p:nvGrpSpPr>
      <p:grpSpPr>
        <a:xfrm>
          <a:off x="0" y="0"/>
          <a:ext cx="0" cy="0"/>
          <a:chOff x="0" y="0"/>
          <a:chExt cx="0" cy="0"/>
        </a:xfrm>
      </p:grpSpPr>
      <p:sp>
        <p:nvSpPr>
          <p:cNvPr id="636" name="Google Shape;636;p21"/>
          <p:cNvSpPr/>
          <p:nvPr/>
        </p:nvSpPr>
        <p:spPr>
          <a:xfrm rot="-1900174" flipH="1">
            <a:off x="-500059" y="-436065"/>
            <a:ext cx="1729608" cy="139855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rot="531593" flipH="1">
            <a:off x="-1222788" y="3829381"/>
            <a:ext cx="2902962" cy="234732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1"/>
          <p:cNvGrpSpPr/>
          <p:nvPr/>
        </p:nvGrpSpPr>
        <p:grpSpPr>
          <a:xfrm>
            <a:off x="7931872" y="177093"/>
            <a:ext cx="997823" cy="737095"/>
            <a:chOff x="7931872" y="177093"/>
            <a:chExt cx="997823" cy="737095"/>
          </a:xfrm>
        </p:grpSpPr>
        <p:grpSp>
          <p:nvGrpSpPr>
            <p:cNvPr id="641" name="Google Shape;641;p21"/>
            <p:cNvGrpSpPr/>
            <p:nvPr/>
          </p:nvGrpSpPr>
          <p:grpSpPr>
            <a:xfrm>
              <a:off x="7931872" y="177093"/>
              <a:ext cx="919725" cy="318025"/>
              <a:chOff x="7230903" y="4635722"/>
              <a:chExt cx="652843" cy="225742"/>
            </a:xfrm>
          </p:grpSpPr>
          <p:sp>
            <p:nvSpPr>
              <p:cNvPr id="642" name="Google Shape;642;p21"/>
              <p:cNvSpPr/>
              <p:nvPr/>
            </p:nvSpPr>
            <p:spPr>
              <a:xfrm>
                <a:off x="7230903" y="4635722"/>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1"/>
              <p:cNvSpPr/>
              <p:nvPr/>
            </p:nvSpPr>
            <p:spPr>
              <a:xfrm>
                <a:off x="7287577" y="4672107"/>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4" name="Google Shape;644;p21"/>
              <p:cNvGrpSpPr/>
              <p:nvPr/>
            </p:nvGrpSpPr>
            <p:grpSpPr>
              <a:xfrm>
                <a:off x="7487126" y="4676394"/>
                <a:ext cx="332041" cy="142684"/>
                <a:chOff x="7487126" y="4676394"/>
                <a:chExt cx="332041" cy="142684"/>
              </a:xfrm>
            </p:grpSpPr>
            <p:sp>
              <p:nvSpPr>
                <p:cNvPr id="645" name="Google Shape;645;p21"/>
                <p:cNvSpPr/>
                <p:nvPr/>
              </p:nvSpPr>
              <p:spPr>
                <a:xfrm>
                  <a:off x="7487126" y="4676394"/>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1"/>
                <p:cNvSpPr/>
                <p:nvPr/>
              </p:nvSpPr>
              <p:spPr>
                <a:xfrm>
                  <a:off x="7487126" y="4717161"/>
                  <a:ext cx="290322" cy="20383"/>
                </a:xfrm>
                <a:custGeom>
                  <a:avLst/>
                  <a:gdLst/>
                  <a:ahLst/>
                  <a:cxnLst/>
                  <a:rect l="l" t="t" r="r" b="b"/>
                  <a:pathLst>
                    <a:path w="290322" h="20383" extrusionOk="0">
                      <a:moveTo>
                        <a:pt x="0" y="0"/>
                      </a:moveTo>
                      <a:lnTo>
                        <a:pt x="290322" y="0"/>
                      </a:lnTo>
                      <a:lnTo>
                        <a:pt x="29032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1"/>
                <p:cNvSpPr/>
                <p:nvPr/>
              </p:nvSpPr>
              <p:spPr>
                <a:xfrm>
                  <a:off x="7487126" y="4757928"/>
                  <a:ext cx="303942" cy="20383"/>
                </a:xfrm>
                <a:custGeom>
                  <a:avLst/>
                  <a:gdLst/>
                  <a:ahLst/>
                  <a:cxnLst/>
                  <a:rect l="l" t="t" r="r" b="b"/>
                  <a:pathLst>
                    <a:path w="303942" h="20383" extrusionOk="0">
                      <a:moveTo>
                        <a:pt x="0" y="0"/>
                      </a:moveTo>
                      <a:lnTo>
                        <a:pt x="303942" y="0"/>
                      </a:lnTo>
                      <a:lnTo>
                        <a:pt x="30394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1"/>
                <p:cNvSpPr/>
                <p:nvPr/>
              </p:nvSpPr>
              <p:spPr>
                <a:xfrm>
                  <a:off x="7487126" y="4798695"/>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9" name="Google Shape;649;p21"/>
            <p:cNvGrpSpPr/>
            <p:nvPr/>
          </p:nvGrpSpPr>
          <p:grpSpPr>
            <a:xfrm>
              <a:off x="7931872" y="596163"/>
              <a:ext cx="919725" cy="318025"/>
              <a:chOff x="7230903" y="4933188"/>
              <a:chExt cx="652843" cy="225742"/>
            </a:xfrm>
          </p:grpSpPr>
          <p:grpSp>
            <p:nvGrpSpPr>
              <p:cNvPr id="650" name="Google Shape;650;p21"/>
              <p:cNvGrpSpPr/>
              <p:nvPr/>
            </p:nvGrpSpPr>
            <p:grpSpPr>
              <a:xfrm>
                <a:off x="7230903" y="4933188"/>
                <a:ext cx="652843" cy="225742"/>
                <a:chOff x="7230903" y="4933188"/>
                <a:chExt cx="652843" cy="225742"/>
              </a:xfrm>
            </p:grpSpPr>
            <p:sp>
              <p:nvSpPr>
                <p:cNvPr id="651" name="Google Shape;651;p21"/>
                <p:cNvSpPr/>
                <p:nvPr/>
              </p:nvSpPr>
              <p:spPr>
                <a:xfrm>
                  <a:off x="7230903" y="4933188"/>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21"/>
                <p:cNvSpPr/>
                <p:nvPr/>
              </p:nvSpPr>
              <p:spPr>
                <a:xfrm>
                  <a:off x="7287577" y="4969668"/>
                  <a:ext cx="151161" cy="151161"/>
                </a:xfrm>
                <a:custGeom>
                  <a:avLst/>
                  <a:gdLst/>
                  <a:ahLst/>
                  <a:cxnLst/>
                  <a:rect l="l" t="t" r="r" b="b"/>
                  <a:pathLst>
                    <a:path w="151161" h="151161" extrusionOk="0">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3" name="Google Shape;653;p21"/>
                <p:cNvGrpSpPr/>
                <p:nvPr/>
              </p:nvGrpSpPr>
              <p:grpSpPr>
                <a:xfrm>
                  <a:off x="7487126" y="4973859"/>
                  <a:ext cx="332041" cy="142684"/>
                  <a:chOff x="7487126" y="4973859"/>
                  <a:chExt cx="332041" cy="142684"/>
                </a:xfrm>
              </p:grpSpPr>
              <p:sp>
                <p:nvSpPr>
                  <p:cNvPr id="654" name="Google Shape;654;p21"/>
                  <p:cNvSpPr/>
                  <p:nvPr/>
                </p:nvSpPr>
                <p:spPr>
                  <a:xfrm>
                    <a:off x="7506747" y="4973859"/>
                    <a:ext cx="280034" cy="20383"/>
                  </a:xfrm>
                  <a:custGeom>
                    <a:avLst/>
                    <a:gdLst/>
                    <a:ahLst/>
                    <a:cxnLst/>
                    <a:rect l="l" t="t" r="r" b="b"/>
                    <a:pathLst>
                      <a:path w="280034" h="20383" extrusionOk="0">
                        <a:moveTo>
                          <a:pt x="0" y="0"/>
                        </a:moveTo>
                        <a:lnTo>
                          <a:pt x="280035" y="0"/>
                        </a:lnTo>
                        <a:lnTo>
                          <a:pt x="28003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1"/>
                  <p:cNvSpPr/>
                  <p:nvPr/>
                </p:nvSpPr>
                <p:spPr>
                  <a:xfrm>
                    <a:off x="7487126" y="5014626"/>
                    <a:ext cx="205073" cy="20383"/>
                  </a:xfrm>
                  <a:custGeom>
                    <a:avLst/>
                    <a:gdLst/>
                    <a:ahLst/>
                    <a:cxnLst/>
                    <a:rect l="l" t="t" r="r" b="b"/>
                    <a:pathLst>
                      <a:path w="205073" h="20383" extrusionOk="0">
                        <a:moveTo>
                          <a:pt x="0" y="0"/>
                        </a:moveTo>
                        <a:lnTo>
                          <a:pt x="205073" y="0"/>
                        </a:lnTo>
                        <a:lnTo>
                          <a:pt x="205073"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1"/>
                  <p:cNvSpPr/>
                  <p:nvPr/>
                </p:nvSpPr>
                <p:spPr>
                  <a:xfrm>
                    <a:off x="7487126" y="5055393"/>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1"/>
                  <p:cNvSpPr/>
                  <p:nvPr/>
                </p:nvSpPr>
                <p:spPr>
                  <a:xfrm>
                    <a:off x="7487126" y="5096160"/>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58" name="Google Shape;658;p21"/>
              <p:cNvSpPr/>
              <p:nvPr/>
            </p:nvSpPr>
            <p:spPr>
              <a:xfrm>
                <a:off x="7338250" y="5011639"/>
                <a:ext cx="50734" cy="60632"/>
              </a:xfrm>
              <a:custGeom>
                <a:avLst/>
                <a:gdLst/>
                <a:ahLst/>
                <a:cxnLst/>
                <a:rect l="l" t="t" r="r" b="b"/>
                <a:pathLst>
                  <a:path w="50734" h="60632" extrusionOk="0">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9" name="Google Shape;659;p21"/>
            <p:cNvGrpSpPr/>
            <p:nvPr/>
          </p:nvGrpSpPr>
          <p:grpSpPr>
            <a:xfrm>
              <a:off x="8756326" y="539537"/>
              <a:ext cx="173370" cy="112691"/>
              <a:chOff x="7816120" y="4892994"/>
              <a:chExt cx="123062" cy="79991"/>
            </a:xfrm>
          </p:grpSpPr>
          <p:grpSp>
            <p:nvGrpSpPr>
              <p:cNvPr id="660" name="Google Shape;660;p21"/>
              <p:cNvGrpSpPr/>
              <p:nvPr/>
            </p:nvGrpSpPr>
            <p:grpSpPr>
              <a:xfrm>
                <a:off x="7816120" y="4902803"/>
                <a:ext cx="123062" cy="63817"/>
                <a:chOff x="7816120" y="4902803"/>
                <a:chExt cx="123062" cy="63817"/>
              </a:xfrm>
            </p:grpSpPr>
            <p:sp>
              <p:nvSpPr>
                <p:cNvPr id="661" name="Google Shape;661;p21"/>
                <p:cNvSpPr/>
                <p:nvPr/>
              </p:nvSpPr>
              <p:spPr>
                <a:xfrm>
                  <a:off x="7816120" y="4902803"/>
                  <a:ext cx="123062" cy="63817"/>
                </a:xfrm>
                <a:custGeom>
                  <a:avLst/>
                  <a:gdLst/>
                  <a:ahLst/>
                  <a:cxnLst/>
                  <a:rect l="l" t="t" r="r" b="b"/>
                  <a:pathLst>
                    <a:path w="123062" h="63817" extrusionOk="0">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1"/>
                <p:cNvSpPr/>
                <p:nvPr/>
              </p:nvSpPr>
              <p:spPr>
                <a:xfrm>
                  <a:off x="7858029" y="4915090"/>
                  <a:ext cx="39242" cy="39243"/>
                </a:xfrm>
                <a:custGeom>
                  <a:avLst/>
                  <a:gdLst/>
                  <a:ahLst/>
                  <a:cxnLst/>
                  <a:rect l="l" t="t" r="r" b="b"/>
                  <a:pathLst>
                    <a:path w="39242" h="39243" extrusionOk="0">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3" name="Google Shape;663;p21"/>
              <p:cNvSpPr/>
              <p:nvPr/>
            </p:nvSpPr>
            <p:spPr>
              <a:xfrm rot="-2700000">
                <a:off x="7825456" y="4928129"/>
                <a:ext cx="103403" cy="9720"/>
              </a:xfrm>
              <a:custGeom>
                <a:avLst/>
                <a:gdLst/>
                <a:ahLst/>
                <a:cxnLst/>
                <a:rect l="l" t="t" r="r" b="b"/>
                <a:pathLst>
                  <a:path w="103346" h="9715" extrusionOk="0">
                    <a:moveTo>
                      <a:pt x="0" y="0"/>
                    </a:moveTo>
                    <a:lnTo>
                      <a:pt x="103346" y="0"/>
                    </a:lnTo>
                    <a:lnTo>
                      <a:pt x="103346" y="9716"/>
                    </a:lnTo>
                    <a:lnTo>
                      <a:pt x="0" y="9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64"/>
        <p:cNvGrpSpPr/>
        <p:nvPr/>
      </p:nvGrpSpPr>
      <p:grpSpPr>
        <a:xfrm>
          <a:off x="0" y="0"/>
          <a:ext cx="0" cy="0"/>
          <a:chOff x="0" y="0"/>
          <a:chExt cx="0" cy="0"/>
        </a:xfrm>
      </p:grpSpPr>
      <p:sp>
        <p:nvSpPr>
          <p:cNvPr id="665" name="Google Shape;665;p22"/>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22"/>
          <p:cNvGrpSpPr/>
          <p:nvPr/>
        </p:nvGrpSpPr>
        <p:grpSpPr>
          <a:xfrm>
            <a:off x="65066" y="4373044"/>
            <a:ext cx="878158" cy="654532"/>
            <a:chOff x="1114425" y="4361211"/>
            <a:chExt cx="573023" cy="427101"/>
          </a:xfrm>
        </p:grpSpPr>
        <p:grpSp>
          <p:nvGrpSpPr>
            <p:cNvPr id="668" name="Google Shape;668;p22"/>
            <p:cNvGrpSpPr/>
            <p:nvPr/>
          </p:nvGrpSpPr>
          <p:grpSpPr>
            <a:xfrm>
              <a:off x="1114425" y="4361211"/>
              <a:ext cx="573023" cy="427101"/>
              <a:chOff x="1114425" y="4361211"/>
              <a:chExt cx="573023" cy="427101"/>
            </a:xfrm>
          </p:grpSpPr>
          <p:sp>
            <p:nvSpPr>
              <p:cNvPr id="669" name="Google Shape;669;p22"/>
              <p:cNvSpPr/>
              <p:nvPr/>
            </p:nvSpPr>
            <p:spPr>
              <a:xfrm>
                <a:off x="1241964" y="4361211"/>
                <a:ext cx="445484" cy="299466"/>
              </a:xfrm>
              <a:custGeom>
                <a:avLst/>
                <a:gdLst/>
                <a:ahLst/>
                <a:cxnLst/>
                <a:rect l="l" t="t" r="r" b="b"/>
                <a:pathLst>
                  <a:path w="445484" h="299466" extrusionOk="0">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2"/>
              <p:cNvSpPr/>
              <p:nvPr/>
            </p:nvSpPr>
            <p:spPr>
              <a:xfrm>
                <a:off x="1178242" y="4425029"/>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2"/>
              <p:cNvSpPr/>
              <p:nvPr/>
            </p:nvSpPr>
            <p:spPr>
              <a:xfrm>
                <a:off x="1114425" y="4488846"/>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2" name="Google Shape;672;p22"/>
            <p:cNvSpPr/>
            <p:nvPr/>
          </p:nvSpPr>
          <p:spPr>
            <a:xfrm>
              <a:off x="1303210" y="4628965"/>
              <a:ext cx="68735" cy="82063"/>
            </a:xfrm>
            <a:custGeom>
              <a:avLst/>
              <a:gdLst/>
              <a:ahLst/>
              <a:cxnLst/>
              <a:rect l="l" t="t" r="r" b="b"/>
              <a:pathLst>
                <a:path w="68735" h="82063" extrusionOk="0">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22"/>
          <p:cNvGrpSpPr/>
          <p:nvPr/>
        </p:nvGrpSpPr>
        <p:grpSpPr>
          <a:xfrm>
            <a:off x="8114970" y="266839"/>
            <a:ext cx="829992" cy="750888"/>
            <a:chOff x="8114596" y="445039"/>
            <a:chExt cx="633002" cy="572716"/>
          </a:xfrm>
        </p:grpSpPr>
        <p:grpSp>
          <p:nvGrpSpPr>
            <p:cNvPr id="674" name="Google Shape;674;p22"/>
            <p:cNvGrpSpPr/>
            <p:nvPr/>
          </p:nvGrpSpPr>
          <p:grpSpPr>
            <a:xfrm>
              <a:off x="8114596" y="445039"/>
              <a:ext cx="633002" cy="572716"/>
              <a:chOff x="7189660" y="520827"/>
              <a:chExt cx="598074" cy="541115"/>
            </a:xfrm>
          </p:grpSpPr>
          <p:sp>
            <p:nvSpPr>
              <p:cNvPr id="675" name="Google Shape;675;p22"/>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6" name="Google Shape;676;p22"/>
              <p:cNvGrpSpPr/>
              <p:nvPr/>
            </p:nvGrpSpPr>
            <p:grpSpPr>
              <a:xfrm>
                <a:off x="7579137" y="551973"/>
                <a:ext cx="164782" cy="41529"/>
                <a:chOff x="7579137" y="551973"/>
                <a:chExt cx="164782" cy="41529"/>
              </a:xfrm>
            </p:grpSpPr>
            <p:sp>
              <p:nvSpPr>
                <p:cNvPr id="677" name="Google Shape;677;p22"/>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2"/>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2"/>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80" name="Google Shape;680;p22"/>
            <p:cNvGrpSpPr/>
            <p:nvPr/>
          </p:nvGrpSpPr>
          <p:grpSpPr>
            <a:xfrm>
              <a:off x="8184962" y="619646"/>
              <a:ext cx="498115" cy="257273"/>
              <a:chOff x="7256144" y="685800"/>
              <a:chExt cx="470630" cy="243077"/>
            </a:xfrm>
          </p:grpSpPr>
          <p:sp>
            <p:nvSpPr>
              <p:cNvPr id="681" name="Google Shape;681;p22"/>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22"/>
              <p:cNvGrpSpPr/>
              <p:nvPr/>
            </p:nvGrpSpPr>
            <p:grpSpPr>
              <a:xfrm>
                <a:off x="7512843" y="685800"/>
                <a:ext cx="213931" cy="243077"/>
                <a:chOff x="7512843" y="685800"/>
                <a:chExt cx="213931" cy="243077"/>
              </a:xfrm>
            </p:grpSpPr>
            <p:grpSp>
              <p:nvGrpSpPr>
                <p:cNvPr id="683" name="Google Shape;683;p22"/>
                <p:cNvGrpSpPr/>
                <p:nvPr/>
              </p:nvGrpSpPr>
              <p:grpSpPr>
                <a:xfrm>
                  <a:off x="7512843" y="836580"/>
                  <a:ext cx="213931" cy="92297"/>
                  <a:chOff x="7512843" y="836580"/>
                  <a:chExt cx="213931" cy="92297"/>
                </a:xfrm>
              </p:grpSpPr>
              <p:sp>
                <p:nvSpPr>
                  <p:cNvPr id="684" name="Google Shape;684;p22"/>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2"/>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6" name="Google Shape;686;p22"/>
                <p:cNvGrpSpPr/>
                <p:nvPr/>
              </p:nvGrpSpPr>
              <p:grpSpPr>
                <a:xfrm>
                  <a:off x="7512843" y="761238"/>
                  <a:ext cx="213931" cy="92296"/>
                  <a:chOff x="7512843" y="761238"/>
                  <a:chExt cx="213931" cy="92296"/>
                </a:xfrm>
              </p:grpSpPr>
              <p:sp>
                <p:nvSpPr>
                  <p:cNvPr id="687" name="Google Shape;687;p22"/>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2"/>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9" name="Google Shape;689;p22"/>
                <p:cNvGrpSpPr/>
                <p:nvPr/>
              </p:nvGrpSpPr>
              <p:grpSpPr>
                <a:xfrm>
                  <a:off x="7512843" y="685800"/>
                  <a:ext cx="213931" cy="92297"/>
                  <a:chOff x="7512843" y="685800"/>
                  <a:chExt cx="213931" cy="92297"/>
                </a:xfrm>
              </p:grpSpPr>
              <p:sp>
                <p:nvSpPr>
                  <p:cNvPr id="690" name="Google Shape;690;p22"/>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2"/>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4" name="Google Shape;114;p5"/>
          <p:cNvSpPr txBox="1">
            <a:spLocks noGrp="1"/>
          </p:cNvSpPr>
          <p:nvPr>
            <p:ph type="subTitle" idx="1"/>
          </p:nvPr>
        </p:nvSpPr>
        <p:spPr>
          <a:xfrm>
            <a:off x="4679150" y="2453574"/>
            <a:ext cx="3384300" cy="11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5"/>
          <p:cNvSpPr txBox="1">
            <a:spLocks noGrp="1"/>
          </p:cNvSpPr>
          <p:nvPr>
            <p:ph type="subTitle" idx="2"/>
          </p:nvPr>
        </p:nvSpPr>
        <p:spPr>
          <a:xfrm>
            <a:off x="1080525" y="2453574"/>
            <a:ext cx="3384300" cy="11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5"/>
          <p:cNvSpPr txBox="1">
            <a:spLocks noGrp="1"/>
          </p:cNvSpPr>
          <p:nvPr>
            <p:ph type="subTitle" idx="3"/>
          </p:nvPr>
        </p:nvSpPr>
        <p:spPr>
          <a:xfrm>
            <a:off x="1080536" y="1817200"/>
            <a:ext cx="3384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7" name="Google Shape;117;p5"/>
          <p:cNvSpPr txBox="1">
            <a:spLocks noGrp="1"/>
          </p:cNvSpPr>
          <p:nvPr>
            <p:ph type="subTitle" idx="4"/>
          </p:nvPr>
        </p:nvSpPr>
        <p:spPr>
          <a:xfrm>
            <a:off x="4679164" y="1817200"/>
            <a:ext cx="3384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8" name="Google Shape;118;p5"/>
          <p:cNvSpPr/>
          <p:nvPr/>
        </p:nvSpPr>
        <p:spPr>
          <a:xfrm rot="5551952">
            <a:off x="-721531" y="4084618"/>
            <a:ext cx="2053998" cy="1765206"/>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460685">
            <a:off x="-850641" y="-888875"/>
            <a:ext cx="2082611" cy="1683994"/>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3259731">
            <a:off x="7063135" y="-804478"/>
            <a:ext cx="3168421" cy="256197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123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47"/>
        <p:cNvGrpSpPr/>
        <p:nvPr/>
      </p:nvGrpSpPr>
      <p:grpSpPr>
        <a:xfrm>
          <a:off x="0" y="0"/>
          <a:ext cx="0" cy="0"/>
          <a:chOff x="0" y="0"/>
          <a:chExt cx="0" cy="0"/>
        </a:xfrm>
      </p:grpSpPr>
      <p:sp>
        <p:nvSpPr>
          <p:cNvPr id="448" name="Google Shape;4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9" name="Google Shape;449;p15"/>
          <p:cNvSpPr txBox="1">
            <a:spLocks noGrp="1"/>
          </p:cNvSpPr>
          <p:nvPr>
            <p:ph type="subTitle" idx="1"/>
          </p:nvPr>
        </p:nvSpPr>
        <p:spPr>
          <a:xfrm>
            <a:off x="1253225" y="20537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0" name="Google Shape;450;p15"/>
          <p:cNvSpPr txBox="1">
            <a:spLocks noGrp="1"/>
          </p:cNvSpPr>
          <p:nvPr>
            <p:ph type="subTitle" idx="2"/>
          </p:nvPr>
        </p:nvSpPr>
        <p:spPr>
          <a:xfrm>
            <a:off x="5079776" y="20537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1" name="Google Shape;451;p15"/>
          <p:cNvSpPr txBox="1">
            <a:spLocks noGrp="1"/>
          </p:cNvSpPr>
          <p:nvPr>
            <p:ph type="subTitle" idx="3"/>
          </p:nvPr>
        </p:nvSpPr>
        <p:spPr>
          <a:xfrm>
            <a:off x="1253225" y="35653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2" name="Google Shape;452;p15"/>
          <p:cNvSpPr txBox="1">
            <a:spLocks noGrp="1"/>
          </p:cNvSpPr>
          <p:nvPr>
            <p:ph type="subTitle" idx="4"/>
          </p:nvPr>
        </p:nvSpPr>
        <p:spPr>
          <a:xfrm>
            <a:off x="5079776" y="35653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3" name="Google Shape;453;p15"/>
          <p:cNvSpPr txBox="1">
            <a:spLocks noGrp="1"/>
          </p:cNvSpPr>
          <p:nvPr>
            <p:ph type="subTitle" idx="5"/>
          </p:nvPr>
        </p:nvSpPr>
        <p:spPr>
          <a:xfrm>
            <a:off x="1253225" y="1363500"/>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4" name="Google Shape;454;p15"/>
          <p:cNvSpPr txBox="1">
            <a:spLocks noGrp="1"/>
          </p:cNvSpPr>
          <p:nvPr>
            <p:ph type="subTitle" idx="6"/>
          </p:nvPr>
        </p:nvSpPr>
        <p:spPr>
          <a:xfrm>
            <a:off x="1253225" y="2875125"/>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5" name="Google Shape;455;p15"/>
          <p:cNvSpPr txBox="1">
            <a:spLocks noGrp="1"/>
          </p:cNvSpPr>
          <p:nvPr>
            <p:ph type="subTitle" idx="7"/>
          </p:nvPr>
        </p:nvSpPr>
        <p:spPr>
          <a:xfrm>
            <a:off x="5079750" y="1363500"/>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6" name="Google Shape;456;p15"/>
          <p:cNvSpPr txBox="1">
            <a:spLocks noGrp="1"/>
          </p:cNvSpPr>
          <p:nvPr>
            <p:ph type="subTitle" idx="8"/>
          </p:nvPr>
        </p:nvSpPr>
        <p:spPr>
          <a:xfrm>
            <a:off x="5079750" y="2875125"/>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7" name="Google Shape;457;p15"/>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15"/>
          <p:cNvGrpSpPr/>
          <p:nvPr/>
        </p:nvGrpSpPr>
        <p:grpSpPr>
          <a:xfrm>
            <a:off x="65066" y="4373044"/>
            <a:ext cx="878158" cy="654532"/>
            <a:chOff x="1114425" y="4361211"/>
            <a:chExt cx="573023" cy="427101"/>
          </a:xfrm>
        </p:grpSpPr>
        <p:grpSp>
          <p:nvGrpSpPr>
            <p:cNvPr id="460" name="Google Shape;460;p15"/>
            <p:cNvGrpSpPr/>
            <p:nvPr/>
          </p:nvGrpSpPr>
          <p:grpSpPr>
            <a:xfrm>
              <a:off x="1114425" y="4361211"/>
              <a:ext cx="573023" cy="427101"/>
              <a:chOff x="1114425" y="4361211"/>
              <a:chExt cx="573023" cy="427101"/>
            </a:xfrm>
          </p:grpSpPr>
          <p:sp>
            <p:nvSpPr>
              <p:cNvPr id="461" name="Google Shape;461;p15"/>
              <p:cNvSpPr/>
              <p:nvPr/>
            </p:nvSpPr>
            <p:spPr>
              <a:xfrm>
                <a:off x="1241964" y="4361211"/>
                <a:ext cx="445484" cy="299466"/>
              </a:xfrm>
              <a:custGeom>
                <a:avLst/>
                <a:gdLst/>
                <a:ahLst/>
                <a:cxnLst/>
                <a:rect l="l" t="t" r="r" b="b"/>
                <a:pathLst>
                  <a:path w="445484" h="299466" extrusionOk="0">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a:off x="1178242" y="4425029"/>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1114425" y="4488846"/>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4" name="Google Shape;464;p15"/>
            <p:cNvSpPr/>
            <p:nvPr/>
          </p:nvSpPr>
          <p:spPr>
            <a:xfrm>
              <a:off x="1303210" y="4628965"/>
              <a:ext cx="68735" cy="82063"/>
            </a:xfrm>
            <a:custGeom>
              <a:avLst/>
              <a:gdLst/>
              <a:ahLst/>
              <a:cxnLst/>
              <a:rect l="l" t="t" r="r" b="b"/>
              <a:pathLst>
                <a:path w="68735" h="82063" extrusionOk="0">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15"/>
          <p:cNvGrpSpPr/>
          <p:nvPr/>
        </p:nvGrpSpPr>
        <p:grpSpPr>
          <a:xfrm>
            <a:off x="8114970" y="266839"/>
            <a:ext cx="829992" cy="750888"/>
            <a:chOff x="8114596" y="445039"/>
            <a:chExt cx="633002" cy="572716"/>
          </a:xfrm>
        </p:grpSpPr>
        <p:grpSp>
          <p:nvGrpSpPr>
            <p:cNvPr id="466" name="Google Shape;466;p15"/>
            <p:cNvGrpSpPr/>
            <p:nvPr/>
          </p:nvGrpSpPr>
          <p:grpSpPr>
            <a:xfrm>
              <a:off x="8114596" y="445039"/>
              <a:ext cx="633002" cy="572716"/>
              <a:chOff x="7189660" y="520827"/>
              <a:chExt cx="598074" cy="541115"/>
            </a:xfrm>
          </p:grpSpPr>
          <p:sp>
            <p:nvSpPr>
              <p:cNvPr id="467" name="Google Shape;467;p15"/>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8" name="Google Shape;468;p15"/>
              <p:cNvGrpSpPr/>
              <p:nvPr/>
            </p:nvGrpSpPr>
            <p:grpSpPr>
              <a:xfrm>
                <a:off x="7579137" y="551973"/>
                <a:ext cx="164782" cy="41529"/>
                <a:chOff x="7579137" y="551973"/>
                <a:chExt cx="164782" cy="41529"/>
              </a:xfrm>
            </p:grpSpPr>
            <p:sp>
              <p:nvSpPr>
                <p:cNvPr id="469" name="Google Shape;469;p15"/>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15"/>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2" name="Google Shape;472;p15"/>
            <p:cNvGrpSpPr/>
            <p:nvPr/>
          </p:nvGrpSpPr>
          <p:grpSpPr>
            <a:xfrm>
              <a:off x="8184962" y="619646"/>
              <a:ext cx="498115" cy="257273"/>
              <a:chOff x="7256144" y="685800"/>
              <a:chExt cx="470630" cy="243077"/>
            </a:xfrm>
          </p:grpSpPr>
          <p:sp>
            <p:nvSpPr>
              <p:cNvPr id="473" name="Google Shape;473;p15"/>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4" name="Google Shape;474;p15"/>
              <p:cNvGrpSpPr/>
              <p:nvPr/>
            </p:nvGrpSpPr>
            <p:grpSpPr>
              <a:xfrm>
                <a:off x="7512843" y="685800"/>
                <a:ext cx="213931" cy="243077"/>
                <a:chOff x="7512843" y="685800"/>
                <a:chExt cx="213931" cy="243077"/>
              </a:xfrm>
            </p:grpSpPr>
            <p:grpSp>
              <p:nvGrpSpPr>
                <p:cNvPr id="475" name="Google Shape;475;p15"/>
                <p:cNvGrpSpPr/>
                <p:nvPr/>
              </p:nvGrpSpPr>
              <p:grpSpPr>
                <a:xfrm>
                  <a:off x="7512843" y="836580"/>
                  <a:ext cx="213931" cy="92297"/>
                  <a:chOff x="7512843" y="836580"/>
                  <a:chExt cx="213931" cy="92297"/>
                </a:xfrm>
              </p:grpSpPr>
              <p:sp>
                <p:nvSpPr>
                  <p:cNvPr id="476" name="Google Shape;476;p15"/>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 name="Google Shape;478;p15"/>
                <p:cNvGrpSpPr/>
                <p:nvPr/>
              </p:nvGrpSpPr>
              <p:grpSpPr>
                <a:xfrm>
                  <a:off x="7512843" y="761238"/>
                  <a:ext cx="213931" cy="92296"/>
                  <a:chOff x="7512843" y="761238"/>
                  <a:chExt cx="213931" cy="92296"/>
                </a:xfrm>
              </p:grpSpPr>
              <p:sp>
                <p:nvSpPr>
                  <p:cNvPr id="479" name="Google Shape;479;p15"/>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1" name="Google Shape;481;p15"/>
                <p:cNvGrpSpPr/>
                <p:nvPr/>
              </p:nvGrpSpPr>
              <p:grpSpPr>
                <a:xfrm>
                  <a:off x="7512843" y="685800"/>
                  <a:ext cx="213931" cy="92297"/>
                  <a:chOff x="7512843" y="685800"/>
                  <a:chExt cx="213931" cy="92297"/>
                </a:xfrm>
              </p:grpSpPr>
              <p:sp>
                <p:nvSpPr>
                  <p:cNvPr id="482" name="Google Shape;482;p15"/>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extLst>
      <p:ext uri="{BB962C8B-B14F-4D97-AF65-F5344CB8AC3E}">
        <p14:creationId xmlns:p14="http://schemas.microsoft.com/office/powerpoint/2010/main" val="99878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047175" y="257197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047175" y="1321975"/>
            <a:ext cx="12357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a:spLocks noGrp="1"/>
          </p:cNvSpPr>
          <p:nvPr>
            <p:ph type="pic" idx="3"/>
          </p:nvPr>
        </p:nvSpPr>
        <p:spPr>
          <a:xfrm>
            <a:off x="484625" y="1076550"/>
            <a:ext cx="2990400" cy="2990400"/>
          </a:xfrm>
          <a:prstGeom prst="roundRect">
            <a:avLst>
              <a:gd name="adj" fmla="val 16667"/>
            </a:avLst>
          </a:prstGeom>
          <a:noFill/>
          <a:ln>
            <a:noFill/>
          </a:ln>
        </p:spPr>
      </p:sp>
      <p:sp>
        <p:nvSpPr>
          <p:cNvPr id="17" name="Google Shape;17;p3"/>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4592116" flipH="1">
            <a:off x="6189" y="113200"/>
            <a:ext cx="642877" cy="51982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 name="Google Shape;123;p6"/>
          <p:cNvSpPr/>
          <p:nvPr/>
        </p:nvSpPr>
        <p:spPr>
          <a:xfrm rot="-9076707">
            <a:off x="85462" y="-755109"/>
            <a:ext cx="1683799" cy="1313891"/>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6"/>
          <p:cNvGrpSpPr/>
          <p:nvPr/>
        </p:nvGrpSpPr>
        <p:grpSpPr>
          <a:xfrm>
            <a:off x="6779278" y="192982"/>
            <a:ext cx="2107998" cy="297419"/>
            <a:chOff x="6108096" y="3265836"/>
            <a:chExt cx="1633727" cy="230504"/>
          </a:xfrm>
        </p:grpSpPr>
        <p:sp>
          <p:nvSpPr>
            <p:cNvPr id="125" name="Google Shape;125;p6"/>
            <p:cNvSpPr/>
            <p:nvPr/>
          </p:nvSpPr>
          <p:spPr>
            <a:xfrm>
              <a:off x="6108096" y="3265836"/>
              <a:ext cx="1633727" cy="230504"/>
            </a:xfrm>
            <a:custGeom>
              <a:avLst/>
              <a:gdLst/>
              <a:ahLst/>
              <a:cxnLst/>
              <a:rect l="l" t="t" r="r" b="b"/>
              <a:pathLst>
                <a:path w="1633727" h="230504" extrusionOk="0">
                  <a:moveTo>
                    <a:pt x="1518476" y="0"/>
                  </a:moveTo>
                  <a:cubicBezTo>
                    <a:pt x="1582128" y="0"/>
                    <a:pt x="1633728" y="51600"/>
                    <a:pt x="1633728" y="115253"/>
                  </a:cubicBezTo>
                  <a:lnTo>
                    <a:pt x="1633728" y="115253"/>
                  </a:lnTo>
                  <a:cubicBezTo>
                    <a:pt x="1633728" y="178905"/>
                    <a:pt x="1582128" y="230505"/>
                    <a:pt x="1518476" y="230505"/>
                  </a:cubicBezTo>
                  <a:lnTo>
                    <a:pt x="115252" y="230505"/>
                  </a:lnTo>
                  <a:cubicBezTo>
                    <a:pt x="51601" y="230505"/>
                    <a:pt x="0" y="178905"/>
                    <a:pt x="0" y="115253"/>
                  </a:cubicBezTo>
                  <a:lnTo>
                    <a:pt x="0" y="115253"/>
                  </a:lnTo>
                  <a:cubicBezTo>
                    <a:pt x="0" y="51600"/>
                    <a:pt x="51601" y="0"/>
                    <a:pt x="11525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7528381" y="3292292"/>
              <a:ext cx="166485" cy="165854"/>
            </a:xfrm>
            <a:custGeom>
              <a:avLst/>
              <a:gdLst/>
              <a:ahLst/>
              <a:cxnLst/>
              <a:rect l="l" t="t" r="r" b="b"/>
              <a:pathLst>
                <a:path w="166485" h="165854" extrusionOk="0">
                  <a:moveTo>
                    <a:pt x="161532" y="137469"/>
                  </a:moveTo>
                  <a:lnTo>
                    <a:pt x="120003" y="95941"/>
                  </a:lnTo>
                  <a:lnTo>
                    <a:pt x="113336" y="102608"/>
                  </a:lnTo>
                  <a:lnTo>
                    <a:pt x="105811" y="95083"/>
                  </a:lnTo>
                  <a:cubicBezTo>
                    <a:pt x="123622" y="71842"/>
                    <a:pt x="122194" y="38600"/>
                    <a:pt x="100953" y="17359"/>
                  </a:cubicBezTo>
                  <a:cubicBezTo>
                    <a:pt x="77807" y="-5786"/>
                    <a:pt x="40374" y="-5786"/>
                    <a:pt x="17324" y="17359"/>
                  </a:cubicBezTo>
                  <a:cubicBezTo>
                    <a:pt x="-5727" y="40505"/>
                    <a:pt x="-5822" y="77938"/>
                    <a:pt x="17324" y="100989"/>
                  </a:cubicBezTo>
                  <a:cubicBezTo>
                    <a:pt x="38850" y="122515"/>
                    <a:pt x="72568" y="123754"/>
                    <a:pt x="95809" y="105275"/>
                  </a:cubicBezTo>
                  <a:lnTo>
                    <a:pt x="103334" y="112800"/>
                  </a:lnTo>
                  <a:lnTo>
                    <a:pt x="96667" y="119467"/>
                  </a:lnTo>
                  <a:lnTo>
                    <a:pt x="138196" y="160996"/>
                  </a:lnTo>
                  <a:cubicBezTo>
                    <a:pt x="144673" y="167473"/>
                    <a:pt x="155150" y="167473"/>
                    <a:pt x="161627" y="160996"/>
                  </a:cubicBezTo>
                  <a:lnTo>
                    <a:pt x="161627" y="160996"/>
                  </a:lnTo>
                  <a:cubicBezTo>
                    <a:pt x="168104" y="154519"/>
                    <a:pt x="168104" y="144042"/>
                    <a:pt x="161627" y="137565"/>
                  </a:cubicBezTo>
                  <a:close/>
                  <a:moveTo>
                    <a:pt x="59138" y="102513"/>
                  </a:moveTo>
                  <a:cubicBezTo>
                    <a:pt x="54471" y="102513"/>
                    <a:pt x="49899" y="101751"/>
                    <a:pt x="45612" y="100417"/>
                  </a:cubicBezTo>
                  <a:cubicBezTo>
                    <a:pt x="33611" y="96512"/>
                    <a:pt x="23896" y="87463"/>
                    <a:pt x="19133" y="75938"/>
                  </a:cubicBezTo>
                  <a:cubicBezTo>
                    <a:pt x="16942" y="70794"/>
                    <a:pt x="15799" y="65175"/>
                    <a:pt x="15799" y="59269"/>
                  </a:cubicBezTo>
                  <a:cubicBezTo>
                    <a:pt x="15799" y="35361"/>
                    <a:pt x="35231" y="15931"/>
                    <a:pt x="59138" y="15931"/>
                  </a:cubicBezTo>
                  <a:cubicBezTo>
                    <a:pt x="65044" y="15931"/>
                    <a:pt x="70663" y="17074"/>
                    <a:pt x="75807" y="19264"/>
                  </a:cubicBezTo>
                  <a:cubicBezTo>
                    <a:pt x="87332" y="24122"/>
                    <a:pt x="96381" y="33742"/>
                    <a:pt x="100286" y="45744"/>
                  </a:cubicBezTo>
                  <a:cubicBezTo>
                    <a:pt x="101715" y="50030"/>
                    <a:pt x="102382" y="54507"/>
                    <a:pt x="102382" y="59269"/>
                  </a:cubicBezTo>
                  <a:cubicBezTo>
                    <a:pt x="102382" y="83177"/>
                    <a:pt x="83046" y="102513"/>
                    <a:pt x="59138" y="10251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7475124" y="3290220"/>
              <a:ext cx="7620" cy="174307"/>
            </a:xfrm>
            <a:custGeom>
              <a:avLst/>
              <a:gdLst/>
              <a:ahLst/>
              <a:cxnLst/>
              <a:rect l="l" t="t" r="r" b="b"/>
              <a:pathLst>
                <a:path w="7620" h="174307" extrusionOk="0">
                  <a:moveTo>
                    <a:pt x="3810" y="174308"/>
                  </a:moveTo>
                  <a:lnTo>
                    <a:pt x="3810" y="174308"/>
                  </a:lnTo>
                  <a:cubicBezTo>
                    <a:pt x="1714" y="174308"/>
                    <a:pt x="0" y="172593"/>
                    <a:pt x="0" y="170497"/>
                  </a:cubicBezTo>
                  <a:lnTo>
                    <a:pt x="0" y="3810"/>
                  </a:lnTo>
                  <a:cubicBezTo>
                    <a:pt x="0" y="1714"/>
                    <a:pt x="1714" y="0"/>
                    <a:pt x="3810" y="0"/>
                  </a:cubicBezTo>
                  <a:lnTo>
                    <a:pt x="3810" y="0"/>
                  </a:lnTo>
                  <a:cubicBezTo>
                    <a:pt x="5905" y="0"/>
                    <a:pt x="7620" y="1714"/>
                    <a:pt x="7620" y="3810"/>
                  </a:cubicBezTo>
                  <a:lnTo>
                    <a:pt x="7620" y="170497"/>
                  </a:lnTo>
                  <a:cubicBezTo>
                    <a:pt x="7620" y="172593"/>
                    <a:pt x="5905" y="174308"/>
                    <a:pt x="3810" y="1743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 name="Google Shape;128;p6"/>
          <p:cNvSpPr/>
          <p:nvPr/>
        </p:nvSpPr>
        <p:spPr>
          <a:xfrm rot="532502" flipH="1">
            <a:off x="-514115" y="4385276"/>
            <a:ext cx="1514959" cy="122499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6"/>
          <p:cNvGrpSpPr/>
          <p:nvPr/>
        </p:nvGrpSpPr>
        <p:grpSpPr>
          <a:xfrm>
            <a:off x="-148774" y="4544215"/>
            <a:ext cx="784225" cy="584398"/>
            <a:chOff x="1914620" y="1930431"/>
            <a:chExt cx="572929" cy="426911"/>
          </a:xfrm>
        </p:grpSpPr>
        <p:grpSp>
          <p:nvGrpSpPr>
            <p:cNvPr id="130" name="Google Shape;130;p6"/>
            <p:cNvGrpSpPr/>
            <p:nvPr/>
          </p:nvGrpSpPr>
          <p:grpSpPr>
            <a:xfrm>
              <a:off x="1914620" y="1930431"/>
              <a:ext cx="572929" cy="426911"/>
              <a:chOff x="1914620" y="1930431"/>
              <a:chExt cx="572929" cy="426911"/>
            </a:xfrm>
          </p:grpSpPr>
          <p:sp>
            <p:nvSpPr>
              <p:cNvPr id="131" name="Google Shape;131;p6"/>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6"/>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6"/>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4" name="Google Shape;134;p6"/>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6"/>
          <p:cNvSpPr/>
          <p:nvPr/>
        </p:nvSpPr>
        <p:spPr>
          <a:xfrm rot="5844200">
            <a:off x="8030548" y="2339312"/>
            <a:ext cx="2404301" cy="131859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811975" y="1032900"/>
            <a:ext cx="2804400" cy="1006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7"/>
          <p:cNvSpPr txBox="1">
            <a:spLocks noGrp="1"/>
          </p:cNvSpPr>
          <p:nvPr>
            <p:ph type="subTitle" idx="1"/>
          </p:nvPr>
        </p:nvSpPr>
        <p:spPr>
          <a:xfrm>
            <a:off x="811975" y="2039700"/>
            <a:ext cx="4294800" cy="207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9" name="Google Shape;139;p7"/>
          <p:cNvSpPr>
            <a:spLocks noGrp="1"/>
          </p:cNvSpPr>
          <p:nvPr>
            <p:ph type="pic" idx="2"/>
          </p:nvPr>
        </p:nvSpPr>
        <p:spPr>
          <a:xfrm>
            <a:off x="5668975" y="1076550"/>
            <a:ext cx="2990400" cy="2990400"/>
          </a:xfrm>
          <a:prstGeom prst="roundRect">
            <a:avLst>
              <a:gd name="adj" fmla="val 16667"/>
            </a:avLst>
          </a:prstGeom>
          <a:noFill/>
          <a:ln>
            <a:noFill/>
          </a:ln>
        </p:spPr>
      </p:sp>
      <p:sp>
        <p:nvSpPr>
          <p:cNvPr id="140" name="Google Shape;140;p7"/>
          <p:cNvSpPr/>
          <p:nvPr/>
        </p:nvSpPr>
        <p:spPr>
          <a:xfrm rot="-2381697">
            <a:off x="-1265120" y="-661594"/>
            <a:ext cx="3096202" cy="2008988"/>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rot="-7296874">
            <a:off x="-735040" y="4231574"/>
            <a:ext cx="2036053" cy="1508864"/>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7"/>
          <p:cNvGrpSpPr/>
          <p:nvPr/>
        </p:nvGrpSpPr>
        <p:grpSpPr>
          <a:xfrm>
            <a:off x="65066" y="4373044"/>
            <a:ext cx="878158" cy="654532"/>
            <a:chOff x="1114425" y="4361211"/>
            <a:chExt cx="573023" cy="427101"/>
          </a:xfrm>
        </p:grpSpPr>
        <p:grpSp>
          <p:nvGrpSpPr>
            <p:cNvPr id="143" name="Google Shape;143;p7"/>
            <p:cNvGrpSpPr/>
            <p:nvPr/>
          </p:nvGrpSpPr>
          <p:grpSpPr>
            <a:xfrm>
              <a:off x="1114425" y="4361211"/>
              <a:ext cx="573023" cy="427101"/>
              <a:chOff x="1114425" y="4361211"/>
              <a:chExt cx="573023" cy="427101"/>
            </a:xfrm>
          </p:grpSpPr>
          <p:sp>
            <p:nvSpPr>
              <p:cNvPr id="144" name="Google Shape;144;p7"/>
              <p:cNvSpPr/>
              <p:nvPr/>
            </p:nvSpPr>
            <p:spPr>
              <a:xfrm>
                <a:off x="1241964" y="4361211"/>
                <a:ext cx="445484" cy="299466"/>
              </a:xfrm>
              <a:custGeom>
                <a:avLst/>
                <a:gdLst/>
                <a:ahLst/>
                <a:cxnLst/>
                <a:rect l="l" t="t" r="r" b="b"/>
                <a:pathLst>
                  <a:path w="445484" h="299466" extrusionOk="0">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1178242" y="4425029"/>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1114425" y="4488846"/>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 name="Google Shape;147;p7"/>
            <p:cNvSpPr/>
            <p:nvPr/>
          </p:nvSpPr>
          <p:spPr>
            <a:xfrm>
              <a:off x="1303210" y="4628965"/>
              <a:ext cx="68735" cy="82063"/>
            </a:xfrm>
            <a:custGeom>
              <a:avLst/>
              <a:gdLst/>
              <a:ahLst/>
              <a:cxnLst/>
              <a:rect l="l" t="t" r="r" b="b"/>
              <a:pathLst>
                <a:path w="68735" h="82063" extrusionOk="0">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0" name="Google Shape;150;p8"/>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4592116" flipH="1">
            <a:off x="6189" y="113200"/>
            <a:ext cx="642877" cy="51982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5" name="Google Shape;15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9"/>
          <p:cNvSpPr/>
          <p:nvPr/>
        </p:nvSpPr>
        <p:spPr>
          <a:xfrm rot="3263452">
            <a:off x="-163955"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460623">
            <a:off x="-1793263"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4592047">
            <a:off x="7797256" y="593203"/>
            <a:ext cx="1475158" cy="119280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1"/>
        <p:cNvGrpSpPr/>
        <p:nvPr/>
      </p:nvGrpSpPr>
      <p:grpSpPr>
        <a:xfrm>
          <a:off x="0" y="0"/>
          <a:ext cx="0" cy="0"/>
          <a:chOff x="0" y="0"/>
          <a:chExt cx="0" cy="0"/>
        </a:xfrm>
      </p:grpSpPr>
      <p:sp>
        <p:nvSpPr>
          <p:cNvPr id="162" name="Google Shape;162;p11"/>
          <p:cNvSpPr txBox="1">
            <a:spLocks noGrp="1"/>
          </p:cNvSpPr>
          <p:nvPr>
            <p:ph type="title" hasCustomPrompt="1"/>
          </p:nvPr>
        </p:nvSpPr>
        <p:spPr>
          <a:xfrm>
            <a:off x="713225" y="1477363"/>
            <a:ext cx="6576000" cy="1526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3" name="Google Shape;163;p11"/>
          <p:cNvSpPr txBox="1">
            <a:spLocks noGrp="1"/>
          </p:cNvSpPr>
          <p:nvPr>
            <p:ph type="subTitle" idx="1"/>
          </p:nvPr>
        </p:nvSpPr>
        <p:spPr>
          <a:xfrm>
            <a:off x="713225" y="3169038"/>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4" name="Google Shape;164;p11"/>
          <p:cNvSpPr/>
          <p:nvPr/>
        </p:nvSpPr>
        <p:spPr>
          <a:xfrm rot="-1900174" flipH="1">
            <a:off x="-500059" y="-436065"/>
            <a:ext cx="1729608" cy="139855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rot="531593" flipH="1">
            <a:off x="-1222788" y="3829381"/>
            <a:ext cx="2902962" cy="234732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1"/>
          <p:cNvGrpSpPr/>
          <p:nvPr/>
        </p:nvGrpSpPr>
        <p:grpSpPr>
          <a:xfrm>
            <a:off x="7441503" y="289852"/>
            <a:ext cx="1366913" cy="1382099"/>
            <a:chOff x="6568493" y="8"/>
            <a:chExt cx="1820608" cy="1840590"/>
          </a:xfrm>
        </p:grpSpPr>
        <p:sp>
          <p:nvSpPr>
            <p:cNvPr id="169" name="Google Shape;169;p11"/>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1"/>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1" name="Google Shape;171;p11"/>
            <p:cNvGrpSpPr/>
            <p:nvPr/>
          </p:nvGrpSpPr>
          <p:grpSpPr>
            <a:xfrm>
              <a:off x="6568493" y="84720"/>
              <a:ext cx="1649109" cy="1669065"/>
              <a:chOff x="8921020" y="472154"/>
              <a:chExt cx="1959958" cy="1983676"/>
            </a:xfrm>
          </p:grpSpPr>
          <p:sp>
            <p:nvSpPr>
              <p:cNvPr id="172" name="Google Shape;172;p11"/>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1"/>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4" name="Google Shape;174;p11"/>
              <p:cNvGrpSpPr/>
              <p:nvPr/>
            </p:nvGrpSpPr>
            <p:grpSpPr>
              <a:xfrm>
                <a:off x="9011888" y="537781"/>
                <a:ext cx="255174" cy="64389"/>
                <a:chOff x="9011888" y="537781"/>
                <a:chExt cx="255174" cy="64389"/>
              </a:xfrm>
            </p:grpSpPr>
            <p:sp>
              <p:nvSpPr>
                <p:cNvPr id="175" name="Google Shape;175;p11"/>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1"/>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1"/>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8" name="Google Shape;178;p11"/>
            <p:cNvGrpSpPr/>
            <p:nvPr/>
          </p:nvGrpSpPr>
          <p:grpSpPr>
            <a:xfrm>
              <a:off x="6795939" y="406335"/>
              <a:ext cx="1194216" cy="1228757"/>
              <a:chOff x="9191339" y="854392"/>
              <a:chExt cx="1419320" cy="1460372"/>
            </a:xfrm>
          </p:grpSpPr>
          <p:grpSp>
            <p:nvGrpSpPr>
              <p:cNvPr id="179" name="Google Shape;179;p11"/>
              <p:cNvGrpSpPr/>
              <p:nvPr/>
            </p:nvGrpSpPr>
            <p:grpSpPr>
              <a:xfrm>
                <a:off x="9191339" y="1884045"/>
                <a:ext cx="604932" cy="420243"/>
                <a:chOff x="9191339" y="1884045"/>
                <a:chExt cx="604932" cy="420243"/>
              </a:xfrm>
            </p:grpSpPr>
            <p:sp>
              <p:nvSpPr>
                <p:cNvPr id="180" name="Google Shape;180;p11"/>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1"/>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1"/>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1"/>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1"/>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1"/>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1"/>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1"/>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1"/>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1"/>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11"/>
              <p:cNvGrpSpPr/>
              <p:nvPr/>
            </p:nvGrpSpPr>
            <p:grpSpPr>
              <a:xfrm>
                <a:off x="10004774" y="854392"/>
                <a:ext cx="604932" cy="420243"/>
                <a:chOff x="10004774" y="854392"/>
                <a:chExt cx="604932" cy="420243"/>
              </a:xfrm>
            </p:grpSpPr>
            <p:sp>
              <p:nvSpPr>
                <p:cNvPr id="191" name="Google Shape;191;p11"/>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1"/>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1"/>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1"/>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1"/>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1"/>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1"/>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1"/>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1"/>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1"/>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 name="Google Shape;201;p11"/>
              <p:cNvGrpSpPr/>
              <p:nvPr/>
            </p:nvGrpSpPr>
            <p:grpSpPr>
              <a:xfrm>
                <a:off x="10004774" y="1374362"/>
                <a:ext cx="604932" cy="303466"/>
                <a:chOff x="10004774" y="1374362"/>
                <a:chExt cx="604932" cy="303466"/>
              </a:xfrm>
            </p:grpSpPr>
            <p:sp>
              <p:nvSpPr>
                <p:cNvPr id="202" name="Google Shape;202;p11"/>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1"/>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1"/>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1"/>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1"/>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1"/>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1"/>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1"/>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0" name="Google Shape;210;p11"/>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1"/>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 name="Google Shape;212;p11"/>
            <p:cNvGrpSpPr/>
            <p:nvPr/>
          </p:nvGrpSpPr>
          <p:grpSpPr>
            <a:xfrm>
              <a:off x="6717319" y="354723"/>
              <a:ext cx="656533" cy="799751"/>
              <a:chOff x="9097899" y="793051"/>
              <a:chExt cx="780287" cy="950500"/>
            </a:xfrm>
          </p:grpSpPr>
          <p:grpSp>
            <p:nvGrpSpPr>
              <p:cNvPr id="213" name="Google Shape;213;p11"/>
              <p:cNvGrpSpPr/>
              <p:nvPr/>
            </p:nvGrpSpPr>
            <p:grpSpPr>
              <a:xfrm>
                <a:off x="9118758" y="814006"/>
                <a:ext cx="747999" cy="918020"/>
                <a:chOff x="9118758" y="814006"/>
                <a:chExt cx="747999" cy="918020"/>
              </a:xfrm>
            </p:grpSpPr>
            <p:sp>
              <p:nvSpPr>
                <p:cNvPr id="214" name="Google Shape;214;p11"/>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1"/>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1"/>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1"/>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 name="Google Shape;218;p11"/>
              <p:cNvGrpSpPr/>
              <p:nvPr/>
            </p:nvGrpSpPr>
            <p:grpSpPr>
              <a:xfrm>
                <a:off x="9097899" y="793051"/>
                <a:ext cx="780287" cy="950500"/>
                <a:chOff x="9097899" y="793051"/>
                <a:chExt cx="780287" cy="950500"/>
              </a:xfrm>
            </p:grpSpPr>
            <p:grpSp>
              <p:nvGrpSpPr>
                <p:cNvPr id="219" name="Google Shape;219;p11"/>
                <p:cNvGrpSpPr/>
                <p:nvPr/>
              </p:nvGrpSpPr>
              <p:grpSpPr>
                <a:xfrm>
                  <a:off x="9097899" y="793051"/>
                  <a:ext cx="780287" cy="41909"/>
                  <a:chOff x="9097899" y="793051"/>
                  <a:chExt cx="780287" cy="41909"/>
                </a:xfrm>
              </p:grpSpPr>
              <p:sp>
                <p:nvSpPr>
                  <p:cNvPr id="220" name="Google Shape;220;p11"/>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1"/>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1"/>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 name="Google Shape;223;p11"/>
                <p:cNvGrpSpPr/>
                <p:nvPr/>
              </p:nvGrpSpPr>
              <p:grpSpPr>
                <a:xfrm>
                  <a:off x="9097899" y="1247298"/>
                  <a:ext cx="780287" cy="41910"/>
                  <a:chOff x="9097899" y="1247298"/>
                  <a:chExt cx="780287" cy="41910"/>
                </a:xfrm>
              </p:grpSpPr>
              <p:sp>
                <p:nvSpPr>
                  <p:cNvPr id="224" name="Google Shape;224;p11"/>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1"/>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 name="Google Shape;226;p11"/>
                <p:cNvGrpSpPr/>
                <p:nvPr/>
              </p:nvGrpSpPr>
              <p:grpSpPr>
                <a:xfrm>
                  <a:off x="9097899" y="1701641"/>
                  <a:ext cx="780287" cy="41910"/>
                  <a:chOff x="9097899" y="1701641"/>
                  <a:chExt cx="780287" cy="41910"/>
                </a:xfrm>
              </p:grpSpPr>
              <p:sp>
                <p:nvSpPr>
                  <p:cNvPr id="227" name="Google Shape;227;p11"/>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1"/>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1"/>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30" name="Google Shape;230;p11"/>
            <p:cNvGrpSpPr/>
            <p:nvPr/>
          </p:nvGrpSpPr>
          <p:grpSpPr>
            <a:xfrm>
              <a:off x="7074117" y="956519"/>
              <a:ext cx="215826" cy="125825"/>
              <a:chOff x="9521952" y="1508283"/>
              <a:chExt cx="256508" cy="149542"/>
            </a:xfrm>
          </p:grpSpPr>
          <p:sp>
            <p:nvSpPr>
              <p:cNvPr id="231" name="Google Shape;231;p11"/>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2" name="Google Shape;232;p11"/>
              <p:cNvGrpSpPr/>
              <p:nvPr/>
            </p:nvGrpSpPr>
            <p:grpSpPr>
              <a:xfrm>
                <a:off x="9556578" y="1534618"/>
                <a:ext cx="183763" cy="98921"/>
                <a:chOff x="9556578" y="1534618"/>
                <a:chExt cx="183763" cy="98921"/>
              </a:xfrm>
            </p:grpSpPr>
            <p:grpSp>
              <p:nvGrpSpPr>
                <p:cNvPr id="233" name="Google Shape;233;p11"/>
                <p:cNvGrpSpPr/>
                <p:nvPr/>
              </p:nvGrpSpPr>
              <p:grpSpPr>
                <a:xfrm>
                  <a:off x="9645396" y="1536115"/>
                  <a:ext cx="94945" cy="94946"/>
                  <a:chOff x="9645396" y="1536115"/>
                  <a:chExt cx="94945" cy="94946"/>
                </a:xfrm>
              </p:grpSpPr>
              <p:sp>
                <p:nvSpPr>
                  <p:cNvPr id="234" name="Google Shape;234;p11"/>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1"/>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236;p11"/>
                <p:cNvGrpSpPr/>
                <p:nvPr/>
              </p:nvGrpSpPr>
              <p:grpSpPr>
                <a:xfrm>
                  <a:off x="9556578" y="1534618"/>
                  <a:ext cx="98773" cy="98921"/>
                  <a:chOff x="9556578" y="1534618"/>
                  <a:chExt cx="98773" cy="98921"/>
                </a:xfrm>
              </p:grpSpPr>
              <p:sp>
                <p:nvSpPr>
                  <p:cNvPr id="237" name="Google Shape;237;p11"/>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1"/>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3" r:id="rId11"/>
    <p:sldLayoutId id="2147483667" r:id="rId12"/>
    <p:sldLayoutId id="2147483668" r:id="rId13"/>
    <p:sldLayoutId id="2147483672" r:id="rId14"/>
    <p:sldLayoutId id="214748367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etcomposer.org/download/"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6"/>
          <p:cNvSpPr/>
          <p:nvPr/>
        </p:nvSpPr>
        <p:spPr>
          <a:xfrm rot="1053742">
            <a:off x="4909608" y="421118"/>
            <a:ext cx="4314987" cy="4418593"/>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txBox="1">
            <a:spLocks noGrp="1"/>
          </p:cNvSpPr>
          <p:nvPr>
            <p:ph type="ctrTitle"/>
          </p:nvPr>
        </p:nvSpPr>
        <p:spPr>
          <a:xfrm>
            <a:off x="25984" y="1012125"/>
            <a:ext cx="6208462" cy="3105521"/>
          </a:xfrm>
          <a:prstGeom prst="rect">
            <a:avLst/>
          </a:prstGeom>
        </p:spPr>
        <p:txBody>
          <a:bodyPr spcFirstLastPara="1" wrap="square" lIns="91425" tIns="91425" rIns="91425" bIns="91425" anchor="b" anchorCtr="0">
            <a:noAutofit/>
          </a:bodyPr>
          <a:lstStyle/>
          <a:p>
            <a:pPr>
              <a:lnSpc>
                <a:spcPct val="150000"/>
              </a:lnSpc>
            </a:pPr>
            <a:r>
              <a:rPr lang="en-US" sz="4000" dirty="0"/>
              <a:t>STUDIO 3T </a:t>
            </a:r>
            <a:br>
              <a:rPr lang="en-US" sz="4000" dirty="0"/>
            </a:br>
            <a:r>
              <a:rPr lang="en-US" sz="4000" dirty="0"/>
              <a:t>CHUYỂN PHÁT NHANH BƯU PHẨM VIETTEL</a:t>
            </a:r>
          </a:p>
        </p:txBody>
      </p:sp>
      <p:sp>
        <p:nvSpPr>
          <p:cNvPr id="704" name="Google Shape;704;p26"/>
          <p:cNvSpPr txBox="1">
            <a:spLocks noGrp="1"/>
          </p:cNvSpPr>
          <p:nvPr>
            <p:ph type="subTitle" idx="1"/>
          </p:nvPr>
        </p:nvSpPr>
        <p:spPr>
          <a:xfrm>
            <a:off x="0" y="4203928"/>
            <a:ext cx="4205817" cy="924650"/>
          </a:xfrm>
          <a:prstGeom prst="rect">
            <a:avLst/>
          </a:prstGeom>
        </p:spPr>
        <p:txBody>
          <a:bodyPr spcFirstLastPara="1" wrap="square" lIns="91425" tIns="91425" rIns="91425" bIns="91425" anchor="t" anchorCtr="0">
            <a:noAutofit/>
          </a:bodyPr>
          <a:lstStyle/>
          <a:p>
            <a:pPr marL="0" lvl="0" indent="0">
              <a:lnSpc>
                <a:spcPct val="150000"/>
              </a:lnSpc>
            </a:pPr>
            <a:r>
              <a:rPr lang="en" dirty="0"/>
              <a:t>2001210191- </a:t>
            </a:r>
            <a:r>
              <a:rPr lang="en-US" dirty="0" err="1"/>
              <a:t>Nguyễn</a:t>
            </a:r>
            <a:r>
              <a:rPr lang="en-US" dirty="0"/>
              <a:t> </a:t>
            </a:r>
            <a:r>
              <a:rPr lang="en-US" dirty="0" err="1"/>
              <a:t>Nhật</a:t>
            </a:r>
            <a:r>
              <a:rPr lang="en-US" dirty="0"/>
              <a:t> Linh</a:t>
            </a:r>
          </a:p>
          <a:p>
            <a:pPr marL="0" lvl="0" indent="0">
              <a:lnSpc>
                <a:spcPct val="150000"/>
              </a:lnSpc>
            </a:pPr>
            <a:r>
              <a:rPr lang="en-GB" dirty="0"/>
              <a:t>2</a:t>
            </a:r>
            <a:r>
              <a:rPr lang="en-US" dirty="0"/>
              <a:t>001216011- </a:t>
            </a:r>
            <a:r>
              <a:rPr lang="en-US" dirty="0" err="1"/>
              <a:t>Phạm</a:t>
            </a:r>
            <a:r>
              <a:rPr lang="en-US" dirty="0"/>
              <a:t> Minh </a:t>
            </a:r>
            <a:r>
              <a:rPr lang="en-US" dirty="0" err="1"/>
              <a:t>Nhựt</a:t>
            </a:r>
            <a:endParaRPr dirty="0"/>
          </a:p>
        </p:txBody>
      </p:sp>
      <p:grpSp>
        <p:nvGrpSpPr>
          <p:cNvPr id="705" name="Google Shape;705;p26"/>
          <p:cNvGrpSpPr/>
          <p:nvPr/>
        </p:nvGrpSpPr>
        <p:grpSpPr>
          <a:xfrm>
            <a:off x="5631673" y="1763897"/>
            <a:ext cx="2961645" cy="1992933"/>
            <a:chOff x="5311140" y="3874579"/>
            <a:chExt cx="2693384" cy="1812416"/>
          </a:xfrm>
        </p:grpSpPr>
        <p:grpSp>
          <p:nvGrpSpPr>
            <p:cNvPr id="706" name="Google Shape;706;p26"/>
            <p:cNvGrpSpPr/>
            <p:nvPr/>
          </p:nvGrpSpPr>
          <p:grpSpPr>
            <a:xfrm>
              <a:off x="6183439" y="5359431"/>
              <a:ext cx="948880" cy="327564"/>
              <a:chOff x="6183439" y="5359431"/>
              <a:chExt cx="948880" cy="327564"/>
            </a:xfrm>
          </p:grpSpPr>
          <p:sp>
            <p:nvSpPr>
              <p:cNvPr id="707" name="Google Shape;707;p26"/>
              <p:cNvSpPr/>
              <p:nvPr/>
            </p:nvSpPr>
            <p:spPr>
              <a:xfrm>
                <a:off x="6459569" y="5359431"/>
                <a:ext cx="396621" cy="291274"/>
              </a:xfrm>
              <a:custGeom>
                <a:avLst/>
                <a:gdLst/>
                <a:ahLst/>
                <a:cxnLst/>
                <a:rect l="l" t="t" r="r" b="b"/>
                <a:pathLst>
                  <a:path w="396621" h="291274" extrusionOk="0">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6"/>
              <p:cNvSpPr/>
              <p:nvPr/>
            </p:nvSpPr>
            <p:spPr>
              <a:xfrm>
                <a:off x="6459569" y="5359431"/>
                <a:ext cx="140303" cy="59054"/>
              </a:xfrm>
              <a:custGeom>
                <a:avLst/>
                <a:gdLst/>
                <a:ahLst/>
                <a:cxnLst/>
                <a:rect l="l" t="t" r="r" b="b"/>
                <a:pathLst>
                  <a:path w="140303" h="59054" extrusionOk="0">
                    <a:moveTo>
                      <a:pt x="0" y="0"/>
                    </a:moveTo>
                    <a:lnTo>
                      <a:pt x="140304" y="0"/>
                    </a:lnTo>
                    <a:lnTo>
                      <a:pt x="140304" y="59055"/>
                    </a:lnTo>
                    <a:lnTo>
                      <a:pt x="0" y="42862"/>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6"/>
              <p:cNvSpPr/>
              <p:nvPr/>
            </p:nvSpPr>
            <p:spPr>
              <a:xfrm>
                <a:off x="6715982" y="5359431"/>
                <a:ext cx="140207" cy="88391"/>
              </a:xfrm>
              <a:custGeom>
                <a:avLst/>
                <a:gdLst/>
                <a:ahLst/>
                <a:cxnLst/>
                <a:rect l="l" t="t" r="r" b="b"/>
                <a:pathLst>
                  <a:path w="140207" h="88391" extrusionOk="0">
                    <a:moveTo>
                      <a:pt x="140208" y="0"/>
                    </a:moveTo>
                    <a:lnTo>
                      <a:pt x="140208" y="88392"/>
                    </a:lnTo>
                    <a:lnTo>
                      <a:pt x="0" y="72295"/>
                    </a:lnTo>
                    <a:lnTo>
                      <a:pt x="0" y="0"/>
                    </a:lnTo>
                    <a:lnTo>
                      <a:pt x="14020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6"/>
              <p:cNvSpPr/>
              <p:nvPr/>
            </p:nvSpPr>
            <p:spPr>
              <a:xfrm>
                <a:off x="6183439" y="5647467"/>
                <a:ext cx="948880" cy="39528"/>
              </a:xfrm>
              <a:custGeom>
                <a:avLst/>
                <a:gdLst/>
                <a:ahLst/>
                <a:cxnLst/>
                <a:rect l="l" t="t" r="r" b="b"/>
                <a:pathLst>
                  <a:path w="948880" h="39528" extrusionOk="0">
                    <a:moveTo>
                      <a:pt x="0" y="0"/>
                    </a:moveTo>
                    <a:lnTo>
                      <a:pt x="948880" y="0"/>
                    </a:lnTo>
                    <a:lnTo>
                      <a:pt x="948880" y="39529"/>
                    </a:lnTo>
                    <a:lnTo>
                      <a:pt x="0" y="395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1" name="Google Shape;711;p26"/>
            <p:cNvSpPr/>
            <p:nvPr/>
          </p:nvSpPr>
          <p:spPr>
            <a:xfrm>
              <a:off x="5311140" y="3874579"/>
              <a:ext cx="2693384" cy="1517428"/>
            </a:xfrm>
            <a:custGeom>
              <a:avLst/>
              <a:gdLst/>
              <a:ahLst/>
              <a:cxnLst/>
              <a:rect l="l" t="t" r="r" b="b"/>
              <a:pathLst>
                <a:path w="2693384" h="1517428" extrusionOk="0">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6"/>
            <p:cNvSpPr/>
            <p:nvPr/>
          </p:nvSpPr>
          <p:spPr>
            <a:xfrm>
              <a:off x="5311140" y="4009739"/>
              <a:ext cx="2693384" cy="1223295"/>
            </a:xfrm>
            <a:custGeom>
              <a:avLst/>
              <a:gdLst/>
              <a:ahLst/>
              <a:cxnLst/>
              <a:rect l="l" t="t" r="r" b="b"/>
              <a:pathLst>
                <a:path w="2693384" h="1223295" extrusionOk="0">
                  <a:moveTo>
                    <a:pt x="0" y="0"/>
                  </a:moveTo>
                  <a:lnTo>
                    <a:pt x="2693384" y="0"/>
                  </a:lnTo>
                  <a:lnTo>
                    <a:pt x="2693384" y="1223296"/>
                  </a:lnTo>
                  <a:lnTo>
                    <a:pt x="0" y="12232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6"/>
            <p:cNvSpPr/>
            <p:nvPr/>
          </p:nvSpPr>
          <p:spPr>
            <a:xfrm>
              <a:off x="6619875" y="5273611"/>
              <a:ext cx="76009" cy="76009"/>
            </a:xfrm>
            <a:custGeom>
              <a:avLst/>
              <a:gdLst/>
              <a:ahLst/>
              <a:cxnLst/>
              <a:rect l="l" t="t" r="r" b="b"/>
              <a:pathLst>
                <a:path w="76009" h="76009" extrusionOk="0">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4" name="Google Shape;714;p26"/>
          <p:cNvGrpSpPr/>
          <p:nvPr/>
        </p:nvGrpSpPr>
        <p:grpSpPr>
          <a:xfrm>
            <a:off x="6285440" y="656304"/>
            <a:ext cx="1654423" cy="835905"/>
            <a:chOff x="5905690" y="2867310"/>
            <a:chExt cx="1504568" cy="760190"/>
          </a:xfrm>
        </p:grpSpPr>
        <p:sp>
          <p:nvSpPr>
            <p:cNvPr id="715" name="Google Shape;715;p26"/>
            <p:cNvSpPr/>
            <p:nvPr/>
          </p:nvSpPr>
          <p:spPr>
            <a:xfrm>
              <a:off x="5905690" y="2867310"/>
              <a:ext cx="1504568" cy="760190"/>
            </a:xfrm>
            <a:custGeom>
              <a:avLst/>
              <a:gdLst/>
              <a:ahLst/>
              <a:cxnLst/>
              <a:rect l="l" t="t" r="r" b="b"/>
              <a:pathLst>
                <a:path w="1504568" h="760190" extrusionOk="0">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6"/>
            <p:cNvSpPr/>
            <p:nvPr/>
          </p:nvSpPr>
          <p:spPr>
            <a:xfrm>
              <a:off x="5905690" y="2918364"/>
              <a:ext cx="922591" cy="709136"/>
            </a:xfrm>
            <a:custGeom>
              <a:avLst/>
              <a:gdLst/>
              <a:ahLst/>
              <a:cxnLst/>
              <a:rect l="l" t="t" r="r" b="b"/>
              <a:pathLst>
                <a:path w="922591" h="709136" extrusionOk="0">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7" name="Google Shape;717;p26"/>
          <p:cNvGrpSpPr/>
          <p:nvPr/>
        </p:nvGrpSpPr>
        <p:grpSpPr>
          <a:xfrm>
            <a:off x="8276803" y="1327941"/>
            <a:ext cx="387944" cy="273258"/>
            <a:chOff x="7716678" y="3270218"/>
            <a:chExt cx="352805" cy="248507"/>
          </a:xfrm>
        </p:grpSpPr>
        <p:sp>
          <p:nvSpPr>
            <p:cNvPr id="718" name="Google Shape;718;p26"/>
            <p:cNvSpPr/>
            <p:nvPr/>
          </p:nvSpPr>
          <p:spPr>
            <a:xfrm>
              <a:off x="7716678" y="3270218"/>
              <a:ext cx="352805" cy="248507"/>
            </a:xfrm>
            <a:custGeom>
              <a:avLst/>
              <a:gdLst/>
              <a:ahLst/>
              <a:cxnLst/>
              <a:rect l="l" t="t" r="r" b="b"/>
              <a:pathLst>
                <a:path w="352805" h="248507" extrusionOk="0">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6"/>
            <p:cNvSpPr/>
            <p:nvPr/>
          </p:nvSpPr>
          <p:spPr>
            <a:xfrm>
              <a:off x="7783353" y="3331749"/>
              <a:ext cx="219455" cy="59054"/>
            </a:xfrm>
            <a:custGeom>
              <a:avLst/>
              <a:gdLst/>
              <a:ahLst/>
              <a:cxnLst/>
              <a:rect l="l" t="t" r="r" b="b"/>
              <a:pathLst>
                <a:path w="219455" h="59054" extrusionOk="0">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0" name="Google Shape;720;p26"/>
          <p:cNvSpPr/>
          <p:nvPr/>
        </p:nvSpPr>
        <p:spPr>
          <a:xfrm>
            <a:off x="7148815" y="1542896"/>
            <a:ext cx="10501" cy="432759"/>
          </a:xfrm>
          <a:custGeom>
            <a:avLst/>
            <a:gdLst/>
            <a:ahLst/>
            <a:cxnLst/>
            <a:rect l="l" t="t" r="r" b="b"/>
            <a:pathLst>
              <a:path w="9525" h="392525" extrusionOk="0">
                <a:moveTo>
                  <a:pt x="0" y="0"/>
                </a:moveTo>
                <a:lnTo>
                  <a:pt x="0" y="392525"/>
                </a:lnTo>
              </a:path>
            </a:pathLst>
          </a:custGeom>
          <a:noFill/>
          <a:ln w="29900" cap="rnd"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1" name="Google Shape;721;p26"/>
          <p:cNvGrpSpPr/>
          <p:nvPr/>
        </p:nvGrpSpPr>
        <p:grpSpPr>
          <a:xfrm>
            <a:off x="5483130" y="2415465"/>
            <a:ext cx="27232" cy="532378"/>
            <a:chOff x="3534917" y="4467129"/>
            <a:chExt cx="24765" cy="484156"/>
          </a:xfrm>
        </p:grpSpPr>
        <p:sp>
          <p:nvSpPr>
            <p:cNvPr id="722" name="Google Shape;722;p26"/>
            <p:cNvSpPr/>
            <p:nvPr/>
          </p:nvSpPr>
          <p:spPr>
            <a:xfrm>
              <a:off x="3547300" y="4478845"/>
              <a:ext cx="9525" cy="460724"/>
            </a:xfrm>
            <a:custGeom>
              <a:avLst/>
              <a:gdLst/>
              <a:ahLst/>
              <a:cxnLst/>
              <a:rect l="l" t="t" r="r" b="b"/>
              <a:pathLst>
                <a:path w="9525" h="460724" extrusionOk="0">
                  <a:moveTo>
                    <a:pt x="0" y="460724"/>
                  </a:moveTo>
                  <a:lnTo>
                    <a:pt x="0" y="0"/>
                  </a:lnTo>
                </a:path>
              </a:pathLst>
            </a:custGeom>
            <a:no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6"/>
            <p:cNvSpPr/>
            <p:nvPr/>
          </p:nvSpPr>
          <p:spPr>
            <a:xfrm>
              <a:off x="3534917" y="4926520"/>
              <a:ext cx="24765" cy="24765"/>
            </a:xfrm>
            <a:custGeom>
              <a:avLst/>
              <a:gdLst/>
              <a:ahLst/>
              <a:cxnLst/>
              <a:rect l="l" t="t" r="r" b="b"/>
              <a:pathLst>
                <a:path w="24765" h="24765" extrusionOk="0">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6"/>
            <p:cNvSpPr/>
            <p:nvPr/>
          </p:nvSpPr>
          <p:spPr>
            <a:xfrm>
              <a:off x="3534917" y="4467129"/>
              <a:ext cx="24765" cy="24765"/>
            </a:xfrm>
            <a:custGeom>
              <a:avLst/>
              <a:gdLst/>
              <a:ahLst/>
              <a:cxnLst/>
              <a:rect l="l" t="t" r="r" b="b"/>
              <a:pathLst>
                <a:path w="24765" h="24765" extrusionOk="0">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5" name="Google Shape;725;p26"/>
          <p:cNvGrpSpPr/>
          <p:nvPr/>
        </p:nvGrpSpPr>
        <p:grpSpPr>
          <a:xfrm>
            <a:off x="5643247" y="2277185"/>
            <a:ext cx="749418" cy="303868"/>
            <a:chOff x="3680531" y="4341375"/>
            <a:chExt cx="681537" cy="276344"/>
          </a:xfrm>
        </p:grpSpPr>
        <p:sp>
          <p:nvSpPr>
            <p:cNvPr id="726" name="Google Shape;726;p26"/>
            <p:cNvSpPr/>
            <p:nvPr/>
          </p:nvSpPr>
          <p:spPr>
            <a:xfrm>
              <a:off x="3692461" y="4353401"/>
              <a:ext cx="657796" cy="251936"/>
            </a:xfrm>
            <a:custGeom>
              <a:avLst/>
              <a:gdLst/>
              <a:ahLst/>
              <a:cxnLst/>
              <a:rect l="l" t="t" r="r" b="b"/>
              <a:pathLst>
                <a:path w="657796" h="251936" extrusionOk="0">
                  <a:moveTo>
                    <a:pt x="0" y="0"/>
                  </a:moveTo>
                  <a:lnTo>
                    <a:pt x="217075" y="217075"/>
                  </a:lnTo>
                  <a:cubicBezTo>
                    <a:pt x="239363" y="239363"/>
                    <a:pt x="269653" y="251936"/>
                    <a:pt x="301180" y="251936"/>
                  </a:cubicBezTo>
                  <a:lnTo>
                    <a:pt x="657797" y="251936"/>
                  </a:lnTo>
                </a:path>
              </a:pathLst>
            </a:custGeom>
            <a:no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6"/>
            <p:cNvSpPr/>
            <p:nvPr/>
          </p:nvSpPr>
          <p:spPr>
            <a:xfrm>
              <a:off x="3680531" y="4341375"/>
              <a:ext cx="24812" cy="24812"/>
            </a:xfrm>
            <a:custGeom>
              <a:avLst/>
              <a:gdLst/>
              <a:ahLst/>
              <a:cxnLst/>
              <a:rect l="l" t="t" r="r" b="b"/>
              <a:pathLst>
                <a:path w="24812" h="24812" extrusionOk="0">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6"/>
            <p:cNvSpPr/>
            <p:nvPr/>
          </p:nvSpPr>
          <p:spPr>
            <a:xfrm>
              <a:off x="4337303" y="4592955"/>
              <a:ext cx="24765" cy="24764"/>
            </a:xfrm>
            <a:custGeom>
              <a:avLst/>
              <a:gdLst/>
              <a:ahLst/>
              <a:cxnLst/>
              <a:rect l="l" t="t" r="r" b="b"/>
              <a:pathLst>
                <a:path w="24765" h="24764" extrusionOk="0">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26"/>
          <p:cNvGrpSpPr/>
          <p:nvPr/>
        </p:nvGrpSpPr>
        <p:grpSpPr>
          <a:xfrm>
            <a:off x="8163164" y="4027994"/>
            <a:ext cx="202142" cy="355685"/>
            <a:chOff x="7613332" y="5933598"/>
            <a:chExt cx="183832" cy="323468"/>
          </a:xfrm>
        </p:grpSpPr>
        <p:sp>
          <p:nvSpPr>
            <p:cNvPr id="730" name="Google Shape;730;p26"/>
            <p:cNvSpPr/>
            <p:nvPr/>
          </p:nvSpPr>
          <p:spPr>
            <a:xfrm>
              <a:off x="7613332" y="5933598"/>
              <a:ext cx="183832" cy="323468"/>
            </a:xfrm>
            <a:custGeom>
              <a:avLst/>
              <a:gdLst/>
              <a:ahLst/>
              <a:cxnLst/>
              <a:rect l="l" t="t" r="r" b="b"/>
              <a:pathLst>
                <a:path w="183832" h="323468" extrusionOk="0">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6"/>
            <p:cNvSpPr/>
            <p:nvPr/>
          </p:nvSpPr>
          <p:spPr>
            <a:xfrm>
              <a:off x="7699533" y="5961602"/>
              <a:ext cx="11430" cy="54101"/>
            </a:xfrm>
            <a:custGeom>
              <a:avLst/>
              <a:gdLst/>
              <a:ahLst/>
              <a:cxnLst/>
              <a:rect l="l" t="t" r="r" b="b"/>
              <a:pathLst>
                <a:path w="11430" h="54101" extrusionOk="0">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2" name="Google Shape;732;p26"/>
          <p:cNvGrpSpPr/>
          <p:nvPr/>
        </p:nvGrpSpPr>
        <p:grpSpPr>
          <a:xfrm>
            <a:off x="6427831" y="3923439"/>
            <a:ext cx="1533857" cy="564092"/>
            <a:chOff x="6546554" y="3679108"/>
            <a:chExt cx="1256642" cy="462143"/>
          </a:xfrm>
        </p:grpSpPr>
        <p:sp>
          <p:nvSpPr>
            <p:cNvPr id="733" name="Google Shape;733;p26"/>
            <p:cNvSpPr/>
            <p:nvPr/>
          </p:nvSpPr>
          <p:spPr>
            <a:xfrm>
              <a:off x="6546554" y="3679108"/>
              <a:ext cx="1256642" cy="462143"/>
            </a:xfrm>
            <a:custGeom>
              <a:avLst/>
              <a:gdLst/>
              <a:ahLst/>
              <a:cxnLst/>
              <a:rect l="l" t="t" r="r" b="b"/>
              <a:pathLst>
                <a:path w="1396269" h="513492" extrusionOk="0">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6"/>
            <p:cNvSpPr/>
            <p:nvPr/>
          </p:nvSpPr>
          <p:spPr>
            <a:xfrm>
              <a:off x="6661108" y="3712144"/>
              <a:ext cx="69522" cy="69522"/>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5" name="Google Shape;735;p26"/>
            <p:cNvGrpSpPr/>
            <p:nvPr/>
          </p:nvGrpSpPr>
          <p:grpSpPr>
            <a:xfrm>
              <a:off x="6805960" y="3712311"/>
              <a:ext cx="391811" cy="69592"/>
              <a:chOff x="6322885" y="5875210"/>
              <a:chExt cx="434911" cy="77247"/>
            </a:xfrm>
          </p:grpSpPr>
          <p:sp>
            <p:nvSpPr>
              <p:cNvPr id="736" name="Google Shape;736;p26"/>
              <p:cNvSpPr/>
              <p:nvPr/>
            </p:nvSpPr>
            <p:spPr>
              <a:xfrm>
                <a:off x="6322885"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6"/>
              <p:cNvSpPr/>
              <p:nvPr/>
            </p:nvSpPr>
            <p:spPr>
              <a:xfrm>
                <a:off x="6412325"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6"/>
              <p:cNvSpPr/>
              <p:nvPr/>
            </p:nvSpPr>
            <p:spPr>
              <a:xfrm>
                <a:off x="6501765"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6"/>
              <p:cNvSpPr/>
              <p:nvPr/>
            </p:nvSpPr>
            <p:spPr>
              <a:xfrm>
                <a:off x="6591109"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6"/>
              <p:cNvSpPr/>
              <p:nvPr/>
            </p:nvSpPr>
            <p:spPr>
              <a:xfrm>
                <a:off x="6680549"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26"/>
            <p:cNvGrpSpPr/>
            <p:nvPr/>
          </p:nvGrpSpPr>
          <p:grpSpPr>
            <a:xfrm>
              <a:off x="7285642" y="3712311"/>
              <a:ext cx="391897" cy="69592"/>
              <a:chOff x="6855333" y="5875210"/>
              <a:chExt cx="435006" cy="77247"/>
            </a:xfrm>
          </p:grpSpPr>
          <p:sp>
            <p:nvSpPr>
              <p:cNvPr id="742" name="Google Shape;742;p26"/>
              <p:cNvSpPr/>
              <p:nvPr/>
            </p:nvSpPr>
            <p:spPr>
              <a:xfrm>
                <a:off x="6855333"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6"/>
              <p:cNvSpPr/>
              <p:nvPr/>
            </p:nvSpPr>
            <p:spPr>
              <a:xfrm>
                <a:off x="6944772"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26"/>
              <p:cNvSpPr/>
              <p:nvPr/>
            </p:nvSpPr>
            <p:spPr>
              <a:xfrm>
                <a:off x="703421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6"/>
              <p:cNvSpPr/>
              <p:nvPr/>
            </p:nvSpPr>
            <p:spPr>
              <a:xfrm>
                <a:off x="712365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6"/>
              <p:cNvSpPr/>
              <p:nvPr/>
            </p:nvSpPr>
            <p:spPr>
              <a:xfrm>
                <a:off x="721309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7" name="Google Shape;747;p26"/>
            <p:cNvGrpSpPr/>
            <p:nvPr/>
          </p:nvGrpSpPr>
          <p:grpSpPr>
            <a:xfrm>
              <a:off x="6577103" y="3819746"/>
              <a:ext cx="1198690" cy="70794"/>
              <a:chOff x="6068853" y="5994463"/>
              <a:chExt cx="1330547" cy="78581"/>
            </a:xfrm>
          </p:grpSpPr>
          <p:sp>
            <p:nvSpPr>
              <p:cNvPr id="748" name="Google Shape;748;p26"/>
              <p:cNvSpPr/>
              <p:nvPr/>
            </p:nvSpPr>
            <p:spPr>
              <a:xfrm>
                <a:off x="6068853"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6"/>
              <p:cNvSpPr/>
              <p:nvPr/>
            </p:nvSpPr>
            <p:spPr>
              <a:xfrm>
                <a:off x="6173152"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6"/>
              <p:cNvSpPr/>
              <p:nvPr/>
            </p:nvSpPr>
            <p:spPr>
              <a:xfrm>
                <a:off x="6277451"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6"/>
              <p:cNvSpPr/>
              <p:nvPr/>
            </p:nvSpPr>
            <p:spPr>
              <a:xfrm>
                <a:off x="638184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6"/>
              <p:cNvSpPr/>
              <p:nvPr/>
            </p:nvSpPr>
            <p:spPr>
              <a:xfrm>
                <a:off x="6486144"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6"/>
              <p:cNvSpPr/>
              <p:nvPr/>
            </p:nvSpPr>
            <p:spPr>
              <a:xfrm>
                <a:off x="6590442"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26"/>
              <p:cNvSpPr/>
              <p:nvPr/>
            </p:nvSpPr>
            <p:spPr>
              <a:xfrm>
                <a:off x="6694836"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26"/>
              <p:cNvSpPr/>
              <p:nvPr/>
            </p:nvSpPr>
            <p:spPr>
              <a:xfrm>
                <a:off x="679913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6"/>
              <p:cNvSpPr/>
              <p:nvPr/>
            </p:nvSpPr>
            <p:spPr>
              <a:xfrm>
                <a:off x="6903434"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6"/>
              <p:cNvSpPr/>
              <p:nvPr/>
            </p:nvSpPr>
            <p:spPr>
              <a:xfrm>
                <a:off x="7007828"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6"/>
              <p:cNvSpPr/>
              <p:nvPr/>
            </p:nvSpPr>
            <p:spPr>
              <a:xfrm>
                <a:off x="7112126"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6"/>
              <p:cNvSpPr/>
              <p:nvPr/>
            </p:nvSpPr>
            <p:spPr>
              <a:xfrm>
                <a:off x="721642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6"/>
              <p:cNvSpPr/>
              <p:nvPr/>
            </p:nvSpPr>
            <p:spPr>
              <a:xfrm>
                <a:off x="7320819" y="5994463"/>
                <a:ext cx="78581" cy="78581"/>
              </a:xfrm>
              <a:custGeom>
                <a:avLst/>
                <a:gdLst/>
                <a:ahLst/>
                <a:cxnLst/>
                <a:rect l="l" t="t" r="r" b="b"/>
                <a:pathLst>
                  <a:path w="78581" h="78581" extrusionOk="0">
                    <a:moveTo>
                      <a:pt x="0" y="0"/>
                    </a:moveTo>
                    <a:lnTo>
                      <a:pt x="78582" y="0"/>
                    </a:lnTo>
                    <a:lnTo>
                      <a:pt x="78582"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1" name="Google Shape;761;p26"/>
            <p:cNvGrpSpPr/>
            <p:nvPr/>
          </p:nvGrpSpPr>
          <p:grpSpPr>
            <a:xfrm>
              <a:off x="6577103" y="3995572"/>
              <a:ext cx="1198690" cy="70794"/>
              <a:chOff x="6068853" y="6189630"/>
              <a:chExt cx="1330547" cy="78581"/>
            </a:xfrm>
          </p:grpSpPr>
          <p:sp>
            <p:nvSpPr>
              <p:cNvPr id="762" name="Google Shape;762;p26"/>
              <p:cNvSpPr/>
              <p:nvPr/>
            </p:nvSpPr>
            <p:spPr>
              <a:xfrm>
                <a:off x="6068853"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26"/>
              <p:cNvSpPr/>
              <p:nvPr/>
            </p:nvSpPr>
            <p:spPr>
              <a:xfrm>
                <a:off x="6173152"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6"/>
              <p:cNvSpPr/>
              <p:nvPr/>
            </p:nvSpPr>
            <p:spPr>
              <a:xfrm>
                <a:off x="6277451" y="6189630"/>
                <a:ext cx="497300" cy="78581"/>
              </a:xfrm>
              <a:custGeom>
                <a:avLst/>
                <a:gdLst/>
                <a:ahLst/>
                <a:cxnLst/>
                <a:rect l="l" t="t" r="r" b="b"/>
                <a:pathLst>
                  <a:path w="497300" h="78581" extrusionOk="0">
                    <a:moveTo>
                      <a:pt x="0" y="0"/>
                    </a:moveTo>
                    <a:lnTo>
                      <a:pt x="497300" y="0"/>
                    </a:lnTo>
                    <a:lnTo>
                      <a:pt x="497300"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6"/>
              <p:cNvSpPr/>
              <p:nvPr/>
            </p:nvSpPr>
            <p:spPr>
              <a:xfrm>
                <a:off x="6799135"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26"/>
              <p:cNvSpPr/>
              <p:nvPr/>
            </p:nvSpPr>
            <p:spPr>
              <a:xfrm>
                <a:off x="6903434"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26"/>
              <p:cNvSpPr/>
              <p:nvPr/>
            </p:nvSpPr>
            <p:spPr>
              <a:xfrm>
                <a:off x="7007828"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6"/>
              <p:cNvSpPr/>
              <p:nvPr/>
            </p:nvSpPr>
            <p:spPr>
              <a:xfrm>
                <a:off x="7112126"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6"/>
              <p:cNvSpPr/>
              <p:nvPr/>
            </p:nvSpPr>
            <p:spPr>
              <a:xfrm>
                <a:off x="7216425"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6"/>
              <p:cNvSpPr/>
              <p:nvPr/>
            </p:nvSpPr>
            <p:spPr>
              <a:xfrm>
                <a:off x="7320819" y="6189630"/>
                <a:ext cx="78581" cy="78581"/>
              </a:xfrm>
              <a:custGeom>
                <a:avLst/>
                <a:gdLst/>
                <a:ahLst/>
                <a:cxnLst/>
                <a:rect l="l" t="t" r="r" b="b"/>
                <a:pathLst>
                  <a:path w="78581" h="78581" extrusionOk="0">
                    <a:moveTo>
                      <a:pt x="0" y="0"/>
                    </a:moveTo>
                    <a:lnTo>
                      <a:pt x="78582" y="0"/>
                    </a:lnTo>
                    <a:lnTo>
                      <a:pt x="78582"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1" name="Google Shape;771;p26"/>
            <p:cNvGrpSpPr/>
            <p:nvPr/>
          </p:nvGrpSpPr>
          <p:grpSpPr>
            <a:xfrm>
              <a:off x="6622239" y="3908904"/>
              <a:ext cx="1104727" cy="70794"/>
              <a:chOff x="6118955" y="6093428"/>
              <a:chExt cx="1226248" cy="78581"/>
            </a:xfrm>
          </p:grpSpPr>
          <p:sp>
            <p:nvSpPr>
              <p:cNvPr id="772" name="Google Shape;772;p26"/>
              <p:cNvSpPr/>
              <p:nvPr/>
            </p:nvSpPr>
            <p:spPr>
              <a:xfrm>
                <a:off x="6118955"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26"/>
              <p:cNvSpPr/>
              <p:nvPr/>
            </p:nvSpPr>
            <p:spPr>
              <a:xfrm>
                <a:off x="6223254"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26"/>
              <p:cNvSpPr/>
              <p:nvPr/>
            </p:nvSpPr>
            <p:spPr>
              <a:xfrm>
                <a:off x="632764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6"/>
              <p:cNvSpPr/>
              <p:nvPr/>
            </p:nvSpPr>
            <p:spPr>
              <a:xfrm>
                <a:off x="6431946"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26"/>
              <p:cNvSpPr/>
              <p:nvPr/>
            </p:nvSpPr>
            <p:spPr>
              <a:xfrm>
                <a:off x="6536245"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26"/>
              <p:cNvSpPr/>
              <p:nvPr/>
            </p:nvSpPr>
            <p:spPr>
              <a:xfrm>
                <a:off x="6640639"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6"/>
              <p:cNvSpPr/>
              <p:nvPr/>
            </p:nvSpPr>
            <p:spPr>
              <a:xfrm>
                <a:off x="674493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6"/>
              <p:cNvSpPr/>
              <p:nvPr/>
            </p:nvSpPr>
            <p:spPr>
              <a:xfrm>
                <a:off x="6849237"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6"/>
              <p:cNvSpPr/>
              <p:nvPr/>
            </p:nvSpPr>
            <p:spPr>
              <a:xfrm>
                <a:off x="6953631"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6"/>
              <p:cNvSpPr/>
              <p:nvPr/>
            </p:nvSpPr>
            <p:spPr>
              <a:xfrm>
                <a:off x="7057929"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6"/>
              <p:cNvSpPr/>
              <p:nvPr/>
            </p:nvSpPr>
            <p:spPr>
              <a:xfrm>
                <a:off x="716222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6"/>
              <p:cNvSpPr/>
              <p:nvPr/>
            </p:nvSpPr>
            <p:spPr>
              <a:xfrm>
                <a:off x="7266622"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4" name="Google Shape;784;p26"/>
            <p:cNvSpPr/>
            <p:nvPr/>
          </p:nvSpPr>
          <p:spPr>
            <a:xfrm>
              <a:off x="7740658" y="3711543"/>
              <a:ext cx="33604" cy="33604"/>
            </a:xfrm>
            <a:custGeom>
              <a:avLst/>
              <a:gdLst/>
              <a:ahLst/>
              <a:cxnLst/>
              <a:rect l="l" t="t" r="r" b="b"/>
              <a:pathLst>
                <a:path w="37338" h="37338" extrusionOk="0">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5" name="Google Shape;785;p26"/>
          <p:cNvGrpSpPr/>
          <p:nvPr/>
        </p:nvGrpSpPr>
        <p:grpSpPr>
          <a:xfrm>
            <a:off x="6367914" y="2012818"/>
            <a:ext cx="1448168" cy="1250722"/>
            <a:chOff x="6497466" y="2113795"/>
            <a:chExt cx="1186439" cy="1024678"/>
          </a:xfrm>
        </p:grpSpPr>
        <p:sp>
          <p:nvSpPr>
            <p:cNvPr id="786" name="Google Shape;786;p26"/>
            <p:cNvSpPr/>
            <p:nvPr/>
          </p:nvSpPr>
          <p:spPr>
            <a:xfrm>
              <a:off x="6497466" y="2113795"/>
              <a:ext cx="1186433" cy="1024678"/>
            </a:xfrm>
            <a:custGeom>
              <a:avLst/>
              <a:gdLst/>
              <a:ahLst/>
              <a:cxnLst/>
              <a:rect l="l" t="t" r="r" b="b"/>
              <a:pathLst>
                <a:path w="1318259" h="1915286" extrusionOk="0">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6"/>
            <p:cNvSpPr/>
            <p:nvPr/>
          </p:nvSpPr>
          <p:spPr>
            <a:xfrm>
              <a:off x="6497472" y="2113798"/>
              <a:ext cx="1186433" cy="84696"/>
            </a:xfrm>
            <a:custGeom>
              <a:avLst/>
              <a:gdLst/>
              <a:ahLst/>
              <a:cxnLst/>
              <a:rect l="l" t="t" r="r" b="b"/>
              <a:pathLst>
                <a:path w="1318259" h="94107" extrusionOk="0">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8" name="Google Shape;788;p26"/>
            <p:cNvGrpSpPr/>
            <p:nvPr/>
          </p:nvGrpSpPr>
          <p:grpSpPr>
            <a:xfrm>
              <a:off x="7512268" y="2145579"/>
              <a:ext cx="126741" cy="28145"/>
              <a:chOff x="7106888" y="4136136"/>
              <a:chExt cx="140683" cy="31241"/>
            </a:xfrm>
          </p:grpSpPr>
          <p:sp>
            <p:nvSpPr>
              <p:cNvPr id="789" name="Google Shape;789;p26"/>
              <p:cNvSpPr/>
              <p:nvPr/>
            </p:nvSpPr>
            <p:spPr>
              <a:xfrm>
                <a:off x="7216330" y="4136136"/>
                <a:ext cx="31241" cy="31241"/>
              </a:xfrm>
              <a:custGeom>
                <a:avLst/>
                <a:gdLst/>
                <a:ahLst/>
                <a:cxnLst/>
                <a:rect l="l" t="t" r="r" b="b"/>
                <a:pathLst>
                  <a:path w="31241" h="31241" extrusionOk="0">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6"/>
              <p:cNvSpPr/>
              <p:nvPr/>
            </p:nvSpPr>
            <p:spPr>
              <a:xfrm>
                <a:off x="7161561" y="4136136"/>
                <a:ext cx="31241" cy="31241"/>
              </a:xfrm>
              <a:custGeom>
                <a:avLst/>
                <a:gdLst/>
                <a:ahLst/>
                <a:cxnLst/>
                <a:rect l="l" t="t" r="r" b="b"/>
                <a:pathLst>
                  <a:path w="31241" h="31241" extrusionOk="0">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6"/>
              <p:cNvSpPr/>
              <p:nvPr/>
            </p:nvSpPr>
            <p:spPr>
              <a:xfrm>
                <a:off x="7106888" y="4136136"/>
                <a:ext cx="31241" cy="31241"/>
              </a:xfrm>
              <a:custGeom>
                <a:avLst/>
                <a:gdLst/>
                <a:ahLst/>
                <a:cxnLst/>
                <a:rect l="l" t="t" r="r" b="b"/>
                <a:pathLst>
                  <a:path w="31241" h="31241" extrusionOk="0">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2" name="Google Shape;792;p26"/>
            <p:cNvSpPr/>
            <p:nvPr/>
          </p:nvSpPr>
          <p:spPr>
            <a:xfrm>
              <a:off x="6515578" y="2215995"/>
              <a:ext cx="1150258" cy="460514"/>
            </a:xfrm>
            <a:custGeom>
              <a:avLst/>
              <a:gdLst/>
              <a:ahLst/>
              <a:cxnLst/>
              <a:rect l="l" t="t" r="r" b="b"/>
              <a:pathLst>
                <a:path w="1278064" h="511682" extrusionOk="0">
                  <a:moveTo>
                    <a:pt x="0" y="0"/>
                  </a:moveTo>
                  <a:lnTo>
                    <a:pt x="1278064" y="0"/>
                  </a:lnTo>
                  <a:lnTo>
                    <a:pt x="1278064" y="511683"/>
                  </a:lnTo>
                  <a:lnTo>
                    <a:pt x="0" y="51168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6"/>
            <p:cNvSpPr/>
            <p:nvPr/>
          </p:nvSpPr>
          <p:spPr>
            <a:xfrm>
              <a:off x="6548699" y="2724580"/>
              <a:ext cx="316840" cy="275091"/>
            </a:xfrm>
            <a:custGeom>
              <a:avLst/>
              <a:gdLst/>
              <a:ahLst/>
              <a:cxnLst/>
              <a:rect l="l" t="t" r="r" b="b"/>
              <a:pathLst>
                <a:path w="352044" h="305657" extrusionOk="0">
                  <a:moveTo>
                    <a:pt x="0" y="0"/>
                  </a:moveTo>
                  <a:lnTo>
                    <a:pt x="352044" y="0"/>
                  </a:lnTo>
                  <a:lnTo>
                    <a:pt x="352044" y="305657"/>
                  </a:lnTo>
                  <a:lnTo>
                    <a:pt x="0" y="30565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6"/>
            <p:cNvSpPr/>
            <p:nvPr/>
          </p:nvSpPr>
          <p:spPr>
            <a:xfrm>
              <a:off x="6896308" y="2724580"/>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6"/>
            <p:cNvSpPr/>
            <p:nvPr/>
          </p:nvSpPr>
          <p:spPr>
            <a:xfrm>
              <a:off x="6896308" y="2775721"/>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6"/>
            <p:cNvSpPr/>
            <p:nvPr/>
          </p:nvSpPr>
          <p:spPr>
            <a:xfrm>
              <a:off x="6896308" y="2826777"/>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6"/>
            <p:cNvSpPr/>
            <p:nvPr/>
          </p:nvSpPr>
          <p:spPr>
            <a:xfrm>
              <a:off x="6896308" y="2877919"/>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8" name="Google Shape;798;p26"/>
            <p:cNvGrpSpPr/>
            <p:nvPr/>
          </p:nvGrpSpPr>
          <p:grpSpPr>
            <a:xfrm>
              <a:off x="7422424" y="2953744"/>
              <a:ext cx="216586" cy="46337"/>
              <a:chOff x="7007161" y="5033200"/>
              <a:chExt cx="240411" cy="51434"/>
            </a:xfrm>
          </p:grpSpPr>
          <p:sp>
            <p:nvSpPr>
              <p:cNvPr id="799" name="Google Shape;799;p26"/>
              <p:cNvSpPr/>
              <p:nvPr/>
            </p:nvSpPr>
            <p:spPr>
              <a:xfrm>
                <a:off x="7007161" y="5033200"/>
                <a:ext cx="240411" cy="51434"/>
              </a:xfrm>
              <a:custGeom>
                <a:avLst/>
                <a:gdLst/>
                <a:ahLst/>
                <a:cxnLst/>
                <a:rect l="l" t="t" r="r" b="b"/>
                <a:pathLst>
                  <a:path w="240411" h="51434" extrusionOk="0">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6"/>
              <p:cNvSpPr/>
              <p:nvPr/>
            </p:nvSpPr>
            <p:spPr>
              <a:xfrm>
                <a:off x="7073264" y="5047202"/>
                <a:ext cx="108204" cy="23240"/>
              </a:xfrm>
              <a:custGeom>
                <a:avLst/>
                <a:gdLst/>
                <a:ahLst/>
                <a:cxnLst/>
                <a:rect l="l" t="t" r="r" b="b"/>
                <a:pathLst>
                  <a:path w="108204" h="23240" extrusionOk="0">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1" name="Google Shape;801;p26"/>
            <p:cNvGrpSpPr/>
            <p:nvPr/>
          </p:nvGrpSpPr>
          <p:grpSpPr>
            <a:xfrm>
              <a:off x="6548871" y="2408331"/>
              <a:ext cx="1090139" cy="89414"/>
              <a:chOff x="6037516" y="4427791"/>
              <a:chExt cx="1210056" cy="99250"/>
            </a:xfrm>
          </p:grpSpPr>
          <p:sp>
            <p:nvSpPr>
              <p:cNvPr id="802" name="Google Shape;802;p26"/>
              <p:cNvSpPr/>
              <p:nvPr/>
            </p:nvSpPr>
            <p:spPr>
              <a:xfrm>
                <a:off x="6037516" y="4427791"/>
                <a:ext cx="49625" cy="99250"/>
              </a:xfrm>
              <a:custGeom>
                <a:avLst/>
                <a:gdLst/>
                <a:ahLst/>
                <a:cxnLst/>
                <a:rect l="l" t="t" r="r" b="b"/>
                <a:pathLst>
                  <a:path w="49625" h="99250" extrusionOk="0">
                    <a:moveTo>
                      <a:pt x="0" y="49625"/>
                    </a:moveTo>
                    <a:lnTo>
                      <a:pt x="49625" y="99251"/>
                    </a:lnTo>
                    <a:lnTo>
                      <a:pt x="49625" y="0"/>
                    </a:lnTo>
                    <a:lnTo>
                      <a:pt x="0" y="496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26"/>
              <p:cNvSpPr/>
              <p:nvPr/>
            </p:nvSpPr>
            <p:spPr>
              <a:xfrm>
                <a:off x="7197947" y="4427791"/>
                <a:ext cx="49625" cy="99250"/>
              </a:xfrm>
              <a:custGeom>
                <a:avLst/>
                <a:gdLst/>
                <a:ahLst/>
                <a:cxnLst/>
                <a:rect l="l" t="t" r="r" b="b"/>
                <a:pathLst>
                  <a:path w="49625" h="99250" extrusionOk="0">
                    <a:moveTo>
                      <a:pt x="0" y="0"/>
                    </a:moveTo>
                    <a:lnTo>
                      <a:pt x="0" y="99251"/>
                    </a:lnTo>
                    <a:lnTo>
                      <a:pt x="49625" y="4962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4" name="Google Shape;804;p26"/>
            <p:cNvGrpSpPr/>
            <p:nvPr/>
          </p:nvGrpSpPr>
          <p:grpSpPr>
            <a:xfrm>
              <a:off x="7012935" y="2651519"/>
              <a:ext cx="157033" cy="16304"/>
              <a:chOff x="6552628" y="4697730"/>
              <a:chExt cx="174307" cy="18097"/>
            </a:xfrm>
          </p:grpSpPr>
          <p:sp>
            <p:nvSpPr>
              <p:cNvPr id="805" name="Google Shape;805;p26"/>
              <p:cNvSpPr/>
              <p:nvPr/>
            </p:nvSpPr>
            <p:spPr>
              <a:xfrm>
                <a:off x="6552628" y="4697730"/>
                <a:ext cx="18097" cy="18097"/>
              </a:xfrm>
              <a:custGeom>
                <a:avLst/>
                <a:gdLst/>
                <a:ahLst/>
                <a:cxnLst/>
                <a:rect l="l" t="t" r="r" b="b"/>
                <a:pathLst>
                  <a:path w="18097" h="18097" extrusionOk="0">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6"/>
              <p:cNvSpPr/>
              <p:nvPr/>
            </p:nvSpPr>
            <p:spPr>
              <a:xfrm>
                <a:off x="6591681" y="4697730"/>
                <a:ext cx="18097" cy="18097"/>
              </a:xfrm>
              <a:custGeom>
                <a:avLst/>
                <a:gdLst/>
                <a:ahLst/>
                <a:cxnLst/>
                <a:rect l="l" t="t" r="r" b="b"/>
                <a:pathLst>
                  <a:path w="18097" h="18097" extrusionOk="0">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6"/>
              <p:cNvSpPr/>
              <p:nvPr/>
            </p:nvSpPr>
            <p:spPr>
              <a:xfrm>
                <a:off x="6630733" y="4697730"/>
                <a:ext cx="18097" cy="18097"/>
              </a:xfrm>
              <a:custGeom>
                <a:avLst/>
                <a:gdLst/>
                <a:ahLst/>
                <a:cxnLst/>
                <a:rect l="l" t="t" r="r" b="b"/>
                <a:pathLst>
                  <a:path w="18097" h="18097" extrusionOk="0">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26"/>
              <p:cNvSpPr/>
              <p:nvPr/>
            </p:nvSpPr>
            <p:spPr>
              <a:xfrm>
                <a:off x="6669881" y="4697730"/>
                <a:ext cx="18097" cy="18097"/>
              </a:xfrm>
              <a:custGeom>
                <a:avLst/>
                <a:gdLst/>
                <a:ahLst/>
                <a:cxnLst/>
                <a:rect l="l" t="t" r="r" b="b"/>
                <a:pathLst>
                  <a:path w="18097" h="18097" extrusionOk="0">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6"/>
              <p:cNvSpPr/>
              <p:nvPr/>
            </p:nvSpPr>
            <p:spPr>
              <a:xfrm>
                <a:off x="6708838" y="4697730"/>
                <a:ext cx="18097" cy="18097"/>
              </a:xfrm>
              <a:custGeom>
                <a:avLst/>
                <a:gdLst/>
                <a:ahLst/>
                <a:cxnLst/>
                <a:rect l="l" t="t" r="r" b="b"/>
                <a:pathLst>
                  <a:path w="18097" h="18097" extrusionOk="0">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26"/>
            <p:cNvSpPr/>
            <p:nvPr/>
          </p:nvSpPr>
          <p:spPr>
            <a:xfrm>
              <a:off x="6548699" y="3046960"/>
              <a:ext cx="1089050" cy="8572"/>
            </a:xfrm>
            <a:custGeom>
              <a:avLst/>
              <a:gdLst/>
              <a:ahLst/>
              <a:cxnLst/>
              <a:rect l="l" t="t" r="r" b="b"/>
              <a:pathLst>
                <a:path w="1210055" h="9525" extrusionOk="0">
                  <a:moveTo>
                    <a:pt x="0" y="0"/>
                  </a:moveTo>
                  <a:lnTo>
                    <a:pt x="1210056" y="0"/>
                  </a:lnTo>
                </a:path>
              </a:pathLst>
            </a:custGeom>
            <a:noFill/>
            <a:ln w="17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1" name="Google Shape;811;p26"/>
            <p:cNvGrpSpPr/>
            <p:nvPr/>
          </p:nvGrpSpPr>
          <p:grpSpPr>
            <a:xfrm>
              <a:off x="6505708" y="2659414"/>
              <a:ext cx="413779" cy="413778"/>
              <a:chOff x="5989605" y="4706493"/>
              <a:chExt cx="459295" cy="459294"/>
            </a:xfrm>
          </p:grpSpPr>
          <p:grpSp>
            <p:nvGrpSpPr>
              <p:cNvPr id="812" name="Google Shape;812;p26"/>
              <p:cNvGrpSpPr/>
              <p:nvPr/>
            </p:nvGrpSpPr>
            <p:grpSpPr>
              <a:xfrm>
                <a:off x="6001893" y="4718780"/>
                <a:ext cx="444150" cy="444151"/>
                <a:chOff x="6001893" y="4718780"/>
                <a:chExt cx="444150" cy="444151"/>
              </a:xfrm>
            </p:grpSpPr>
            <p:sp>
              <p:nvSpPr>
                <p:cNvPr id="813" name="Google Shape;813;p26"/>
                <p:cNvSpPr/>
                <p:nvPr/>
              </p:nvSpPr>
              <p:spPr>
                <a:xfrm>
                  <a:off x="6017418" y="5153406"/>
                  <a:ext cx="388048" cy="9525"/>
                </a:xfrm>
                <a:custGeom>
                  <a:avLst/>
                  <a:gdLst/>
                  <a:ahLst/>
                  <a:cxnLst/>
                  <a:rect l="l" t="t" r="r" b="b"/>
                  <a:pathLst>
                    <a:path w="388048" h="9525" extrusionOk="0">
                      <a:moveTo>
                        <a:pt x="388048" y="0"/>
                      </a:moveTo>
                      <a:lnTo>
                        <a:pt x="0"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6"/>
                <p:cNvSpPr/>
                <p:nvPr/>
              </p:nvSpPr>
              <p:spPr>
                <a:xfrm>
                  <a:off x="6001893" y="4734306"/>
                  <a:ext cx="9525" cy="388048"/>
                </a:xfrm>
                <a:custGeom>
                  <a:avLst/>
                  <a:gdLst/>
                  <a:ahLst/>
                  <a:cxnLst/>
                  <a:rect l="l" t="t" r="r" b="b"/>
                  <a:pathLst>
                    <a:path w="9525" h="388048" extrusionOk="0">
                      <a:moveTo>
                        <a:pt x="0" y="388049"/>
                      </a:moveTo>
                      <a:lnTo>
                        <a:pt x="0"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6"/>
                <p:cNvSpPr/>
                <p:nvPr/>
              </p:nvSpPr>
              <p:spPr>
                <a:xfrm>
                  <a:off x="6032944" y="4718780"/>
                  <a:ext cx="388048" cy="9525"/>
                </a:xfrm>
                <a:custGeom>
                  <a:avLst/>
                  <a:gdLst/>
                  <a:ahLst/>
                  <a:cxnLst/>
                  <a:rect l="l" t="t" r="r" b="b"/>
                  <a:pathLst>
                    <a:path w="388048" h="9525" extrusionOk="0">
                      <a:moveTo>
                        <a:pt x="0" y="0"/>
                      </a:moveTo>
                      <a:lnTo>
                        <a:pt x="388048"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6"/>
                <p:cNvSpPr/>
                <p:nvPr/>
              </p:nvSpPr>
              <p:spPr>
                <a:xfrm>
                  <a:off x="6436518" y="4749831"/>
                  <a:ext cx="9525" cy="388048"/>
                </a:xfrm>
                <a:custGeom>
                  <a:avLst/>
                  <a:gdLst/>
                  <a:ahLst/>
                  <a:cxnLst/>
                  <a:rect l="l" t="t" r="r" b="b"/>
                  <a:pathLst>
                    <a:path w="9525" h="388048" extrusionOk="0">
                      <a:moveTo>
                        <a:pt x="0" y="0"/>
                      </a:moveTo>
                      <a:lnTo>
                        <a:pt x="0" y="388049"/>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7" name="Google Shape;817;p26"/>
              <p:cNvGrpSpPr/>
              <p:nvPr/>
            </p:nvGrpSpPr>
            <p:grpSpPr>
              <a:xfrm>
                <a:off x="5989605" y="4706493"/>
                <a:ext cx="459295" cy="459294"/>
                <a:chOff x="5989605" y="4706493"/>
                <a:chExt cx="459295" cy="459294"/>
              </a:xfrm>
            </p:grpSpPr>
            <p:grpSp>
              <p:nvGrpSpPr>
                <p:cNvPr id="818" name="Google Shape;818;p26"/>
                <p:cNvGrpSpPr/>
                <p:nvPr/>
              </p:nvGrpSpPr>
              <p:grpSpPr>
                <a:xfrm>
                  <a:off x="5989605" y="4706493"/>
                  <a:ext cx="459295" cy="24669"/>
                  <a:chOff x="5989605" y="4706493"/>
                  <a:chExt cx="459295" cy="24669"/>
                </a:xfrm>
              </p:grpSpPr>
              <p:sp>
                <p:nvSpPr>
                  <p:cNvPr id="819" name="Google Shape;819;p26"/>
                  <p:cNvSpPr/>
                  <p:nvPr/>
                </p:nvSpPr>
                <p:spPr>
                  <a:xfrm>
                    <a:off x="5989605"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6"/>
                  <p:cNvSpPr/>
                  <p:nvPr/>
                </p:nvSpPr>
                <p:spPr>
                  <a:xfrm>
                    <a:off x="6206871"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6"/>
                  <p:cNvSpPr/>
                  <p:nvPr/>
                </p:nvSpPr>
                <p:spPr>
                  <a:xfrm>
                    <a:off x="6424231"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2" name="Google Shape;822;p26"/>
                <p:cNvGrpSpPr/>
                <p:nvPr/>
              </p:nvGrpSpPr>
              <p:grpSpPr>
                <a:xfrm>
                  <a:off x="5989605" y="4923758"/>
                  <a:ext cx="459295" cy="24669"/>
                  <a:chOff x="5989605" y="4923758"/>
                  <a:chExt cx="459295" cy="24669"/>
                </a:xfrm>
              </p:grpSpPr>
              <p:sp>
                <p:nvSpPr>
                  <p:cNvPr id="823" name="Google Shape;823;p26"/>
                  <p:cNvSpPr/>
                  <p:nvPr/>
                </p:nvSpPr>
                <p:spPr>
                  <a:xfrm>
                    <a:off x="5989605" y="492375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6"/>
                  <p:cNvSpPr/>
                  <p:nvPr/>
                </p:nvSpPr>
                <p:spPr>
                  <a:xfrm>
                    <a:off x="6424231" y="492375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5" name="Google Shape;825;p26"/>
                <p:cNvGrpSpPr/>
                <p:nvPr/>
              </p:nvGrpSpPr>
              <p:grpSpPr>
                <a:xfrm>
                  <a:off x="5989605" y="5141118"/>
                  <a:ext cx="459295" cy="24669"/>
                  <a:chOff x="5989605" y="5141118"/>
                  <a:chExt cx="459295" cy="24669"/>
                </a:xfrm>
              </p:grpSpPr>
              <p:sp>
                <p:nvSpPr>
                  <p:cNvPr id="826" name="Google Shape;826;p26"/>
                  <p:cNvSpPr/>
                  <p:nvPr/>
                </p:nvSpPr>
                <p:spPr>
                  <a:xfrm>
                    <a:off x="5989605"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6"/>
                  <p:cNvSpPr/>
                  <p:nvPr/>
                </p:nvSpPr>
                <p:spPr>
                  <a:xfrm>
                    <a:off x="6206871"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6"/>
                  <p:cNvSpPr/>
                  <p:nvPr/>
                </p:nvSpPr>
                <p:spPr>
                  <a:xfrm>
                    <a:off x="6424231"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829" name="Google Shape;829;p26"/>
          <p:cNvGrpSpPr/>
          <p:nvPr/>
        </p:nvGrpSpPr>
        <p:grpSpPr>
          <a:xfrm>
            <a:off x="5248799" y="1817418"/>
            <a:ext cx="479083" cy="595031"/>
            <a:chOff x="5580610" y="1953710"/>
            <a:chExt cx="392498" cy="487491"/>
          </a:xfrm>
        </p:grpSpPr>
        <p:grpSp>
          <p:nvGrpSpPr>
            <p:cNvPr id="830" name="Google Shape;830;p26"/>
            <p:cNvGrpSpPr/>
            <p:nvPr/>
          </p:nvGrpSpPr>
          <p:grpSpPr>
            <a:xfrm>
              <a:off x="5580610" y="1953710"/>
              <a:ext cx="392498" cy="487491"/>
              <a:chOff x="7385113" y="1535430"/>
              <a:chExt cx="435673" cy="541115"/>
            </a:xfrm>
          </p:grpSpPr>
          <p:sp>
            <p:nvSpPr>
              <p:cNvPr id="831" name="Google Shape;831;p26"/>
              <p:cNvSpPr/>
              <p:nvPr/>
            </p:nvSpPr>
            <p:spPr>
              <a:xfrm>
                <a:off x="7385113" y="1535430"/>
                <a:ext cx="435673" cy="541115"/>
              </a:xfrm>
              <a:custGeom>
                <a:avLst/>
                <a:gdLst/>
                <a:ahLst/>
                <a:cxnLst/>
                <a:rect l="l" t="t" r="r" b="b"/>
                <a:pathLst>
                  <a:path w="435673" h="541115" extrusionOk="0">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2" name="Google Shape;832;p26"/>
              <p:cNvGrpSpPr/>
              <p:nvPr/>
            </p:nvGrpSpPr>
            <p:grpSpPr>
              <a:xfrm>
                <a:off x="7612094" y="1566576"/>
                <a:ext cx="164781" cy="41529"/>
                <a:chOff x="7612094" y="1566576"/>
                <a:chExt cx="164781" cy="41529"/>
              </a:xfrm>
            </p:grpSpPr>
            <p:sp>
              <p:nvSpPr>
                <p:cNvPr id="833" name="Google Shape;833;p26"/>
                <p:cNvSpPr/>
                <p:nvPr/>
              </p:nvSpPr>
              <p:spPr>
                <a:xfrm>
                  <a:off x="7735347" y="1566576"/>
                  <a:ext cx="41528" cy="41529"/>
                </a:xfrm>
                <a:custGeom>
                  <a:avLst/>
                  <a:gdLst/>
                  <a:ahLst/>
                  <a:cxnLst/>
                  <a:rect l="l" t="t" r="r" b="b"/>
                  <a:pathLst>
                    <a:path w="41528"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6"/>
                <p:cNvSpPr/>
                <p:nvPr/>
              </p:nvSpPr>
              <p:spPr>
                <a:xfrm>
                  <a:off x="7673721" y="1566576"/>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6"/>
                <p:cNvSpPr/>
                <p:nvPr/>
              </p:nvSpPr>
              <p:spPr>
                <a:xfrm>
                  <a:off x="7612094" y="1566576"/>
                  <a:ext cx="41529" cy="41529"/>
                </a:xfrm>
                <a:custGeom>
                  <a:avLst/>
                  <a:gdLst/>
                  <a:ahLst/>
                  <a:cxnLst/>
                  <a:rect l="l" t="t" r="r" b="b"/>
                  <a:pathLst>
                    <a:path w="41529"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6" name="Google Shape;836;p26"/>
            <p:cNvGrpSpPr/>
            <p:nvPr/>
          </p:nvGrpSpPr>
          <p:grpSpPr>
            <a:xfrm>
              <a:off x="5612446" y="2047672"/>
              <a:ext cx="323505" cy="338352"/>
              <a:chOff x="7420451" y="1639728"/>
              <a:chExt cx="359091" cy="375571"/>
            </a:xfrm>
          </p:grpSpPr>
          <p:sp>
            <p:nvSpPr>
              <p:cNvPr id="837" name="Google Shape;837;p26"/>
              <p:cNvSpPr/>
              <p:nvPr/>
            </p:nvSpPr>
            <p:spPr>
              <a:xfrm>
                <a:off x="7420451" y="1852041"/>
                <a:ext cx="357473" cy="163258"/>
              </a:xfrm>
              <a:custGeom>
                <a:avLst/>
                <a:gdLst/>
                <a:ahLst/>
                <a:cxnLst/>
                <a:rect l="l" t="t" r="r" b="b"/>
                <a:pathLst>
                  <a:path w="357473" h="163258" extrusionOk="0">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26"/>
              <p:cNvSpPr/>
              <p:nvPr/>
            </p:nvSpPr>
            <p:spPr>
              <a:xfrm>
                <a:off x="7425594" y="1639728"/>
                <a:ext cx="353948" cy="180117"/>
              </a:xfrm>
              <a:custGeom>
                <a:avLst/>
                <a:gdLst/>
                <a:ahLst/>
                <a:cxnLst/>
                <a:rect l="l" t="t" r="r" b="b"/>
                <a:pathLst>
                  <a:path w="353948" h="180117" extrusionOk="0">
                    <a:moveTo>
                      <a:pt x="0" y="0"/>
                    </a:moveTo>
                    <a:lnTo>
                      <a:pt x="353949" y="0"/>
                    </a:lnTo>
                    <a:lnTo>
                      <a:pt x="353949" y="180118"/>
                    </a:lnTo>
                    <a:lnTo>
                      <a:pt x="0" y="1801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9" name="Google Shape;839;p26"/>
          <p:cNvGrpSpPr/>
          <p:nvPr/>
        </p:nvGrpSpPr>
        <p:grpSpPr>
          <a:xfrm>
            <a:off x="7810967" y="2543174"/>
            <a:ext cx="1047787" cy="27232"/>
            <a:chOff x="7384446" y="3573113"/>
            <a:chExt cx="952880" cy="24765"/>
          </a:xfrm>
        </p:grpSpPr>
        <p:sp>
          <p:nvSpPr>
            <p:cNvPr id="840" name="Google Shape;840;p26"/>
            <p:cNvSpPr/>
            <p:nvPr/>
          </p:nvSpPr>
          <p:spPr>
            <a:xfrm>
              <a:off x="7396162" y="3585495"/>
              <a:ext cx="929354" cy="9525"/>
            </a:xfrm>
            <a:custGeom>
              <a:avLst/>
              <a:gdLst/>
              <a:ahLst/>
              <a:cxnLst/>
              <a:rect l="l" t="t" r="r" b="b"/>
              <a:pathLst>
                <a:path w="929354" h="9525" extrusionOk="0">
                  <a:moveTo>
                    <a:pt x="929354" y="0"/>
                  </a:moveTo>
                  <a:lnTo>
                    <a:pt x="0"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26"/>
            <p:cNvSpPr/>
            <p:nvPr/>
          </p:nvSpPr>
          <p:spPr>
            <a:xfrm>
              <a:off x="8312562" y="3573113"/>
              <a:ext cx="24764" cy="24765"/>
            </a:xfrm>
            <a:custGeom>
              <a:avLst/>
              <a:gdLst/>
              <a:ahLst/>
              <a:cxnLst/>
              <a:rect l="l" t="t" r="r" b="b"/>
              <a:pathLst>
                <a:path w="24764" h="24765" extrusionOk="0">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6"/>
            <p:cNvSpPr/>
            <p:nvPr/>
          </p:nvSpPr>
          <p:spPr>
            <a:xfrm>
              <a:off x="7384446" y="3573113"/>
              <a:ext cx="24764" cy="24765"/>
            </a:xfrm>
            <a:custGeom>
              <a:avLst/>
              <a:gdLst/>
              <a:ahLst/>
              <a:cxnLst/>
              <a:rect l="l" t="t" r="r" b="b"/>
              <a:pathLst>
                <a:path w="24764" h="24765" extrusionOk="0">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3" name="Google Shape;843;p26"/>
          <p:cNvGrpSpPr/>
          <p:nvPr/>
        </p:nvGrpSpPr>
        <p:grpSpPr>
          <a:xfrm>
            <a:off x="8348540" y="2013384"/>
            <a:ext cx="657643" cy="856749"/>
            <a:chOff x="-2" y="3134666"/>
            <a:chExt cx="498554" cy="649495"/>
          </a:xfrm>
        </p:grpSpPr>
        <p:grpSp>
          <p:nvGrpSpPr>
            <p:cNvPr id="844" name="Google Shape;844;p26"/>
            <p:cNvGrpSpPr/>
            <p:nvPr/>
          </p:nvGrpSpPr>
          <p:grpSpPr>
            <a:xfrm>
              <a:off x="-2" y="3134666"/>
              <a:ext cx="498554" cy="649495"/>
              <a:chOff x="895350" y="4265199"/>
              <a:chExt cx="598074" cy="779145"/>
            </a:xfrm>
          </p:grpSpPr>
          <p:sp>
            <p:nvSpPr>
              <p:cNvPr id="845" name="Google Shape;845;p26"/>
              <p:cNvSpPr/>
              <p:nvPr/>
            </p:nvSpPr>
            <p:spPr>
              <a:xfrm>
                <a:off x="895350" y="4265199"/>
                <a:ext cx="598074" cy="779145"/>
              </a:xfrm>
              <a:custGeom>
                <a:avLst/>
                <a:gdLst/>
                <a:ahLst/>
                <a:cxnLst/>
                <a:rect l="l" t="t" r="r" b="b"/>
                <a:pathLst>
                  <a:path w="598074" h="779145" extrusionOk="0">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6" name="Google Shape;846;p26"/>
              <p:cNvGrpSpPr/>
              <p:nvPr/>
            </p:nvGrpSpPr>
            <p:grpSpPr>
              <a:xfrm>
                <a:off x="1284732" y="4296441"/>
                <a:ext cx="164876" cy="41528"/>
                <a:chOff x="1284732" y="4296441"/>
                <a:chExt cx="164876" cy="41528"/>
              </a:xfrm>
            </p:grpSpPr>
            <p:sp>
              <p:nvSpPr>
                <p:cNvPr id="847" name="Google Shape;847;p26"/>
                <p:cNvSpPr/>
                <p:nvPr/>
              </p:nvSpPr>
              <p:spPr>
                <a:xfrm>
                  <a:off x="1408080" y="4296441"/>
                  <a:ext cx="41528" cy="41528"/>
                </a:xfrm>
                <a:custGeom>
                  <a:avLst/>
                  <a:gdLst/>
                  <a:ahLst/>
                  <a:cxnLst/>
                  <a:rect l="l" t="t" r="r" b="b"/>
                  <a:pathLst>
                    <a:path w="41528" h="41528" extrusionOk="0">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6"/>
                <p:cNvSpPr/>
                <p:nvPr/>
              </p:nvSpPr>
              <p:spPr>
                <a:xfrm>
                  <a:off x="1346358" y="4296441"/>
                  <a:ext cx="41529" cy="41528"/>
                </a:xfrm>
                <a:custGeom>
                  <a:avLst/>
                  <a:gdLst/>
                  <a:ahLst/>
                  <a:cxnLst/>
                  <a:rect l="l" t="t" r="r" b="b"/>
                  <a:pathLst>
                    <a:path w="41529" h="41528" extrusionOk="0">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6"/>
                <p:cNvSpPr/>
                <p:nvPr/>
              </p:nvSpPr>
              <p:spPr>
                <a:xfrm>
                  <a:off x="1284732" y="4296441"/>
                  <a:ext cx="41529" cy="41528"/>
                </a:xfrm>
                <a:custGeom>
                  <a:avLst/>
                  <a:gdLst/>
                  <a:ahLst/>
                  <a:cxnLst/>
                  <a:rect l="l" t="t" r="r" b="b"/>
                  <a:pathLst>
                    <a:path w="41529" h="41528" extrusionOk="0">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50" name="Google Shape;850;p26"/>
            <p:cNvGrpSpPr/>
            <p:nvPr/>
          </p:nvGrpSpPr>
          <p:grpSpPr>
            <a:xfrm>
              <a:off x="59230" y="3269171"/>
              <a:ext cx="382391" cy="400019"/>
              <a:chOff x="966406" y="4426553"/>
              <a:chExt cx="458723" cy="479869"/>
            </a:xfrm>
          </p:grpSpPr>
          <p:sp>
            <p:nvSpPr>
              <p:cNvPr id="851" name="Google Shape;851;p26"/>
              <p:cNvSpPr/>
              <p:nvPr/>
            </p:nvSpPr>
            <p:spPr>
              <a:xfrm>
                <a:off x="966406" y="4697825"/>
                <a:ext cx="456723" cy="208597"/>
              </a:xfrm>
              <a:custGeom>
                <a:avLst/>
                <a:gdLst/>
                <a:ahLst/>
                <a:cxnLst/>
                <a:rect l="l" t="t" r="r" b="b"/>
                <a:pathLst>
                  <a:path w="456723" h="208597" extrusionOk="0">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6"/>
              <p:cNvSpPr/>
              <p:nvPr/>
            </p:nvSpPr>
            <p:spPr>
              <a:xfrm>
                <a:off x="972883" y="4426553"/>
                <a:ext cx="452246" cy="230219"/>
              </a:xfrm>
              <a:custGeom>
                <a:avLst/>
                <a:gdLst/>
                <a:ahLst/>
                <a:cxnLst/>
                <a:rect l="l" t="t" r="r" b="b"/>
                <a:pathLst>
                  <a:path w="452246" h="230219" extrusionOk="0">
                    <a:moveTo>
                      <a:pt x="0" y="0"/>
                    </a:moveTo>
                    <a:lnTo>
                      <a:pt x="452247" y="0"/>
                    </a:lnTo>
                    <a:lnTo>
                      <a:pt x="452247" y="230219"/>
                    </a:lnTo>
                    <a:lnTo>
                      <a:pt x="0" y="2302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53" name="Google Shape;853;p26"/>
          <p:cNvGrpSpPr/>
          <p:nvPr/>
        </p:nvGrpSpPr>
        <p:grpSpPr>
          <a:xfrm>
            <a:off x="5165167" y="2950875"/>
            <a:ext cx="645598" cy="1166771"/>
            <a:chOff x="5165167" y="2950875"/>
            <a:chExt cx="645598" cy="1166771"/>
          </a:xfrm>
        </p:grpSpPr>
        <p:grpSp>
          <p:nvGrpSpPr>
            <p:cNvPr id="854" name="Google Shape;854;p26"/>
            <p:cNvGrpSpPr/>
            <p:nvPr/>
          </p:nvGrpSpPr>
          <p:grpSpPr>
            <a:xfrm>
              <a:off x="5165167" y="2950875"/>
              <a:ext cx="645598" cy="1166771"/>
              <a:chOff x="1024660" y="3708890"/>
              <a:chExt cx="489423" cy="884520"/>
            </a:xfrm>
          </p:grpSpPr>
          <p:grpSp>
            <p:nvGrpSpPr>
              <p:cNvPr id="855" name="Google Shape;855;p26"/>
              <p:cNvGrpSpPr/>
              <p:nvPr/>
            </p:nvGrpSpPr>
            <p:grpSpPr>
              <a:xfrm>
                <a:off x="1024660" y="3708890"/>
                <a:ext cx="489423" cy="884520"/>
                <a:chOff x="2124551" y="4954047"/>
                <a:chExt cx="587120" cy="1061085"/>
              </a:xfrm>
            </p:grpSpPr>
            <p:sp>
              <p:nvSpPr>
                <p:cNvPr id="856" name="Google Shape;856;p26"/>
                <p:cNvSpPr/>
                <p:nvPr/>
              </p:nvSpPr>
              <p:spPr>
                <a:xfrm>
                  <a:off x="2124551" y="4954047"/>
                  <a:ext cx="587120" cy="1061085"/>
                </a:xfrm>
                <a:custGeom>
                  <a:avLst/>
                  <a:gdLst/>
                  <a:ahLst/>
                  <a:cxnLst/>
                  <a:rect l="l" t="t" r="r" b="b"/>
                  <a:pathLst>
                    <a:path w="587120" h="1061085" extrusionOk="0">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6"/>
                <p:cNvSpPr/>
                <p:nvPr/>
              </p:nvSpPr>
              <p:spPr>
                <a:xfrm>
                  <a:off x="2339530" y="4987099"/>
                  <a:ext cx="157162" cy="25527"/>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58" name="Google Shape;858;p26"/>
              <p:cNvSpPr/>
              <p:nvPr/>
            </p:nvSpPr>
            <p:spPr>
              <a:xfrm>
                <a:off x="1059199" y="3818860"/>
                <a:ext cx="419712" cy="647607"/>
              </a:xfrm>
              <a:custGeom>
                <a:avLst/>
                <a:gdLst/>
                <a:ahLst/>
                <a:cxnLst/>
                <a:rect l="l" t="t" r="r" b="b"/>
                <a:pathLst>
                  <a:path w="504158" h="777906" extrusionOk="0">
                    <a:moveTo>
                      <a:pt x="0" y="0"/>
                    </a:moveTo>
                    <a:lnTo>
                      <a:pt x="504158" y="0"/>
                    </a:lnTo>
                    <a:lnTo>
                      <a:pt x="504158" y="777907"/>
                    </a:lnTo>
                    <a:lnTo>
                      <a:pt x="0" y="77790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9" name="Google Shape;859;p26"/>
              <p:cNvGrpSpPr/>
              <p:nvPr/>
            </p:nvGrpSpPr>
            <p:grpSpPr>
              <a:xfrm>
                <a:off x="1108189" y="4182116"/>
                <a:ext cx="322524" cy="131011"/>
                <a:chOff x="2224754" y="5521737"/>
                <a:chExt cx="386905" cy="157163"/>
              </a:xfrm>
            </p:grpSpPr>
            <p:grpSp>
              <p:nvGrpSpPr>
                <p:cNvPr id="860" name="Google Shape;860;p26"/>
                <p:cNvGrpSpPr/>
                <p:nvPr/>
              </p:nvGrpSpPr>
              <p:grpSpPr>
                <a:xfrm>
                  <a:off x="2224754" y="5521737"/>
                  <a:ext cx="386905" cy="157163"/>
                  <a:chOff x="2224754" y="5521737"/>
                  <a:chExt cx="386905" cy="157163"/>
                </a:xfrm>
              </p:grpSpPr>
              <p:grpSp>
                <p:nvGrpSpPr>
                  <p:cNvPr id="861" name="Google Shape;861;p26"/>
                  <p:cNvGrpSpPr/>
                  <p:nvPr/>
                </p:nvGrpSpPr>
                <p:grpSpPr>
                  <a:xfrm>
                    <a:off x="2224754" y="5521737"/>
                    <a:ext cx="386905" cy="65532"/>
                    <a:chOff x="2224754" y="5521737"/>
                    <a:chExt cx="386905" cy="65532"/>
                  </a:xfrm>
                </p:grpSpPr>
                <p:sp>
                  <p:nvSpPr>
                    <p:cNvPr id="862" name="Google Shape;862;p26"/>
                    <p:cNvSpPr/>
                    <p:nvPr/>
                  </p:nvSpPr>
                  <p:spPr>
                    <a:xfrm>
                      <a:off x="2224754" y="5521737"/>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6"/>
                    <p:cNvSpPr/>
                    <p:nvPr/>
                  </p:nvSpPr>
                  <p:spPr>
                    <a:xfrm>
                      <a:off x="2237422" y="5534405"/>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26"/>
                  <p:cNvGrpSpPr/>
                  <p:nvPr/>
                </p:nvGrpSpPr>
                <p:grpSpPr>
                  <a:xfrm>
                    <a:off x="2224754" y="5613368"/>
                    <a:ext cx="386905" cy="65532"/>
                    <a:chOff x="2224754" y="5613368"/>
                    <a:chExt cx="386905" cy="65532"/>
                  </a:xfrm>
                </p:grpSpPr>
                <p:sp>
                  <p:nvSpPr>
                    <p:cNvPr id="865" name="Google Shape;865;p26"/>
                    <p:cNvSpPr/>
                    <p:nvPr/>
                  </p:nvSpPr>
                  <p:spPr>
                    <a:xfrm>
                      <a:off x="2224754" y="5613368"/>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6"/>
                    <p:cNvSpPr/>
                    <p:nvPr/>
                  </p:nvSpPr>
                  <p:spPr>
                    <a:xfrm>
                      <a:off x="2237422" y="5626036"/>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67" name="Google Shape;867;p26"/>
                <p:cNvGrpSpPr/>
                <p:nvPr/>
              </p:nvGrpSpPr>
              <p:grpSpPr>
                <a:xfrm>
                  <a:off x="2336863" y="5554217"/>
                  <a:ext cx="177355" cy="15050"/>
                  <a:chOff x="2336863" y="5554217"/>
                  <a:chExt cx="177355" cy="15050"/>
                </a:xfrm>
              </p:grpSpPr>
              <p:sp>
                <p:nvSpPr>
                  <p:cNvPr id="868" name="Google Shape;868;p26"/>
                  <p:cNvSpPr/>
                  <p:nvPr/>
                </p:nvSpPr>
                <p:spPr>
                  <a:xfrm>
                    <a:off x="2336863" y="5554218"/>
                    <a:ext cx="15049" cy="15049"/>
                  </a:xfrm>
                  <a:custGeom>
                    <a:avLst/>
                    <a:gdLst/>
                    <a:ahLst/>
                    <a:cxnLst/>
                    <a:rect l="l" t="t" r="r" b="b"/>
                    <a:pathLst>
                      <a:path w="15049" h="15049" extrusionOk="0">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6"/>
                  <p:cNvSpPr/>
                  <p:nvPr/>
                </p:nvSpPr>
                <p:spPr>
                  <a:xfrm>
                    <a:off x="2377440" y="5554217"/>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26"/>
                  <p:cNvSpPr/>
                  <p:nvPr/>
                </p:nvSpPr>
                <p:spPr>
                  <a:xfrm>
                    <a:off x="2418016"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26"/>
                  <p:cNvSpPr/>
                  <p:nvPr/>
                </p:nvSpPr>
                <p:spPr>
                  <a:xfrm>
                    <a:off x="2458593" y="5554218"/>
                    <a:ext cx="15049" cy="15049"/>
                  </a:xfrm>
                  <a:custGeom>
                    <a:avLst/>
                    <a:gdLst/>
                    <a:ahLst/>
                    <a:cxnLst/>
                    <a:rect l="l" t="t" r="r" b="b"/>
                    <a:pathLst>
                      <a:path w="15049" h="15049" extrusionOk="0">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6"/>
                  <p:cNvSpPr/>
                  <p:nvPr/>
                </p:nvSpPr>
                <p:spPr>
                  <a:xfrm>
                    <a:off x="2499169"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26"/>
                <p:cNvGrpSpPr/>
                <p:nvPr/>
              </p:nvGrpSpPr>
              <p:grpSpPr>
                <a:xfrm>
                  <a:off x="2336863" y="5641848"/>
                  <a:ext cx="177355" cy="15049"/>
                  <a:chOff x="2336863" y="5641848"/>
                  <a:chExt cx="177355" cy="15049"/>
                </a:xfrm>
              </p:grpSpPr>
              <p:sp>
                <p:nvSpPr>
                  <p:cNvPr id="874" name="Google Shape;874;p26"/>
                  <p:cNvSpPr/>
                  <p:nvPr/>
                </p:nvSpPr>
                <p:spPr>
                  <a:xfrm>
                    <a:off x="2336863"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26"/>
                  <p:cNvSpPr/>
                  <p:nvPr/>
                </p:nvSpPr>
                <p:spPr>
                  <a:xfrm>
                    <a:off x="2377440" y="5641848"/>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26"/>
                  <p:cNvSpPr/>
                  <p:nvPr/>
                </p:nvSpPr>
                <p:spPr>
                  <a:xfrm>
                    <a:off x="2418016"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26"/>
                  <p:cNvSpPr/>
                  <p:nvPr/>
                </p:nvSpPr>
                <p:spPr>
                  <a:xfrm>
                    <a:off x="2458592"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26"/>
                  <p:cNvSpPr/>
                  <p:nvPr/>
                </p:nvSpPr>
                <p:spPr>
                  <a:xfrm>
                    <a:off x="2499169"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79" name="Google Shape;879;p26"/>
              <p:cNvGrpSpPr/>
              <p:nvPr/>
            </p:nvGrpSpPr>
            <p:grpSpPr>
              <a:xfrm>
                <a:off x="1161625" y="3903897"/>
                <a:ext cx="215413" cy="215333"/>
                <a:chOff x="2288857" y="5187981"/>
                <a:chExt cx="258413" cy="258317"/>
              </a:xfrm>
            </p:grpSpPr>
            <p:sp>
              <p:nvSpPr>
                <p:cNvPr id="880" name="Google Shape;880;p26"/>
                <p:cNvSpPr/>
                <p:nvPr/>
              </p:nvSpPr>
              <p:spPr>
                <a:xfrm>
                  <a:off x="2288857" y="5187981"/>
                  <a:ext cx="258413" cy="258317"/>
                </a:xfrm>
                <a:custGeom>
                  <a:avLst/>
                  <a:gdLst/>
                  <a:ahLst/>
                  <a:cxnLst/>
                  <a:rect l="l" t="t" r="r" b="b"/>
                  <a:pathLst>
                    <a:path w="258413" h="258317" extrusionOk="0">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26"/>
                <p:cNvSpPr/>
                <p:nvPr/>
              </p:nvSpPr>
              <p:spPr>
                <a:xfrm>
                  <a:off x="2316956" y="5234082"/>
                  <a:ext cx="202501" cy="212216"/>
                </a:xfrm>
                <a:custGeom>
                  <a:avLst/>
                  <a:gdLst/>
                  <a:ahLst/>
                  <a:cxnLst/>
                  <a:rect l="l" t="t" r="r" b="b"/>
                  <a:pathLst>
                    <a:path w="202501" h="212216" extrusionOk="0">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82" name="Google Shape;882;p26"/>
            <p:cNvSpPr/>
            <p:nvPr/>
          </p:nvSpPr>
          <p:spPr>
            <a:xfrm>
              <a:off x="5401558" y="4012919"/>
              <a:ext cx="172878" cy="28080"/>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7" name="Google Shape;1087;p33"/>
          <p:cNvSpPr txBox="1">
            <a:spLocks noGrp="1"/>
          </p:cNvSpPr>
          <p:nvPr>
            <p:ph type="title"/>
          </p:nvPr>
        </p:nvSpPr>
        <p:spPr>
          <a:xfrm>
            <a:off x="418455" y="776971"/>
            <a:ext cx="7704000" cy="572700"/>
          </a:xfrm>
          <a:prstGeom prst="rect">
            <a:avLst/>
          </a:prstGeom>
        </p:spPr>
        <p:txBody>
          <a:bodyPr spcFirstLastPara="1" wrap="square" lIns="91425" tIns="91425" rIns="91425" bIns="91425" anchor="t" anchorCtr="0">
            <a:noAutofit/>
          </a:bodyPr>
          <a:lstStyle/>
          <a:p>
            <a:pPr lvl="3"/>
            <a:r>
              <a:rPr lang="en-US" sz="2800" dirty="0" err="1"/>
              <a:t>Quy</a:t>
            </a:r>
            <a:r>
              <a:rPr lang="en-US" sz="2800" dirty="0"/>
              <a:t> </a:t>
            </a:r>
            <a:r>
              <a:rPr lang="en-US" sz="2800" dirty="0" err="1"/>
              <a:t>trình</a:t>
            </a:r>
            <a:r>
              <a:rPr lang="en-US" sz="2800" dirty="0"/>
              <a:t> </a:t>
            </a:r>
            <a:r>
              <a:rPr lang="en-US" sz="2800" dirty="0" err="1"/>
              <a:t>tổng</a:t>
            </a:r>
            <a:r>
              <a:rPr lang="en-US" sz="2800" dirty="0"/>
              <a:t> </a:t>
            </a:r>
            <a:r>
              <a:rPr lang="en-US" sz="2800" dirty="0" err="1"/>
              <a:t>hợp</a:t>
            </a:r>
            <a:r>
              <a:rPr lang="en-US" sz="2800" dirty="0"/>
              <a:t> </a:t>
            </a:r>
            <a:r>
              <a:rPr lang="en-US" sz="2800" dirty="0" err="1"/>
              <a:t>dữ</a:t>
            </a:r>
            <a:r>
              <a:rPr lang="en-US" sz="2800" dirty="0"/>
              <a:t> </a:t>
            </a:r>
            <a:r>
              <a:rPr lang="en-US" sz="2800" dirty="0" err="1"/>
              <a:t>liệu</a:t>
            </a:r>
            <a:endParaRPr lang="en-US" sz="2800" dirty="0"/>
          </a:p>
        </p:txBody>
      </p:sp>
      <p:sp>
        <p:nvSpPr>
          <p:cNvPr id="5" name="Subtitle 4">
            <a:extLst>
              <a:ext uri="{FF2B5EF4-FFF2-40B4-BE49-F238E27FC236}">
                <a16:creationId xmlns:a16="http://schemas.microsoft.com/office/drawing/2014/main" id="{715B0555-FF0E-47EC-94AB-9D245DF29FA5}"/>
              </a:ext>
            </a:extLst>
          </p:cNvPr>
          <p:cNvSpPr>
            <a:spLocks noGrp="1"/>
          </p:cNvSpPr>
          <p:nvPr>
            <p:ph type="subTitle" idx="1"/>
          </p:nvPr>
        </p:nvSpPr>
        <p:spPr>
          <a:xfrm>
            <a:off x="0" y="1623353"/>
            <a:ext cx="8818537" cy="1896794"/>
          </a:xfrm>
        </p:spPr>
        <p:txBody>
          <a:bodyPr/>
          <a:lstStyle/>
          <a:p>
            <a:pPr marL="171450" indent="0" algn="just">
              <a:lnSpc>
                <a:spcPct val="150000"/>
              </a:lnSpc>
            </a:pPr>
            <a:r>
              <a:rPr lang="en-US" sz="1800" dirty="0">
                <a:latin typeface="+mn-lt"/>
                <a:ea typeface="Calibri" panose="020F0502020204030204" pitchFamily="34" charset="0"/>
                <a:cs typeface="Calibri" panose="020F0502020204030204" pitchFamily="34" charset="0"/>
              </a:rPr>
              <a:t>Cho </a:t>
            </a:r>
            <a:r>
              <a:rPr lang="en-US" sz="1800" dirty="0" err="1">
                <a:latin typeface="+mn-lt"/>
                <a:ea typeface="Calibri" panose="020F0502020204030204" pitchFamily="34" charset="0"/>
                <a:cs typeface="Calibri" panose="020F0502020204030204" pitchFamily="34" charset="0"/>
              </a:rPr>
              <a:t>phép</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người</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dùng</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dễ</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dàng</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lọc</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và</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nhóm</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thông</a:t>
            </a:r>
            <a:r>
              <a:rPr lang="en-US" sz="1800" dirty="0">
                <a:latin typeface="+mn-lt"/>
                <a:ea typeface="Calibri" panose="020F0502020204030204" pitchFamily="34" charset="0"/>
                <a:cs typeface="Calibri" panose="020F0502020204030204" pitchFamily="34" charset="0"/>
              </a:rPr>
              <a:t> tin </a:t>
            </a:r>
            <a:r>
              <a:rPr lang="en-US" sz="1800" dirty="0" err="1">
                <a:latin typeface="+mn-lt"/>
                <a:ea typeface="Calibri" panose="020F0502020204030204" pitchFamily="34" charset="0"/>
                <a:cs typeface="Calibri" panose="020F0502020204030204" pitchFamily="34" charset="0"/>
              </a:rPr>
              <a:t>theo</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các</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yêu</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cầu</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cụ</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thể</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thông</a:t>
            </a:r>
            <a:r>
              <a:rPr lang="en-US" sz="1800" dirty="0">
                <a:latin typeface="+mn-lt"/>
                <a:ea typeface="Calibri" panose="020F0502020204030204" pitchFamily="34" charset="0"/>
                <a:cs typeface="Calibri" panose="020F0502020204030204" pitchFamily="34" charset="0"/>
              </a:rPr>
              <a:t> qua </a:t>
            </a:r>
            <a:r>
              <a:rPr lang="en-US" sz="1800" dirty="0" err="1">
                <a:latin typeface="+mn-lt"/>
                <a:ea typeface="Calibri" panose="020F0502020204030204" pitchFamily="34" charset="0"/>
                <a:cs typeface="Calibri" panose="020F0502020204030204" pitchFamily="34" charset="0"/>
              </a:rPr>
              <a:t>các</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giai</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đoạn</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của</a:t>
            </a:r>
            <a:r>
              <a:rPr lang="en-US" sz="1800" dirty="0">
                <a:latin typeface="+mn-lt"/>
                <a:ea typeface="Calibri" panose="020F0502020204030204" pitchFamily="34" charset="0"/>
                <a:cs typeface="Calibri" panose="020F0502020204030204" pitchFamily="34" charset="0"/>
              </a:rPr>
              <a:t> MongoDB Aggregation Framework.</a:t>
            </a:r>
          </a:p>
          <a:p>
            <a:pPr marL="171450" indent="0" algn="just"/>
            <a:r>
              <a:rPr lang="en-US" sz="1800" dirty="0" err="1">
                <a:latin typeface="+mn-lt"/>
                <a:ea typeface="Calibri" panose="020F0502020204030204" pitchFamily="34" charset="0"/>
                <a:cs typeface="Calibri" panose="020F0502020204030204" pitchFamily="34" charset="0"/>
              </a:rPr>
              <a:t>Người</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dùng</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có</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thể</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xây</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dựng</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các</a:t>
            </a:r>
            <a:r>
              <a:rPr lang="en-US" sz="1800" dirty="0">
                <a:latin typeface="+mn-lt"/>
                <a:ea typeface="Calibri" panose="020F0502020204030204" pitchFamily="34" charset="0"/>
                <a:cs typeface="Calibri" panose="020F0502020204030204" pitchFamily="34" charset="0"/>
              </a:rPr>
              <a:t> pipeline </a:t>
            </a:r>
            <a:r>
              <a:rPr lang="en-US" sz="1800" dirty="0" err="1">
                <a:latin typeface="+mn-lt"/>
                <a:ea typeface="Calibri" panose="020F0502020204030204" pitchFamily="34" charset="0"/>
                <a:cs typeface="Calibri" panose="020F0502020204030204" pitchFamily="34" charset="0"/>
              </a:rPr>
              <a:t>phức</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tạp</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bằng</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cách</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sử</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dụng</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giao</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diện</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kéo</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và</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thả</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để</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tạo</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các</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giai</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đoạn</a:t>
            </a:r>
            <a:r>
              <a:rPr lang="en-US" sz="1800" dirty="0">
                <a:latin typeface="+mn-lt"/>
                <a:ea typeface="Calibri" panose="020F0502020204030204" pitchFamily="34" charset="0"/>
                <a:cs typeface="Calibri" panose="020F0502020204030204" pitchFamily="34" charset="0"/>
              </a:rPr>
              <a:t> </a:t>
            </a:r>
            <a:r>
              <a:rPr lang="en-US" sz="1800" dirty="0" err="1">
                <a:latin typeface="+mn-lt"/>
                <a:ea typeface="Calibri" panose="020F0502020204030204" pitchFamily="34" charset="0"/>
                <a:cs typeface="Calibri" panose="020F0502020204030204" pitchFamily="34" charset="0"/>
              </a:rPr>
              <a:t>như</a:t>
            </a:r>
            <a:r>
              <a:rPr lang="en-US" sz="1800" dirty="0">
                <a:latin typeface="+mn-lt"/>
                <a:ea typeface="Calibri" panose="020F0502020204030204" pitchFamily="34" charset="0"/>
                <a:cs typeface="Calibri" panose="020F0502020204030204" pitchFamily="34" charset="0"/>
              </a:rPr>
              <a:t> $match, $group, $sort, </a:t>
            </a:r>
            <a:r>
              <a:rPr lang="en-US" sz="1800" dirty="0" err="1">
                <a:latin typeface="+mn-lt"/>
                <a:ea typeface="Calibri" panose="020F0502020204030204" pitchFamily="34" charset="0"/>
                <a:cs typeface="Calibri" panose="020F0502020204030204" pitchFamily="34" charset="0"/>
              </a:rPr>
              <a:t>và</a:t>
            </a:r>
            <a:r>
              <a:rPr lang="en-US" sz="1800" dirty="0">
                <a:latin typeface="+mn-lt"/>
                <a:ea typeface="Calibri" panose="020F0502020204030204" pitchFamily="34" charset="0"/>
                <a:cs typeface="Calibri" panose="020F0502020204030204" pitchFamily="34" charset="0"/>
              </a:rPr>
              <a:t> $project</a:t>
            </a:r>
          </a:p>
          <a:p>
            <a:pPr marL="171450" indent="0"/>
            <a:endParaRPr lang="en-US" sz="1800" dirty="0">
              <a:latin typeface="+mn-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59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6" name="Google Shape;1087;p33">
            <a:extLst>
              <a:ext uri="{FF2B5EF4-FFF2-40B4-BE49-F238E27FC236}">
                <a16:creationId xmlns:a16="http://schemas.microsoft.com/office/drawing/2014/main" id="{4E0D061D-82EA-41A9-97B0-A05566FF8432}"/>
              </a:ext>
            </a:extLst>
          </p:cNvPr>
          <p:cNvSpPr txBox="1">
            <a:spLocks/>
          </p:cNvSpPr>
          <p:nvPr/>
        </p:nvSpPr>
        <p:spPr>
          <a:xfrm>
            <a:off x="418454" y="73399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pPr lvl="3"/>
            <a:r>
              <a:rPr lang="en-US" sz="2400" dirty="0" err="1"/>
              <a:t>Tạo</a:t>
            </a:r>
            <a:r>
              <a:rPr lang="en-US" sz="2400" dirty="0"/>
              <a:t> </a:t>
            </a:r>
            <a:r>
              <a:rPr lang="en-US" sz="2400" dirty="0" err="1"/>
              <a:t>mã</a:t>
            </a:r>
            <a:r>
              <a:rPr lang="en-US" sz="2400" dirty="0"/>
              <a:t> </a:t>
            </a:r>
            <a:r>
              <a:rPr lang="en-US" sz="2400" dirty="0" err="1"/>
              <a:t>và</a:t>
            </a:r>
            <a:r>
              <a:rPr lang="en-US" sz="2400" dirty="0"/>
              <a:t> AI helper</a:t>
            </a:r>
          </a:p>
        </p:txBody>
      </p:sp>
      <p:sp>
        <p:nvSpPr>
          <p:cNvPr id="7" name="Subtitle 4">
            <a:extLst>
              <a:ext uri="{FF2B5EF4-FFF2-40B4-BE49-F238E27FC236}">
                <a16:creationId xmlns:a16="http://schemas.microsoft.com/office/drawing/2014/main" id="{A6982074-C273-4715-9F8F-527DC5A2B58A}"/>
              </a:ext>
            </a:extLst>
          </p:cNvPr>
          <p:cNvSpPr txBox="1">
            <a:spLocks/>
          </p:cNvSpPr>
          <p:nvPr/>
        </p:nvSpPr>
        <p:spPr>
          <a:xfrm>
            <a:off x="418454" y="1438426"/>
            <a:ext cx="7121471" cy="18682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1pPr>
            <a:lvl2pPr marL="914400" marR="0" lvl="1"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9pPr>
          </a:lstStyle>
          <a:p>
            <a:pPr marL="171450" indent="0" algn="just"/>
            <a:r>
              <a:rPr lang="en-US" sz="1800" dirty="0" err="1">
                <a:latin typeface="+mn-lt"/>
              </a:rPr>
              <a:t>Để</a:t>
            </a:r>
            <a:r>
              <a:rPr lang="en-US" sz="1800" dirty="0">
                <a:latin typeface="+mn-lt"/>
              </a:rPr>
              <a:t> </a:t>
            </a:r>
            <a:r>
              <a:rPr lang="en-US" sz="1800" dirty="0" err="1">
                <a:latin typeface="+mn-lt"/>
              </a:rPr>
              <a:t>giúp</a:t>
            </a:r>
            <a:r>
              <a:rPr lang="en-US" sz="1800" dirty="0">
                <a:latin typeface="+mn-lt"/>
              </a:rPr>
              <a:t> </a:t>
            </a:r>
            <a:r>
              <a:rPr lang="en-US" sz="1800" dirty="0" err="1">
                <a:latin typeface="+mn-lt"/>
              </a:rPr>
              <a:t>người</a:t>
            </a:r>
            <a:r>
              <a:rPr lang="en-US" sz="1800" dirty="0">
                <a:latin typeface="+mn-lt"/>
              </a:rPr>
              <a:t> </a:t>
            </a:r>
            <a:r>
              <a:rPr lang="en-US" sz="1800" dirty="0" err="1">
                <a:latin typeface="+mn-lt"/>
              </a:rPr>
              <a:t>dùng</a:t>
            </a:r>
            <a:r>
              <a:rPr lang="en-US" sz="1800" dirty="0">
                <a:latin typeface="+mn-lt"/>
              </a:rPr>
              <a:t> </a:t>
            </a:r>
            <a:r>
              <a:rPr lang="en-US" sz="1800" dirty="0" err="1">
                <a:latin typeface="+mn-lt"/>
              </a:rPr>
              <a:t>nhanh</a:t>
            </a:r>
            <a:r>
              <a:rPr lang="en-US" sz="1800" dirty="0">
                <a:latin typeface="+mn-lt"/>
              </a:rPr>
              <a:t> </a:t>
            </a:r>
            <a:r>
              <a:rPr lang="en-US" sz="1800" dirty="0" err="1">
                <a:latin typeface="+mn-lt"/>
              </a:rPr>
              <a:t>chóng</a:t>
            </a:r>
            <a:r>
              <a:rPr lang="en-US" sz="1800" dirty="0">
                <a:latin typeface="+mn-lt"/>
              </a:rPr>
              <a:t> </a:t>
            </a:r>
            <a:r>
              <a:rPr lang="en-US" sz="1800" dirty="0" err="1">
                <a:latin typeface="+mn-lt"/>
              </a:rPr>
              <a:t>tạo</a:t>
            </a:r>
            <a:r>
              <a:rPr lang="en-US" sz="1800" dirty="0">
                <a:latin typeface="+mn-lt"/>
              </a:rPr>
              <a:t> </a:t>
            </a:r>
            <a:r>
              <a:rPr lang="en-US" sz="1800" dirty="0" err="1">
                <a:latin typeface="+mn-lt"/>
              </a:rPr>
              <a:t>và</a:t>
            </a:r>
            <a:r>
              <a:rPr lang="en-US" sz="1800" dirty="0">
                <a:latin typeface="+mn-lt"/>
              </a:rPr>
              <a:t> </a:t>
            </a:r>
            <a:r>
              <a:rPr lang="en-US" sz="1800" dirty="0" err="1">
                <a:latin typeface="+mn-lt"/>
              </a:rPr>
              <a:t>tối</a:t>
            </a:r>
            <a:r>
              <a:rPr lang="en-US" sz="1800" dirty="0">
                <a:latin typeface="+mn-lt"/>
              </a:rPr>
              <a:t> </a:t>
            </a:r>
            <a:r>
              <a:rPr lang="en-US" sz="1800" dirty="0" err="1">
                <a:latin typeface="+mn-lt"/>
              </a:rPr>
              <a:t>ưu</a:t>
            </a:r>
            <a:r>
              <a:rPr lang="en-US" sz="1800" dirty="0">
                <a:latin typeface="+mn-lt"/>
              </a:rPr>
              <a:t> </a:t>
            </a:r>
            <a:r>
              <a:rPr lang="en-US" sz="1800" dirty="0" err="1">
                <a:latin typeface="+mn-lt"/>
              </a:rPr>
              <a:t>hóa</a:t>
            </a:r>
            <a:r>
              <a:rPr lang="en-US" sz="1800" dirty="0">
                <a:latin typeface="+mn-lt"/>
              </a:rPr>
              <a:t> </a:t>
            </a:r>
            <a:r>
              <a:rPr lang="en-US" sz="1800" dirty="0" err="1">
                <a:latin typeface="+mn-lt"/>
              </a:rPr>
              <a:t>các</a:t>
            </a:r>
            <a:r>
              <a:rPr lang="en-US" sz="1800" dirty="0">
                <a:latin typeface="+mn-lt"/>
              </a:rPr>
              <a:t> </a:t>
            </a:r>
            <a:r>
              <a:rPr lang="en-US" sz="1800" dirty="0" err="1">
                <a:latin typeface="+mn-lt"/>
              </a:rPr>
              <a:t>truy</a:t>
            </a:r>
            <a:r>
              <a:rPr lang="en-US" sz="1800" dirty="0">
                <a:latin typeface="+mn-lt"/>
              </a:rPr>
              <a:t> </a:t>
            </a:r>
            <a:r>
              <a:rPr lang="en-US" sz="1800" dirty="0" err="1">
                <a:latin typeface="+mn-lt"/>
              </a:rPr>
              <a:t>vấn</a:t>
            </a:r>
            <a:r>
              <a:rPr lang="en-US" sz="1800" dirty="0">
                <a:latin typeface="+mn-lt"/>
              </a:rPr>
              <a:t> MongoDB. AI helper </a:t>
            </a:r>
            <a:r>
              <a:rPr lang="en-US" sz="1800" dirty="0" err="1">
                <a:latin typeface="+mn-lt"/>
              </a:rPr>
              <a:t>có</a:t>
            </a:r>
            <a:r>
              <a:rPr lang="en-US" sz="1800" dirty="0">
                <a:latin typeface="+mn-lt"/>
              </a:rPr>
              <a:t> </a:t>
            </a:r>
            <a:r>
              <a:rPr lang="en-US" sz="1800" dirty="0" err="1">
                <a:latin typeface="+mn-lt"/>
              </a:rPr>
              <a:t>thể</a:t>
            </a:r>
            <a:r>
              <a:rPr lang="en-US" sz="1800" dirty="0">
                <a:latin typeface="+mn-lt"/>
              </a:rPr>
              <a:t> </a:t>
            </a:r>
            <a:r>
              <a:rPr lang="en-US" sz="1800" dirty="0" err="1">
                <a:latin typeface="+mn-lt"/>
              </a:rPr>
              <a:t>gợi</a:t>
            </a:r>
            <a:r>
              <a:rPr lang="en-US" sz="1800" dirty="0">
                <a:latin typeface="+mn-lt"/>
              </a:rPr>
              <a:t> ý </a:t>
            </a:r>
            <a:r>
              <a:rPr lang="en-US" sz="1800" dirty="0" err="1">
                <a:latin typeface="+mn-lt"/>
              </a:rPr>
              <a:t>các</a:t>
            </a:r>
            <a:r>
              <a:rPr lang="en-US" sz="1800" dirty="0">
                <a:latin typeface="+mn-lt"/>
              </a:rPr>
              <a:t> </a:t>
            </a:r>
            <a:r>
              <a:rPr lang="en-US" sz="1800" dirty="0" err="1">
                <a:latin typeface="+mn-lt"/>
              </a:rPr>
              <a:t>truy</a:t>
            </a:r>
            <a:r>
              <a:rPr lang="en-US" sz="1800" dirty="0">
                <a:latin typeface="+mn-lt"/>
              </a:rPr>
              <a:t> </a:t>
            </a:r>
            <a:r>
              <a:rPr lang="en-US" sz="1800" dirty="0" err="1">
                <a:latin typeface="+mn-lt"/>
              </a:rPr>
              <a:t>vấn</a:t>
            </a:r>
            <a:r>
              <a:rPr lang="en-US" sz="1800" dirty="0">
                <a:latin typeface="+mn-lt"/>
              </a:rPr>
              <a:t> </a:t>
            </a:r>
            <a:r>
              <a:rPr lang="en-US" sz="1800" dirty="0" err="1">
                <a:latin typeface="+mn-lt"/>
              </a:rPr>
              <a:t>và</a:t>
            </a:r>
            <a:r>
              <a:rPr lang="en-US" sz="1800" dirty="0">
                <a:latin typeface="+mn-lt"/>
              </a:rPr>
              <a:t> </a:t>
            </a:r>
            <a:r>
              <a:rPr lang="en-US" sz="1800" dirty="0" err="1">
                <a:latin typeface="+mn-lt"/>
              </a:rPr>
              <a:t>tự</a:t>
            </a:r>
            <a:r>
              <a:rPr lang="en-US" sz="1800" dirty="0">
                <a:latin typeface="+mn-lt"/>
              </a:rPr>
              <a:t> </a:t>
            </a:r>
            <a:r>
              <a:rPr lang="en-US" sz="1800" dirty="0" err="1">
                <a:latin typeface="+mn-lt"/>
              </a:rPr>
              <a:t>động</a:t>
            </a:r>
            <a:r>
              <a:rPr lang="en-US" sz="1800" dirty="0">
                <a:latin typeface="+mn-lt"/>
              </a:rPr>
              <a:t> </a:t>
            </a:r>
            <a:r>
              <a:rPr lang="en-US" sz="1800" dirty="0" err="1">
                <a:latin typeface="+mn-lt"/>
              </a:rPr>
              <a:t>hoàn</a:t>
            </a:r>
            <a:r>
              <a:rPr lang="en-US" sz="1800" dirty="0">
                <a:latin typeface="+mn-lt"/>
              </a:rPr>
              <a:t> </a:t>
            </a:r>
            <a:r>
              <a:rPr lang="en-US" sz="1800" dirty="0" err="1">
                <a:latin typeface="+mn-lt"/>
              </a:rPr>
              <a:t>thành</a:t>
            </a:r>
            <a:r>
              <a:rPr lang="en-US" sz="1800" dirty="0">
                <a:latin typeface="+mn-lt"/>
              </a:rPr>
              <a:t> </a:t>
            </a:r>
            <a:r>
              <a:rPr lang="en-US" sz="1800" dirty="0" err="1">
                <a:latin typeface="+mn-lt"/>
              </a:rPr>
              <a:t>mã</a:t>
            </a:r>
            <a:r>
              <a:rPr lang="en-US" sz="1800" dirty="0">
                <a:latin typeface="+mn-lt"/>
              </a:rPr>
              <a:t> </a:t>
            </a:r>
            <a:r>
              <a:rPr lang="en-US" sz="1800" dirty="0" err="1">
                <a:latin typeface="+mn-lt"/>
              </a:rPr>
              <a:t>dựa</a:t>
            </a:r>
            <a:r>
              <a:rPr lang="en-US" sz="1800" dirty="0">
                <a:latin typeface="+mn-lt"/>
              </a:rPr>
              <a:t> </a:t>
            </a:r>
            <a:r>
              <a:rPr lang="en-US" sz="1800" dirty="0" err="1">
                <a:latin typeface="+mn-lt"/>
              </a:rPr>
              <a:t>trên</a:t>
            </a:r>
            <a:r>
              <a:rPr lang="en-US" sz="1800" dirty="0">
                <a:latin typeface="+mn-lt"/>
              </a:rPr>
              <a:t> </a:t>
            </a:r>
            <a:r>
              <a:rPr lang="en-US" sz="1800" dirty="0" err="1">
                <a:latin typeface="+mn-lt"/>
              </a:rPr>
              <a:t>cấu</a:t>
            </a:r>
            <a:r>
              <a:rPr lang="en-US" sz="1800" dirty="0">
                <a:latin typeface="+mn-lt"/>
              </a:rPr>
              <a:t> </a:t>
            </a:r>
            <a:r>
              <a:rPr lang="en-US" sz="1800" dirty="0" err="1">
                <a:latin typeface="+mn-lt"/>
              </a:rPr>
              <a:t>trúc</a:t>
            </a:r>
            <a:r>
              <a:rPr lang="en-US" sz="1800" dirty="0">
                <a:latin typeface="+mn-lt"/>
              </a:rPr>
              <a:t> </a:t>
            </a:r>
            <a:r>
              <a:rPr lang="en-US" sz="1800" dirty="0" err="1">
                <a:latin typeface="+mn-lt"/>
              </a:rPr>
              <a:t>dữ</a:t>
            </a:r>
            <a:r>
              <a:rPr lang="en-US" sz="1800" dirty="0">
                <a:latin typeface="+mn-lt"/>
              </a:rPr>
              <a:t> </a:t>
            </a:r>
            <a:r>
              <a:rPr lang="en-US" sz="1800" dirty="0" err="1">
                <a:latin typeface="+mn-lt"/>
              </a:rPr>
              <a:t>liệu</a:t>
            </a:r>
            <a:r>
              <a:rPr lang="en-US" sz="1800" dirty="0">
                <a:latin typeface="+mn-lt"/>
              </a:rPr>
              <a:t> </a:t>
            </a:r>
            <a:r>
              <a:rPr lang="en-US" sz="1800" dirty="0" err="1">
                <a:latin typeface="+mn-lt"/>
              </a:rPr>
              <a:t>hiện</a:t>
            </a:r>
            <a:r>
              <a:rPr lang="en-US" sz="1800" dirty="0">
                <a:latin typeface="+mn-lt"/>
              </a:rPr>
              <a:t> </a:t>
            </a:r>
            <a:r>
              <a:rPr lang="en-US" sz="1800" dirty="0" err="1">
                <a:latin typeface="+mn-lt"/>
              </a:rPr>
              <a:t>có</a:t>
            </a:r>
            <a:r>
              <a:rPr lang="en-US" sz="1800" dirty="0">
                <a:latin typeface="+mn-lt"/>
              </a:rPr>
              <a:t> </a:t>
            </a:r>
            <a:r>
              <a:rPr lang="en-US" sz="1800" dirty="0" err="1">
                <a:latin typeface="+mn-lt"/>
              </a:rPr>
              <a:t>và</a:t>
            </a:r>
            <a:r>
              <a:rPr lang="en-US" sz="1800" dirty="0">
                <a:latin typeface="+mn-lt"/>
              </a:rPr>
              <a:t> </a:t>
            </a:r>
            <a:r>
              <a:rPr lang="en-US" sz="1800" dirty="0" err="1">
                <a:latin typeface="+mn-lt"/>
              </a:rPr>
              <a:t>hỗ</a:t>
            </a:r>
            <a:r>
              <a:rPr lang="en-US" sz="1800" dirty="0">
                <a:latin typeface="+mn-lt"/>
              </a:rPr>
              <a:t> </a:t>
            </a:r>
            <a:r>
              <a:rPr lang="en-US" sz="1800" dirty="0" err="1">
                <a:latin typeface="+mn-lt"/>
              </a:rPr>
              <a:t>trợ</a:t>
            </a:r>
            <a:r>
              <a:rPr lang="en-US" sz="1800" dirty="0">
                <a:latin typeface="+mn-lt"/>
              </a:rPr>
              <a:t> </a:t>
            </a:r>
            <a:r>
              <a:rPr lang="en-US" sz="1800" dirty="0" err="1">
                <a:latin typeface="+mn-lt"/>
              </a:rPr>
              <a:t>nhiều</a:t>
            </a:r>
            <a:r>
              <a:rPr lang="en-US" sz="1800" dirty="0">
                <a:latin typeface="+mn-lt"/>
              </a:rPr>
              <a:t> </a:t>
            </a:r>
            <a:r>
              <a:rPr lang="en-US" sz="1800" dirty="0" err="1">
                <a:latin typeface="+mn-lt"/>
              </a:rPr>
              <a:t>ngôn</a:t>
            </a:r>
            <a:r>
              <a:rPr lang="en-US" sz="1800" dirty="0">
                <a:latin typeface="+mn-lt"/>
              </a:rPr>
              <a:t> </a:t>
            </a:r>
            <a:r>
              <a:rPr lang="en-US" sz="1800" dirty="0" err="1">
                <a:latin typeface="+mn-lt"/>
              </a:rPr>
              <a:t>ngữ</a:t>
            </a:r>
            <a:r>
              <a:rPr lang="en-US" sz="1800" dirty="0">
                <a:latin typeface="+mn-lt"/>
              </a:rPr>
              <a:t> </a:t>
            </a:r>
            <a:r>
              <a:rPr lang="en-US" sz="1800" dirty="0" err="1">
                <a:latin typeface="+mn-lt"/>
              </a:rPr>
              <a:t>lập</a:t>
            </a:r>
            <a:r>
              <a:rPr lang="en-US" sz="1800" dirty="0">
                <a:latin typeface="+mn-lt"/>
              </a:rPr>
              <a:t> </a:t>
            </a:r>
            <a:r>
              <a:rPr lang="en-US" sz="1800" dirty="0" err="1">
                <a:latin typeface="+mn-lt"/>
              </a:rPr>
              <a:t>trình</a:t>
            </a:r>
            <a:r>
              <a:rPr lang="en-US" sz="1800" dirty="0">
                <a:latin typeface="+mn-lt"/>
              </a:rPr>
              <a:t> </a:t>
            </a:r>
            <a:r>
              <a:rPr lang="en-US" sz="1800" dirty="0" err="1">
                <a:latin typeface="+mn-lt"/>
              </a:rPr>
              <a:t>như</a:t>
            </a:r>
            <a:r>
              <a:rPr lang="en-US" sz="1800" dirty="0">
                <a:latin typeface="+mn-lt"/>
              </a:rPr>
              <a:t> JavaScript, Python, </a:t>
            </a:r>
            <a:r>
              <a:rPr lang="en-US" sz="1800" dirty="0" err="1">
                <a:latin typeface="+mn-lt"/>
              </a:rPr>
              <a:t>và</a:t>
            </a:r>
            <a:r>
              <a:rPr lang="en-US" sz="1800" dirty="0">
                <a:latin typeface="+mn-lt"/>
              </a:rPr>
              <a:t> PHP</a:t>
            </a:r>
          </a:p>
        </p:txBody>
      </p:sp>
    </p:spTree>
    <p:extLst>
      <p:ext uri="{BB962C8B-B14F-4D97-AF65-F5344CB8AC3E}">
        <p14:creationId xmlns:p14="http://schemas.microsoft.com/office/powerpoint/2010/main" val="2432994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7" name="Google Shape;1087;p33"/>
          <p:cNvSpPr txBox="1">
            <a:spLocks noGrp="1"/>
          </p:cNvSpPr>
          <p:nvPr>
            <p:ph type="title"/>
          </p:nvPr>
        </p:nvSpPr>
        <p:spPr>
          <a:xfrm>
            <a:off x="0" y="463967"/>
            <a:ext cx="7704000" cy="572700"/>
          </a:xfrm>
          <a:prstGeom prst="rect">
            <a:avLst/>
          </a:prstGeom>
        </p:spPr>
        <p:txBody>
          <a:bodyPr spcFirstLastPara="1" wrap="square" lIns="91425" tIns="91425" rIns="91425" bIns="91425" anchor="t" anchorCtr="0">
            <a:noAutofit/>
          </a:bodyPr>
          <a:lstStyle/>
          <a:p>
            <a:pPr lvl="3"/>
            <a:r>
              <a:rPr lang="en-US" sz="2400" dirty="0" err="1"/>
              <a:t>Chỉnh</a:t>
            </a:r>
            <a:r>
              <a:rPr lang="en-US" sz="2400" dirty="0"/>
              <a:t> </a:t>
            </a:r>
            <a:r>
              <a:rPr lang="en-US" sz="2400" dirty="0" err="1"/>
              <a:t>sửa</a:t>
            </a:r>
            <a:r>
              <a:rPr lang="en-US" sz="2400" dirty="0"/>
              <a:t> </a:t>
            </a:r>
            <a:r>
              <a:rPr lang="en-US" sz="2400" dirty="0" err="1"/>
              <a:t>trực</a:t>
            </a:r>
            <a:r>
              <a:rPr lang="en-US" sz="2400" dirty="0"/>
              <a:t> </a:t>
            </a:r>
            <a:r>
              <a:rPr lang="en-US" sz="2400" dirty="0" err="1"/>
              <a:t>tiếp</a:t>
            </a:r>
            <a:endParaRPr lang="en-US" sz="2400" dirty="0"/>
          </a:p>
        </p:txBody>
      </p:sp>
      <p:sp>
        <p:nvSpPr>
          <p:cNvPr id="5" name="Subtitle 4">
            <a:extLst>
              <a:ext uri="{FF2B5EF4-FFF2-40B4-BE49-F238E27FC236}">
                <a16:creationId xmlns:a16="http://schemas.microsoft.com/office/drawing/2014/main" id="{715B0555-FF0E-47EC-94AB-9D245DF29FA5}"/>
              </a:ext>
            </a:extLst>
          </p:cNvPr>
          <p:cNvSpPr>
            <a:spLocks noGrp="1"/>
          </p:cNvSpPr>
          <p:nvPr>
            <p:ph type="subTitle" idx="1"/>
          </p:nvPr>
        </p:nvSpPr>
        <p:spPr>
          <a:xfrm>
            <a:off x="-11995" y="933140"/>
            <a:ext cx="8951119" cy="1444734"/>
          </a:xfrm>
        </p:spPr>
        <p:txBody>
          <a:bodyPr/>
          <a:lstStyle/>
          <a:p>
            <a:pPr marL="171450" indent="0"/>
            <a:r>
              <a:rPr lang="en-US" sz="1800" dirty="0">
                <a:latin typeface="+mj-lt"/>
              </a:rPr>
              <a:t>Studio 3T </a:t>
            </a:r>
            <a:r>
              <a:rPr lang="en-US" sz="1800" dirty="0" err="1">
                <a:latin typeface="+mj-lt"/>
              </a:rPr>
              <a:t>cho</a:t>
            </a:r>
            <a:r>
              <a:rPr lang="en-US" sz="1800" dirty="0">
                <a:latin typeface="+mj-lt"/>
              </a:rPr>
              <a:t> </a:t>
            </a:r>
            <a:r>
              <a:rPr lang="en-US" sz="1800" dirty="0" err="1">
                <a:latin typeface="+mj-lt"/>
              </a:rPr>
              <a:t>phép</a:t>
            </a:r>
            <a:r>
              <a:rPr lang="en-US" sz="1800" dirty="0">
                <a:latin typeface="+mj-lt"/>
              </a:rPr>
              <a:t> </a:t>
            </a:r>
            <a:r>
              <a:rPr lang="en-US" sz="1800" dirty="0" err="1">
                <a:latin typeface="+mj-lt"/>
              </a:rPr>
              <a:t>người</a:t>
            </a:r>
            <a:r>
              <a:rPr lang="en-US" sz="1800" dirty="0">
                <a:latin typeface="+mj-lt"/>
              </a:rPr>
              <a:t> </a:t>
            </a:r>
            <a:r>
              <a:rPr lang="en-US" sz="1800" dirty="0" err="1">
                <a:latin typeface="+mj-lt"/>
              </a:rPr>
              <a:t>dùng</a:t>
            </a:r>
            <a:r>
              <a:rPr lang="en-US" sz="1800" dirty="0">
                <a:latin typeface="+mj-lt"/>
              </a:rPr>
              <a:t> </a:t>
            </a:r>
            <a:r>
              <a:rPr lang="en-US" sz="1800" dirty="0" err="1">
                <a:latin typeface="+mj-lt"/>
              </a:rPr>
              <a:t>chỉnh</a:t>
            </a:r>
            <a:r>
              <a:rPr lang="en-US" sz="1800" dirty="0">
                <a:latin typeface="+mj-lt"/>
              </a:rPr>
              <a:t> </a:t>
            </a:r>
            <a:r>
              <a:rPr lang="en-US" sz="1800" dirty="0" err="1">
                <a:latin typeface="+mj-lt"/>
              </a:rPr>
              <a:t>sửa</a:t>
            </a:r>
            <a:r>
              <a:rPr lang="en-US" sz="1800" dirty="0">
                <a:latin typeface="+mj-lt"/>
              </a:rPr>
              <a:t> </a:t>
            </a:r>
            <a:r>
              <a:rPr lang="en-US" sz="1800" dirty="0" err="1">
                <a:latin typeface="+mj-lt"/>
              </a:rPr>
              <a:t>dữ</a:t>
            </a:r>
            <a:r>
              <a:rPr lang="en-US" sz="1800" dirty="0">
                <a:latin typeface="+mj-lt"/>
              </a:rPr>
              <a:t> </a:t>
            </a:r>
            <a:r>
              <a:rPr lang="en-US" sz="1800" dirty="0" err="1">
                <a:latin typeface="+mj-lt"/>
              </a:rPr>
              <a:t>liệu</a:t>
            </a:r>
            <a:r>
              <a:rPr lang="en-US" sz="1800" dirty="0">
                <a:latin typeface="+mj-lt"/>
              </a:rPr>
              <a:t> </a:t>
            </a:r>
            <a:r>
              <a:rPr lang="en-US" sz="1800" dirty="0" err="1">
                <a:latin typeface="+mj-lt"/>
              </a:rPr>
              <a:t>ngay</a:t>
            </a:r>
            <a:r>
              <a:rPr lang="en-US" sz="1800" dirty="0">
                <a:latin typeface="+mj-lt"/>
              </a:rPr>
              <a:t> </a:t>
            </a:r>
            <a:r>
              <a:rPr lang="en-US" sz="1800" dirty="0" err="1">
                <a:latin typeface="+mj-lt"/>
              </a:rPr>
              <a:t>trong</a:t>
            </a:r>
            <a:r>
              <a:rPr lang="en-US" sz="1800" dirty="0">
                <a:latin typeface="+mj-lt"/>
              </a:rPr>
              <a:t> </a:t>
            </a:r>
            <a:r>
              <a:rPr lang="en-US" sz="1800" dirty="0" err="1">
                <a:latin typeface="+mj-lt"/>
              </a:rPr>
              <a:t>giao</a:t>
            </a:r>
            <a:r>
              <a:rPr lang="en-US" sz="1800" dirty="0">
                <a:latin typeface="+mj-lt"/>
              </a:rPr>
              <a:t> </a:t>
            </a:r>
            <a:r>
              <a:rPr lang="en-US" sz="1800" dirty="0" err="1">
                <a:latin typeface="+mj-lt"/>
              </a:rPr>
              <a:t>diện</a:t>
            </a:r>
            <a:r>
              <a:rPr lang="en-US" sz="1800" dirty="0">
                <a:latin typeface="+mj-lt"/>
              </a:rPr>
              <a:t> </a:t>
            </a:r>
            <a:r>
              <a:rPr lang="en-US" sz="1800" dirty="0" err="1">
                <a:latin typeface="+mj-lt"/>
              </a:rPr>
              <a:t>của</a:t>
            </a:r>
            <a:r>
              <a:rPr lang="en-US" sz="1800" dirty="0">
                <a:latin typeface="+mj-lt"/>
              </a:rPr>
              <a:t> </a:t>
            </a:r>
            <a:r>
              <a:rPr lang="en-US" sz="1800" dirty="0" err="1">
                <a:latin typeface="+mj-lt"/>
              </a:rPr>
              <a:t>ứng</a:t>
            </a:r>
            <a:r>
              <a:rPr lang="en-US" sz="1800" dirty="0">
                <a:latin typeface="+mj-lt"/>
              </a:rPr>
              <a:t> </a:t>
            </a:r>
            <a:r>
              <a:rPr lang="en-US" sz="1800" dirty="0" err="1">
                <a:latin typeface="+mj-lt"/>
              </a:rPr>
              <a:t>dụng</a:t>
            </a:r>
            <a:r>
              <a:rPr lang="en-US" sz="1800" dirty="0">
                <a:latin typeface="+mj-lt"/>
              </a:rPr>
              <a:t> </a:t>
            </a:r>
            <a:r>
              <a:rPr lang="en-US" sz="1800" dirty="0" err="1">
                <a:latin typeface="+mj-lt"/>
              </a:rPr>
              <a:t>mà</a:t>
            </a:r>
            <a:r>
              <a:rPr lang="en-US" sz="1800" dirty="0">
                <a:latin typeface="+mj-lt"/>
              </a:rPr>
              <a:t> </a:t>
            </a:r>
            <a:r>
              <a:rPr lang="en-US" sz="1800" dirty="0" err="1">
                <a:latin typeface="+mj-lt"/>
              </a:rPr>
              <a:t>không</a:t>
            </a:r>
            <a:r>
              <a:rPr lang="en-US" sz="1800" dirty="0">
                <a:latin typeface="+mj-lt"/>
              </a:rPr>
              <a:t> </a:t>
            </a:r>
            <a:r>
              <a:rPr lang="en-US" sz="1800" dirty="0" err="1">
                <a:latin typeface="+mj-lt"/>
              </a:rPr>
              <a:t>cần</a:t>
            </a:r>
            <a:r>
              <a:rPr lang="en-US" sz="1800" dirty="0">
                <a:latin typeface="+mj-lt"/>
              </a:rPr>
              <a:t> </a:t>
            </a:r>
            <a:r>
              <a:rPr lang="en-US" sz="1800" dirty="0" err="1">
                <a:latin typeface="+mj-lt"/>
              </a:rPr>
              <a:t>phải</a:t>
            </a:r>
            <a:r>
              <a:rPr lang="en-US" sz="1800" dirty="0">
                <a:latin typeface="+mj-lt"/>
              </a:rPr>
              <a:t> </a:t>
            </a:r>
            <a:r>
              <a:rPr lang="en-US" sz="1800" dirty="0" err="1">
                <a:latin typeface="+mj-lt"/>
              </a:rPr>
              <a:t>sử</a:t>
            </a:r>
            <a:r>
              <a:rPr lang="en-US" sz="1800" dirty="0">
                <a:latin typeface="+mj-lt"/>
              </a:rPr>
              <a:t> </a:t>
            </a:r>
            <a:r>
              <a:rPr lang="en-US" sz="1800" dirty="0" err="1">
                <a:latin typeface="+mj-lt"/>
              </a:rPr>
              <a:t>dụng</a:t>
            </a:r>
            <a:r>
              <a:rPr lang="en-US" sz="1800" dirty="0">
                <a:latin typeface="+mj-lt"/>
              </a:rPr>
              <a:t> </a:t>
            </a:r>
            <a:r>
              <a:rPr lang="en-US" sz="1800" dirty="0" err="1">
                <a:latin typeface="+mj-lt"/>
              </a:rPr>
              <a:t>lệnh</a:t>
            </a:r>
            <a:r>
              <a:rPr lang="en-US" sz="1800" dirty="0">
                <a:latin typeface="+mj-lt"/>
              </a:rPr>
              <a:t> </a:t>
            </a:r>
            <a:r>
              <a:rPr lang="en-US" sz="1800" dirty="0" err="1">
                <a:latin typeface="+mj-lt"/>
              </a:rPr>
              <a:t>dòng</a:t>
            </a:r>
            <a:r>
              <a:rPr lang="en-US" sz="1800" dirty="0">
                <a:latin typeface="+mj-lt"/>
              </a:rPr>
              <a:t> </a:t>
            </a:r>
            <a:r>
              <a:rPr lang="en-US" sz="1800" dirty="0" err="1">
                <a:latin typeface="+mj-lt"/>
              </a:rPr>
              <a:t>hoặc</a:t>
            </a:r>
            <a:r>
              <a:rPr lang="en-US" sz="1800" dirty="0">
                <a:latin typeface="+mj-lt"/>
              </a:rPr>
              <a:t> </a:t>
            </a:r>
            <a:r>
              <a:rPr lang="en-US" sz="1800" dirty="0" err="1">
                <a:latin typeface="+mj-lt"/>
              </a:rPr>
              <a:t>mở</a:t>
            </a:r>
            <a:r>
              <a:rPr lang="en-US" sz="1800" dirty="0">
                <a:latin typeface="+mj-lt"/>
              </a:rPr>
              <a:t> </a:t>
            </a:r>
            <a:r>
              <a:rPr lang="en-US" sz="1800" dirty="0" err="1">
                <a:latin typeface="+mj-lt"/>
              </a:rPr>
              <a:t>một</a:t>
            </a:r>
            <a:r>
              <a:rPr lang="en-US" sz="1800" dirty="0">
                <a:latin typeface="+mj-lt"/>
              </a:rPr>
              <a:t> </a:t>
            </a:r>
            <a:r>
              <a:rPr lang="en-US" sz="1800" dirty="0" err="1">
                <a:latin typeface="+mj-lt"/>
              </a:rPr>
              <a:t>công</a:t>
            </a:r>
            <a:r>
              <a:rPr lang="en-US" sz="1800" dirty="0">
                <a:latin typeface="+mj-lt"/>
              </a:rPr>
              <a:t> </a:t>
            </a:r>
            <a:r>
              <a:rPr lang="en-US" sz="1800" dirty="0" err="1">
                <a:latin typeface="+mj-lt"/>
              </a:rPr>
              <a:t>cụ</a:t>
            </a:r>
            <a:r>
              <a:rPr lang="en-US" sz="1800" dirty="0">
                <a:latin typeface="+mj-lt"/>
              </a:rPr>
              <a:t> </a:t>
            </a:r>
            <a:r>
              <a:rPr lang="en-US" sz="1800" dirty="0" err="1">
                <a:latin typeface="+mj-lt"/>
              </a:rPr>
              <a:t>chỉnh</a:t>
            </a:r>
            <a:r>
              <a:rPr lang="en-US" sz="1800" dirty="0">
                <a:latin typeface="+mj-lt"/>
              </a:rPr>
              <a:t> </a:t>
            </a:r>
            <a:r>
              <a:rPr lang="en-US" sz="1800" dirty="0" err="1">
                <a:latin typeface="+mj-lt"/>
              </a:rPr>
              <a:t>sửa</a:t>
            </a:r>
            <a:r>
              <a:rPr lang="en-US" sz="1800" dirty="0">
                <a:latin typeface="+mj-lt"/>
              </a:rPr>
              <a:t> </a:t>
            </a:r>
            <a:r>
              <a:rPr lang="en-US" sz="1800" dirty="0" err="1">
                <a:latin typeface="+mj-lt"/>
              </a:rPr>
              <a:t>dữ</a:t>
            </a:r>
            <a:r>
              <a:rPr lang="en-US" sz="1800" dirty="0">
                <a:latin typeface="+mj-lt"/>
              </a:rPr>
              <a:t> </a:t>
            </a:r>
            <a:r>
              <a:rPr lang="en-US" sz="1800" dirty="0" err="1">
                <a:latin typeface="+mj-lt"/>
              </a:rPr>
              <a:t>liệu</a:t>
            </a:r>
            <a:r>
              <a:rPr lang="en-US" sz="1800" dirty="0">
                <a:latin typeface="+mj-lt"/>
              </a:rPr>
              <a:t> </a:t>
            </a:r>
            <a:r>
              <a:rPr lang="en-US" sz="1800" dirty="0" err="1">
                <a:latin typeface="+mj-lt"/>
              </a:rPr>
              <a:t>khác</a:t>
            </a:r>
            <a:r>
              <a:rPr lang="en-US" sz="1800" dirty="0">
                <a:latin typeface="+mj-lt"/>
              </a:rPr>
              <a:t>. </a:t>
            </a:r>
          </a:p>
          <a:p>
            <a:pPr marL="171450" indent="0"/>
            <a:r>
              <a:rPr lang="en-US" sz="1800" dirty="0" err="1">
                <a:latin typeface="+mj-lt"/>
              </a:rPr>
              <a:t>Thực</a:t>
            </a:r>
            <a:r>
              <a:rPr lang="en-US" sz="1800" dirty="0">
                <a:latin typeface="+mj-lt"/>
              </a:rPr>
              <a:t> </a:t>
            </a:r>
            <a:r>
              <a:rPr lang="en-US" sz="1800" dirty="0" err="1">
                <a:latin typeface="+mj-lt"/>
              </a:rPr>
              <a:t>hiện</a:t>
            </a:r>
            <a:r>
              <a:rPr lang="en-US" sz="1800" dirty="0">
                <a:latin typeface="+mj-lt"/>
              </a:rPr>
              <a:t> </a:t>
            </a:r>
            <a:r>
              <a:rPr lang="en-US" sz="1800" dirty="0" err="1">
                <a:latin typeface="+mj-lt"/>
              </a:rPr>
              <a:t>các</a:t>
            </a:r>
            <a:r>
              <a:rPr lang="en-US" sz="1800" dirty="0">
                <a:latin typeface="+mj-lt"/>
              </a:rPr>
              <a:t> </a:t>
            </a:r>
            <a:r>
              <a:rPr lang="en-US" sz="1800" dirty="0" err="1">
                <a:latin typeface="+mj-lt"/>
              </a:rPr>
              <a:t>thay</a:t>
            </a:r>
            <a:r>
              <a:rPr lang="en-US" sz="1800" dirty="0">
                <a:latin typeface="+mj-lt"/>
              </a:rPr>
              <a:t> </a:t>
            </a:r>
            <a:r>
              <a:rPr lang="en-US" sz="1800" dirty="0" err="1">
                <a:latin typeface="+mj-lt"/>
              </a:rPr>
              <a:t>đổi</a:t>
            </a:r>
            <a:r>
              <a:rPr lang="en-US" sz="1800" dirty="0">
                <a:latin typeface="+mj-lt"/>
              </a:rPr>
              <a:t> </a:t>
            </a:r>
            <a:r>
              <a:rPr lang="en-US" sz="1800" dirty="0" err="1">
                <a:latin typeface="+mj-lt"/>
              </a:rPr>
              <a:t>đối</a:t>
            </a:r>
            <a:r>
              <a:rPr lang="en-US" sz="1800" dirty="0">
                <a:latin typeface="+mj-lt"/>
              </a:rPr>
              <a:t> </a:t>
            </a:r>
            <a:r>
              <a:rPr lang="en-US" sz="1800" dirty="0" err="1">
                <a:latin typeface="+mj-lt"/>
              </a:rPr>
              <a:t>với</a:t>
            </a:r>
            <a:r>
              <a:rPr lang="en-US" sz="1800" dirty="0">
                <a:latin typeface="+mj-lt"/>
              </a:rPr>
              <a:t> </a:t>
            </a:r>
            <a:r>
              <a:rPr lang="en-US" sz="1800" dirty="0" err="1">
                <a:latin typeface="+mj-lt"/>
              </a:rPr>
              <a:t>tài</a:t>
            </a:r>
            <a:r>
              <a:rPr lang="en-US" sz="1800" dirty="0">
                <a:latin typeface="+mj-lt"/>
              </a:rPr>
              <a:t> </a:t>
            </a:r>
            <a:r>
              <a:rPr lang="en-US" sz="1800" dirty="0" err="1">
                <a:latin typeface="+mj-lt"/>
              </a:rPr>
              <a:t>liệu</a:t>
            </a:r>
            <a:r>
              <a:rPr lang="en-US" sz="1800" dirty="0">
                <a:latin typeface="+mj-lt"/>
              </a:rPr>
              <a:t> </a:t>
            </a:r>
            <a:r>
              <a:rPr lang="en-US" sz="1800" dirty="0" err="1">
                <a:latin typeface="+mj-lt"/>
              </a:rPr>
              <a:t>hoặc</a:t>
            </a:r>
            <a:r>
              <a:rPr lang="en-US" sz="1800" dirty="0">
                <a:latin typeface="+mj-lt"/>
              </a:rPr>
              <a:t> </a:t>
            </a:r>
            <a:r>
              <a:rPr lang="en-US" sz="1800" dirty="0" err="1">
                <a:latin typeface="+mj-lt"/>
              </a:rPr>
              <a:t>các</a:t>
            </a:r>
            <a:r>
              <a:rPr lang="en-US" sz="1800" dirty="0">
                <a:latin typeface="+mj-lt"/>
              </a:rPr>
              <a:t> </a:t>
            </a:r>
            <a:r>
              <a:rPr lang="en-US" sz="1800" dirty="0" err="1">
                <a:latin typeface="+mj-lt"/>
              </a:rPr>
              <a:t>trường</a:t>
            </a:r>
            <a:r>
              <a:rPr lang="en-US" sz="1800" dirty="0">
                <a:latin typeface="+mj-lt"/>
              </a:rPr>
              <a:t> </a:t>
            </a:r>
            <a:r>
              <a:rPr lang="en-US" sz="1800" dirty="0" err="1">
                <a:latin typeface="+mj-lt"/>
              </a:rPr>
              <a:t>cụ</a:t>
            </a:r>
            <a:r>
              <a:rPr lang="en-US" sz="1800" dirty="0">
                <a:latin typeface="+mj-lt"/>
              </a:rPr>
              <a:t> </a:t>
            </a:r>
            <a:r>
              <a:rPr lang="en-US" sz="1800" dirty="0" err="1">
                <a:latin typeface="+mj-lt"/>
              </a:rPr>
              <a:t>thể</a:t>
            </a:r>
            <a:r>
              <a:rPr lang="en-US" sz="1800" dirty="0">
                <a:latin typeface="+mj-lt"/>
              </a:rPr>
              <a:t> </a:t>
            </a:r>
            <a:r>
              <a:rPr lang="en-US" sz="1800" dirty="0" err="1">
                <a:latin typeface="+mj-lt"/>
              </a:rPr>
              <a:t>bằng</a:t>
            </a:r>
            <a:r>
              <a:rPr lang="en-US" sz="1800" dirty="0">
                <a:latin typeface="+mj-lt"/>
              </a:rPr>
              <a:t> </a:t>
            </a:r>
            <a:r>
              <a:rPr lang="en-US" sz="1800" dirty="0" err="1">
                <a:latin typeface="+mj-lt"/>
              </a:rPr>
              <a:t>cách</a:t>
            </a:r>
            <a:r>
              <a:rPr lang="en-US" sz="1800" dirty="0">
                <a:latin typeface="+mj-lt"/>
              </a:rPr>
              <a:t> </a:t>
            </a:r>
            <a:r>
              <a:rPr lang="en-US" sz="1800" dirty="0" err="1">
                <a:latin typeface="+mj-lt"/>
              </a:rPr>
              <a:t>nhấp</a:t>
            </a:r>
            <a:r>
              <a:rPr lang="en-US" sz="1800" dirty="0">
                <a:latin typeface="+mj-lt"/>
              </a:rPr>
              <a:t> </a:t>
            </a:r>
            <a:r>
              <a:rPr lang="en-US" sz="1800" dirty="0" err="1">
                <a:latin typeface="+mj-lt"/>
              </a:rPr>
              <a:t>vào</a:t>
            </a:r>
            <a:r>
              <a:rPr lang="en-US" sz="1800" dirty="0">
                <a:latin typeface="+mj-lt"/>
              </a:rPr>
              <a:t> ô </a:t>
            </a:r>
            <a:r>
              <a:rPr lang="en-US" sz="1800" dirty="0" err="1">
                <a:latin typeface="+mj-lt"/>
              </a:rPr>
              <a:t>dữ</a:t>
            </a:r>
            <a:r>
              <a:rPr lang="en-US" sz="1800" dirty="0">
                <a:latin typeface="+mj-lt"/>
              </a:rPr>
              <a:t> </a:t>
            </a:r>
            <a:r>
              <a:rPr lang="en-US" sz="1800" dirty="0" err="1">
                <a:latin typeface="+mj-lt"/>
              </a:rPr>
              <a:t>liệu</a:t>
            </a:r>
            <a:r>
              <a:rPr lang="en-US" sz="1800" dirty="0">
                <a:latin typeface="+mj-lt"/>
              </a:rPr>
              <a:t> </a:t>
            </a:r>
            <a:r>
              <a:rPr lang="en-US" sz="1800" dirty="0" err="1">
                <a:latin typeface="+mj-lt"/>
              </a:rPr>
              <a:t>và</a:t>
            </a:r>
            <a:r>
              <a:rPr lang="en-US" sz="1800" dirty="0">
                <a:latin typeface="+mj-lt"/>
              </a:rPr>
              <a:t> </a:t>
            </a:r>
            <a:r>
              <a:rPr lang="en-US" sz="1800" dirty="0" err="1">
                <a:latin typeface="+mj-lt"/>
              </a:rPr>
              <a:t>chỉnh</a:t>
            </a:r>
            <a:r>
              <a:rPr lang="en-US" sz="1800" dirty="0">
                <a:latin typeface="+mj-lt"/>
              </a:rPr>
              <a:t> </a:t>
            </a:r>
            <a:r>
              <a:rPr lang="en-US" sz="1800" dirty="0" err="1">
                <a:latin typeface="+mj-lt"/>
              </a:rPr>
              <a:t>sửa</a:t>
            </a:r>
            <a:r>
              <a:rPr lang="en-US" sz="1800" dirty="0">
                <a:latin typeface="+mj-lt"/>
              </a:rPr>
              <a:t> </a:t>
            </a:r>
            <a:r>
              <a:rPr lang="en-US" sz="1800" dirty="0" err="1">
                <a:latin typeface="+mj-lt"/>
              </a:rPr>
              <a:t>trực</a:t>
            </a:r>
            <a:r>
              <a:rPr lang="en-US" sz="1800" dirty="0">
                <a:latin typeface="+mj-lt"/>
              </a:rPr>
              <a:t> </a:t>
            </a:r>
            <a:r>
              <a:rPr lang="en-US" sz="1800" dirty="0" err="1">
                <a:latin typeface="+mj-lt"/>
              </a:rPr>
              <a:t>tiếp</a:t>
            </a:r>
            <a:r>
              <a:rPr lang="en-US" sz="1800" dirty="0">
                <a:latin typeface="+mj-lt"/>
              </a:rPr>
              <a:t>. </a:t>
            </a:r>
          </a:p>
        </p:txBody>
      </p:sp>
      <p:sp>
        <p:nvSpPr>
          <p:cNvPr id="6" name="Google Shape;1087;p33">
            <a:extLst>
              <a:ext uri="{FF2B5EF4-FFF2-40B4-BE49-F238E27FC236}">
                <a16:creationId xmlns:a16="http://schemas.microsoft.com/office/drawing/2014/main" id="{D6290C8F-2BF9-4F41-AB3B-FDA156CB9513}"/>
              </a:ext>
            </a:extLst>
          </p:cNvPr>
          <p:cNvSpPr txBox="1">
            <a:spLocks/>
          </p:cNvSpPr>
          <p:nvPr/>
        </p:nvSpPr>
        <p:spPr>
          <a:xfrm>
            <a:off x="0" y="264658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pPr lvl="3"/>
            <a:r>
              <a:rPr lang="en-US" sz="2000" dirty="0"/>
              <a:t>SQL </a:t>
            </a:r>
            <a:r>
              <a:rPr lang="en-US" sz="2400" dirty="0"/>
              <a:t>Migration</a:t>
            </a:r>
            <a:endParaRPr lang="en-US" sz="2000" dirty="0"/>
          </a:p>
        </p:txBody>
      </p:sp>
      <p:sp>
        <p:nvSpPr>
          <p:cNvPr id="7" name="Subtitle 4">
            <a:extLst>
              <a:ext uri="{FF2B5EF4-FFF2-40B4-BE49-F238E27FC236}">
                <a16:creationId xmlns:a16="http://schemas.microsoft.com/office/drawing/2014/main" id="{9CE7CF57-C675-47A1-8132-D9986CD04463}"/>
              </a:ext>
            </a:extLst>
          </p:cNvPr>
          <p:cNvSpPr txBox="1">
            <a:spLocks/>
          </p:cNvSpPr>
          <p:nvPr/>
        </p:nvSpPr>
        <p:spPr>
          <a:xfrm>
            <a:off x="-11995" y="3159116"/>
            <a:ext cx="9248089" cy="14750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1pPr>
            <a:lvl2pPr marL="914400" marR="0" lvl="1"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9pPr>
          </a:lstStyle>
          <a:p>
            <a:pPr marL="171450" indent="0"/>
            <a:r>
              <a:rPr lang="en-US" sz="1800" dirty="0" err="1">
                <a:latin typeface="+mj-lt"/>
              </a:rPr>
              <a:t>Công</a:t>
            </a:r>
            <a:r>
              <a:rPr lang="en-US" sz="1800" dirty="0">
                <a:latin typeface="+mj-lt"/>
              </a:rPr>
              <a:t> </a:t>
            </a:r>
            <a:r>
              <a:rPr lang="en-US" sz="1800" dirty="0" err="1">
                <a:latin typeface="+mj-lt"/>
              </a:rPr>
              <a:t>cụ</a:t>
            </a:r>
            <a:r>
              <a:rPr lang="en-US" sz="1800" dirty="0">
                <a:latin typeface="+mj-lt"/>
              </a:rPr>
              <a:t> </a:t>
            </a:r>
            <a:r>
              <a:rPr lang="en-US" sz="1800" dirty="0" err="1">
                <a:latin typeface="+mj-lt"/>
              </a:rPr>
              <a:t>để</a:t>
            </a:r>
            <a:r>
              <a:rPr lang="en-US" sz="1800" dirty="0">
                <a:latin typeface="+mj-lt"/>
              </a:rPr>
              <a:t> </a:t>
            </a:r>
            <a:r>
              <a:rPr lang="en-US" sz="1800" dirty="0" err="1">
                <a:latin typeface="+mj-lt"/>
              </a:rPr>
              <a:t>chuyển</a:t>
            </a:r>
            <a:r>
              <a:rPr lang="en-US" sz="1800" dirty="0">
                <a:latin typeface="+mj-lt"/>
              </a:rPr>
              <a:t> </a:t>
            </a:r>
            <a:r>
              <a:rPr lang="en-US" sz="1800" dirty="0" err="1">
                <a:latin typeface="+mj-lt"/>
              </a:rPr>
              <a:t>đổi</a:t>
            </a:r>
            <a:r>
              <a:rPr lang="en-US" sz="1800" dirty="0">
                <a:latin typeface="+mj-lt"/>
              </a:rPr>
              <a:t> </a:t>
            </a:r>
            <a:r>
              <a:rPr lang="en-US" sz="1800" dirty="0" err="1">
                <a:latin typeface="+mj-lt"/>
              </a:rPr>
              <a:t>và</a:t>
            </a:r>
            <a:r>
              <a:rPr lang="en-US" sz="1800" dirty="0">
                <a:latin typeface="+mj-lt"/>
              </a:rPr>
              <a:t> di </a:t>
            </a:r>
            <a:r>
              <a:rPr lang="en-US" sz="1800" dirty="0" err="1">
                <a:latin typeface="+mj-lt"/>
              </a:rPr>
              <a:t>chuyển</a:t>
            </a:r>
            <a:r>
              <a:rPr lang="en-US" sz="1800" dirty="0">
                <a:latin typeface="+mj-lt"/>
              </a:rPr>
              <a:t> </a:t>
            </a:r>
            <a:r>
              <a:rPr lang="en-US" sz="1800" dirty="0" err="1">
                <a:latin typeface="+mj-lt"/>
              </a:rPr>
              <a:t>dữ</a:t>
            </a:r>
            <a:r>
              <a:rPr lang="en-US" sz="1800" dirty="0">
                <a:latin typeface="+mj-lt"/>
              </a:rPr>
              <a:t> </a:t>
            </a:r>
            <a:r>
              <a:rPr lang="en-US" sz="1800" dirty="0" err="1">
                <a:latin typeface="+mj-lt"/>
              </a:rPr>
              <a:t>liệu</a:t>
            </a:r>
            <a:r>
              <a:rPr lang="en-US" sz="1800" dirty="0">
                <a:latin typeface="+mj-lt"/>
              </a:rPr>
              <a:t> </a:t>
            </a:r>
            <a:r>
              <a:rPr lang="en-US" sz="1800" dirty="0" err="1">
                <a:latin typeface="+mj-lt"/>
              </a:rPr>
              <a:t>giữa</a:t>
            </a:r>
            <a:r>
              <a:rPr lang="en-US" sz="1800" dirty="0">
                <a:latin typeface="+mj-lt"/>
              </a:rPr>
              <a:t> </a:t>
            </a:r>
            <a:r>
              <a:rPr lang="en-US" sz="1800" dirty="0" err="1">
                <a:latin typeface="+mj-lt"/>
              </a:rPr>
              <a:t>các</a:t>
            </a:r>
            <a:r>
              <a:rPr lang="en-US" sz="1800" dirty="0">
                <a:latin typeface="+mj-lt"/>
              </a:rPr>
              <a:t> </a:t>
            </a:r>
            <a:r>
              <a:rPr lang="en-US" sz="1800" dirty="0" err="1">
                <a:latin typeface="+mj-lt"/>
              </a:rPr>
              <a:t>hệ</a:t>
            </a:r>
            <a:r>
              <a:rPr lang="en-US" sz="1800" dirty="0">
                <a:latin typeface="+mj-lt"/>
              </a:rPr>
              <a:t> </a:t>
            </a:r>
            <a:r>
              <a:rPr lang="en-US" sz="1800" dirty="0" err="1">
                <a:latin typeface="+mj-lt"/>
              </a:rPr>
              <a:t>quản</a:t>
            </a:r>
            <a:r>
              <a:rPr lang="en-US" sz="1800" dirty="0">
                <a:latin typeface="+mj-lt"/>
              </a:rPr>
              <a:t> </a:t>
            </a:r>
            <a:r>
              <a:rPr lang="en-US" sz="1800" dirty="0" err="1">
                <a:latin typeface="+mj-lt"/>
              </a:rPr>
              <a:t>trị</a:t>
            </a:r>
            <a:r>
              <a:rPr lang="en-US" sz="1800" dirty="0">
                <a:latin typeface="+mj-lt"/>
              </a:rPr>
              <a:t> </a:t>
            </a:r>
            <a:r>
              <a:rPr lang="en-US" sz="1800" dirty="0" err="1">
                <a:latin typeface="+mj-lt"/>
              </a:rPr>
              <a:t>csld</a:t>
            </a:r>
            <a:r>
              <a:rPr lang="en-US" sz="1800" dirty="0">
                <a:latin typeface="+mj-lt"/>
              </a:rPr>
              <a:t> SQL </a:t>
            </a:r>
            <a:r>
              <a:rPr lang="en-US" sz="1800" dirty="0" err="1">
                <a:latin typeface="+mj-lt"/>
              </a:rPr>
              <a:t>và</a:t>
            </a:r>
            <a:r>
              <a:rPr lang="en-US" sz="1800" dirty="0">
                <a:latin typeface="+mj-lt"/>
              </a:rPr>
              <a:t> MongoDB. </a:t>
            </a:r>
          </a:p>
          <a:p>
            <a:pPr marL="171450" indent="0"/>
            <a:r>
              <a:rPr lang="en-US" sz="1800" dirty="0">
                <a:latin typeface="+mj-lt"/>
              </a:rPr>
              <a:t>Studio 3T </a:t>
            </a:r>
            <a:r>
              <a:rPr lang="en-US" sz="1800" dirty="0" err="1">
                <a:latin typeface="+mj-lt"/>
              </a:rPr>
              <a:t>hỗ</a:t>
            </a:r>
            <a:r>
              <a:rPr lang="en-US" sz="1800" dirty="0">
                <a:latin typeface="+mj-lt"/>
              </a:rPr>
              <a:t> </a:t>
            </a:r>
            <a:r>
              <a:rPr lang="en-US" sz="1800" dirty="0" err="1">
                <a:latin typeface="+mj-lt"/>
              </a:rPr>
              <a:t>trợ</a:t>
            </a:r>
            <a:r>
              <a:rPr lang="en-US" sz="1800" dirty="0">
                <a:latin typeface="+mj-lt"/>
              </a:rPr>
              <a:t> </a:t>
            </a:r>
            <a:r>
              <a:rPr lang="en-US" sz="1800" dirty="0" err="1">
                <a:latin typeface="+mj-lt"/>
              </a:rPr>
              <a:t>việc</a:t>
            </a:r>
            <a:r>
              <a:rPr lang="en-US" sz="1800" dirty="0">
                <a:latin typeface="+mj-lt"/>
              </a:rPr>
              <a:t> </a:t>
            </a:r>
            <a:r>
              <a:rPr lang="en-US" sz="1800" dirty="0" err="1">
                <a:latin typeface="+mj-lt"/>
              </a:rPr>
              <a:t>nhập</a:t>
            </a:r>
            <a:r>
              <a:rPr lang="en-US" sz="1800" dirty="0">
                <a:latin typeface="+mj-lt"/>
              </a:rPr>
              <a:t> </a:t>
            </a:r>
            <a:r>
              <a:rPr lang="en-US" sz="1800" dirty="0" err="1">
                <a:latin typeface="+mj-lt"/>
              </a:rPr>
              <a:t>dữ</a:t>
            </a:r>
            <a:r>
              <a:rPr lang="en-US" sz="1800" dirty="0">
                <a:latin typeface="+mj-lt"/>
              </a:rPr>
              <a:t> </a:t>
            </a:r>
            <a:r>
              <a:rPr lang="en-US" sz="1800" dirty="0" err="1">
                <a:latin typeface="+mj-lt"/>
              </a:rPr>
              <a:t>liệu</a:t>
            </a:r>
            <a:r>
              <a:rPr lang="en-US" sz="1800" dirty="0">
                <a:latin typeface="+mj-lt"/>
              </a:rPr>
              <a:t> </a:t>
            </a:r>
            <a:r>
              <a:rPr lang="en-US" sz="1800" dirty="0" err="1">
                <a:latin typeface="+mj-lt"/>
              </a:rPr>
              <a:t>từ</a:t>
            </a:r>
            <a:r>
              <a:rPr lang="en-US" sz="1800" dirty="0">
                <a:latin typeface="+mj-lt"/>
              </a:rPr>
              <a:t> </a:t>
            </a:r>
            <a:r>
              <a:rPr lang="en-US" sz="1800" dirty="0" err="1">
                <a:latin typeface="+mj-lt"/>
              </a:rPr>
              <a:t>các</a:t>
            </a:r>
            <a:r>
              <a:rPr lang="en-US" sz="1800" dirty="0">
                <a:latin typeface="+mj-lt"/>
              </a:rPr>
              <a:t> </a:t>
            </a:r>
            <a:r>
              <a:rPr lang="en-US" sz="1800" dirty="0" err="1">
                <a:latin typeface="+mj-lt"/>
              </a:rPr>
              <a:t>cơ</a:t>
            </a:r>
            <a:r>
              <a:rPr lang="en-US" sz="1800" dirty="0">
                <a:latin typeface="+mj-lt"/>
              </a:rPr>
              <a:t> </a:t>
            </a:r>
            <a:r>
              <a:rPr lang="en-US" sz="1800" dirty="0" err="1">
                <a:latin typeface="+mj-lt"/>
              </a:rPr>
              <a:t>sở</a:t>
            </a:r>
            <a:r>
              <a:rPr lang="en-US" sz="1800" dirty="0">
                <a:latin typeface="+mj-lt"/>
              </a:rPr>
              <a:t> </a:t>
            </a:r>
            <a:r>
              <a:rPr lang="en-US" sz="1800" dirty="0" err="1">
                <a:latin typeface="+mj-lt"/>
              </a:rPr>
              <a:t>dữ</a:t>
            </a:r>
            <a:r>
              <a:rPr lang="en-US" sz="1800" dirty="0">
                <a:latin typeface="+mj-lt"/>
              </a:rPr>
              <a:t> </a:t>
            </a:r>
            <a:r>
              <a:rPr lang="en-US" sz="1800" dirty="0" err="1">
                <a:latin typeface="+mj-lt"/>
              </a:rPr>
              <a:t>liệu</a:t>
            </a:r>
            <a:r>
              <a:rPr lang="en-US" sz="1800" dirty="0">
                <a:latin typeface="+mj-lt"/>
              </a:rPr>
              <a:t> SQL, bao </a:t>
            </a:r>
            <a:r>
              <a:rPr lang="en-US" sz="1800" dirty="0" err="1">
                <a:latin typeface="+mj-lt"/>
              </a:rPr>
              <a:t>gồm</a:t>
            </a:r>
            <a:r>
              <a:rPr lang="en-US" sz="1800" dirty="0">
                <a:latin typeface="+mj-lt"/>
              </a:rPr>
              <a:t> </a:t>
            </a:r>
            <a:r>
              <a:rPr lang="en-US" sz="1800" dirty="0" err="1">
                <a:latin typeface="+mj-lt"/>
              </a:rPr>
              <a:t>việc</a:t>
            </a:r>
            <a:r>
              <a:rPr lang="en-US" sz="1800" dirty="0">
                <a:latin typeface="+mj-lt"/>
              </a:rPr>
              <a:t> </a:t>
            </a:r>
            <a:r>
              <a:rPr lang="en-US" sz="1800" dirty="0" err="1">
                <a:latin typeface="+mj-lt"/>
              </a:rPr>
              <a:t>chuyển</a:t>
            </a:r>
            <a:r>
              <a:rPr lang="en-US" sz="1800" dirty="0">
                <a:latin typeface="+mj-lt"/>
              </a:rPr>
              <a:t> </a:t>
            </a:r>
            <a:r>
              <a:rPr lang="en-US" sz="1800" dirty="0" err="1">
                <a:latin typeface="+mj-lt"/>
              </a:rPr>
              <a:t>đổi</a:t>
            </a:r>
            <a:r>
              <a:rPr lang="en-US" sz="1800" dirty="0">
                <a:latin typeface="+mj-lt"/>
              </a:rPr>
              <a:t> </a:t>
            </a:r>
            <a:r>
              <a:rPr lang="en-US" sz="1800" dirty="0" err="1">
                <a:latin typeface="+mj-lt"/>
              </a:rPr>
              <a:t>cấu</a:t>
            </a:r>
            <a:r>
              <a:rPr lang="en-US" sz="1800" dirty="0">
                <a:latin typeface="+mj-lt"/>
              </a:rPr>
              <a:t> </a:t>
            </a:r>
            <a:r>
              <a:rPr lang="en-US" sz="1800" dirty="0" err="1">
                <a:latin typeface="+mj-lt"/>
              </a:rPr>
              <a:t>trúc</a:t>
            </a:r>
            <a:r>
              <a:rPr lang="en-US" sz="1800" dirty="0">
                <a:latin typeface="+mj-lt"/>
              </a:rPr>
              <a:t> </a:t>
            </a:r>
            <a:r>
              <a:rPr lang="en-US" sz="1800" dirty="0" err="1">
                <a:latin typeface="+mj-lt"/>
              </a:rPr>
              <a:t>dữ</a:t>
            </a:r>
            <a:r>
              <a:rPr lang="en-US" sz="1800" dirty="0">
                <a:latin typeface="+mj-lt"/>
              </a:rPr>
              <a:t> </a:t>
            </a:r>
            <a:r>
              <a:rPr lang="en-US" sz="1800" dirty="0" err="1">
                <a:latin typeface="+mj-lt"/>
              </a:rPr>
              <a:t>liệu</a:t>
            </a:r>
            <a:r>
              <a:rPr lang="en-US" sz="1800" dirty="0">
                <a:latin typeface="+mj-lt"/>
              </a:rPr>
              <a:t> </a:t>
            </a:r>
            <a:r>
              <a:rPr lang="en-US" sz="1800" dirty="0" err="1">
                <a:latin typeface="+mj-lt"/>
              </a:rPr>
              <a:t>từ</a:t>
            </a:r>
            <a:r>
              <a:rPr lang="en-US" sz="1800" dirty="0">
                <a:latin typeface="+mj-lt"/>
              </a:rPr>
              <a:t> </a:t>
            </a:r>
            <a:r>
              <a:rPr lang="en-US" sz="1800" dirty="0" err="1">
                <a:latin typeface="+mj-lt"/>
              </a:rPr>
              <a:t>bảng</a:t>
            </a:r>
            <a:r>
              <a:rPr lang="en-US" sz="1800" dirty="0">
                <a:latin typeface="+mj-lt"/>
              </a:rPr>
              <a:t> </a:t>
            </a:r>
            <a:r>
              <a:rPr lang="en-US" sz="1800" dirty="0" err="1">
                <a:latin typeface="+mj-lt"/>
              </a:rPr>
              <a:t>quan</a:t>
            </a:r>
            <a:r>
              <a:rPr lang="en-US" sz="1800" dirty="0">
                <a:latin typeface="+mj-lt"/>
              </a:rPr>
              <a:t> </a:t>
            </a:r>
            <a:r>
              <a:rPr lang="en-US" sz="1800" dirty="0" err="1">
                <a:latin typeface="+mj-lt"/>
              </a:rPr>
              <a:t>hệ</a:t>
            </a:r>
            <a:r>
              <a:rPr lang="en-US" sz="1800" dirty="0">
                <a:latin typeface="+mj-lt"/>
              </a:rPr>
              <a:t> </a:t>
            </a:r>
            <a:r>
              <a:rPr lang="en-US" sz="1800" dirty="0" err="1">
                <a:latin typeface="+mj-lt"/>
              </a:rPr>
              <a:t>thành</a:t>
            </a:r>
            <a:r>
              <a:rPr lang="en-US" sz="1800" dirty="0">
                <a:latin typeface="+mj-lt"/>
              </a:rPr>
              <a:t> </a:t>
            </a:r>
            <a:r>
              <a:rPr lang="en-US" sz="1800" dirty="0" err="1">
                <a:latin typeface="+mj-lt"/>
              </a:rPr>
              <a:t>tài</a:t>
            </a:r>
            <a:r>
              <a:rPr lang="en-US" sz="1800" dirty="0">
                <a:latin typeface="+mj-lt"/>
              </a:rPr>
              <a:t> </a:t>
            </a:r>
            <a:r>
              <a:rPr lang="en-US" sz="1800" dirty="0" err="1">
                <a:latin typeface="+mj-lt"/>
              </a:rPr>
              <a:t>liệu</a:t>
            </a:r>
            <a:r>
              <a:rPr lang="en-US" sz="1800" dirty="0">
                <a:latin typeface="+mj-lt"/>
              </a:rPr>
              <a:t> MongoDB. </a:t>
            </a:r>
          </a:p>
        </p:txBody>
      </p:sp>
    </p:spTree>
    <p:extLst>
      <p:ext uri="{BB962C8B-B14F-4D97-AF65-F5344CB8AC3E}">
        <p14:creationId xmlns:p14="http://schemas.microsoft.com/office/powerpoint/2010/main" val="3159518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3743326" y="2475817"/>
            <a:ext cx="5336380" cy="1321412"/>
          </a:xfrm>
          <a:prstGeom prst="rect">
            <a:avLst/>
          </a:prstGeom>
        </p:spPr>
        <p:txBody>
          <a:bodyPr spcFirstLastPara="1" wrap="square" lIns="91425" tIns="91425" rIns="91425" bIns="91425" anchor="t" anchorCtr="0">
            <a:noAutofit/>
          </a:bodyPr>
          <a:lstStyle/>
          <a:p>
            <a:pPr lvl="2"/>
            <a:r>
              <a:rPr lang="en-US" sz="3600"/>
              <a:t>So sánh Studio 3T với Compass</a:t>
            </a:r>
            <a:endParaRPr lang="en-US" dirty="0"/>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pic>
        <p:nvPicPr>
          <p:cNvPr id="968" name="Google Shape;968;p30"/>
          <p:cNvPicPr preferRelativeResize="0">
            <a:picLocks noGrp="1"/>
          </p:cNvPicPr>
          <p:nvPr>
            <p:ph type="pic" idx="3"/>
          </p:nvPr>
        </p:nvPicPr>
        <p:blipFill rotWithShape="1">
          <a:blip r:embed="rId3">
            <a:alphaModFix/>
          </a:blip>
          <a:srcRect l="9184" r="24068"/>
          <a:stretch/>
        </p:blipFill>
        <p:spPr>
          <a:xfrm>
            <a:off x="484625" y="1076550"/>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673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6"/>
          <p:cNvSpPr txBox="1">
            <a:spLocks noGrp="1"/>
          </p:cNvSpPr>
          <p:nvPr>
            <p:ph type="title"/>
          </p:nvPr>
        </p:nvSpPr>
        <p:spPr>
          <a:xfrm>
            <a:off x="298633" y="552601"/>
            <a:ext cx="7294920" cy="875225"/>
          </a:xfrm>
          <a:prstGeom prst="rect">
            <a:avLst/>
          </a:prstGeom>
        </p:spPr>
        <p:txBody>
          <a:bodyPr spcFirstLastPara="1" wrap="square" lIns="91425" tIns="91425" rIns="91425" bIns="91425" anchor="b" anchorCtr="0">
            <a:noAutofit/>
          </a:bodyPr>
          <a:lstStyle/>
          <a:p>
            <a:pPr lvl="3"/>
            <a:r>
              <a:rPr lang="en-US" sz="4000"/>
              <a:t>So sánh với Compass</a:t>
            </a:r>
            <a:endParaRPr lang="en-US" sz="4000" dirty="0"/>
          </a:p>
        </p:txBody>
      </p:sp>
      <p:sp>
        <p:nvSpPr>
          <p:cNvPr id="1236" name="Google Shape;1236;p36"/>
          <p:cNvSpPr txBox="1">
            <a:spLocks noGrp="1"/>
          </p:cNvSpPr>
          <p:nvPr>
            <p:ph type="subTitle" idx="1"/>
          </p:nvPr>
        </p:nvSpPr>
        <p:spPr>
          <a:xfrm>
            <a:off x="0" y="1350335"/>
            <a:ext cx="4950282" cy="3400945"/>
          </a:xfrm>
          <a:prstGeom prst="rect">
            <a:avLst/>
          </a:prstGeom>
        </p:spPr>
        <p:txBody>
          <a:bodyPr spcFirstLastPara="1" wrap="square" lIns="91425" tIns="91425" rIns="91425" bIns="91425" anchor="t" anchorCtr="0">
            <a:noAutofit/>
          </a:bodyPr>
          <a:lstStyle/>
          <a:p>
            <a:pPr marL="114300" indent="0">
              <a:lnSpc>
                <a:spcPct val="150000"/>
              </a:lnSpc>
            </a:pPr>
            <a:r>
              <a:rPr lang="en-US" sz="1800" b="1">
                <a:solidFill>
                  <a:srgbClr val="0070C0"/>
                </a:solidFill>
                <a:latin typeface="+mj-lt"/>
              </a:rPr>
              <a:t>Điểm mạnh:</a:t>
            </a:r>
          </a:p>
          <a:p>
            <a:pPr marL="114300" indent="0">
              <a:lnSpc>
                <a:spcPct val="150000"/>
              </a:lnSpc>
            </a:pPr>
            <a:r>
              <a:rPr lang="vi-VN" sz="2000"/>
              <a:t>Giao Diện Người Dùng Thân Thiện</a:t>
            </a:r>
            <a:endParaRPr lang="en-US" sz="2000"/>
          </a:p>
          <a:p>
            <a:pPr marL="114300" indent="0">
              <a:lnSpc>
                <a:spcPct val="150000"/>
              </a:lnSpc>
            </a:pPr>
            <a:r>
              <a:rPr lang="en-US" sz="2000"/>
              <a:t>Truy Vấn và Tìm Kiếm Nâng Cao</a:t>
            </a:r>
          </a:p>
          <a:p>
            <a:pPr marL="114300" indent="0">
              <a:lnSpc>
                <a:spcPct val="150000"/>
              </a:lnSpc>
            </a:pPr>
            <a:r>
              <a:rPr lang="en-US" sz="2000"/>
              <a:t>Hỗ Trợ SQL</a:t>
            </a:r>
          </a:p>
          <a:p>
            <a:pPr marL="114300" indent="0">
              <a:lnSpc>
                <a:spcPct val="150000"/>
              </a:lnSpc>
            </a:pPr>
            <a:r>
              <a:rPr lang="en-US" sz="2000"/>
              <a:t>Tính Năng Kết Nối và Di Chuyển Dữ Liệu</a:t>
            </a:r>
          </a:p>
          <a:p>
            <a:pPr marL="114300" indent="0">
              <a:lnSpc>
                <a:spcPct val="150000"/>
              </a:lnSpc>
            </a:pPr>
            <a:r>
              <a:rPr lang="en-US" sz="2000">
                <a:latin typeface="+mj-lt"/>
              </a:rPr>
              <a:t>Chuyển code sang ngôn ngữ php,java,python</a:t>
            </a:r>
            <a:endParaRPr lang="en-US" sz="1800" dirty="0">
              <a:latin typeface="+mj-lt"/>
            </a:endParaRPr>
          </a:p>
        </p:txBody>
      </p:sp>
      <p:grpSp>
        <p:nvGrpSpPr>
          <p:cNvPr id="1237" name="Google Shape;1237;p36"/>
          <p:cNvGrpSpPr/>
          <p:nvPr/>
        </p:nvGrpSpPr>
        <p:grpSpPr>
          <a:xfrm>
            <a:off x="94416" y="110664"/>
            <a:ext cx="917374" cy="683570"/>
            <a:chOff x="1914620" y="1930431"/>
            <a:chExt cx="572929" cy="426911"/>
          </a:xfrm>
        </p:grpSpPr>
        <p:grpSp>
          <p:nvGrpSpPr>
            <p:cNvPr id="1238" name="Google Shape;1238;p36"/>
            <p:cNvGrpSpPr/>
            <p:nvPr/>
          </p:nvGrpSpPr>
          <p:grpSpPr>
            <a:xfrm>
              <a:off x="1914620" y="1930431"/>
              <a:ext cx="572929" cy="426911"/>
              <a:chOff x="1914620" y="1930431"/>
              <a:chExt cx="572929" cy="426911"/>
            </a:xfrm>
          </p:grpSpPr>
          <p:sp>
            <p:nvSpPr>
              <p:cNvPr id="1239" name="Google Shape;1239;p36"/>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36"/>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36"/>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42" name="Google Shape;1242;p36"/>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1236;p36">
            <a:extLst>
              <a:ext uri="{FF2B5EF4-FFF2-40B4-BE49-F238E27FC236}">
                <a16:creationId xmlns:a16="http://schemas.microsoft.com/office/drawing/2014/main" id="{41B8A90D-DE18-5D9E-ED5C-759BCB72320B}"/>
              </a:ext>
            </a:extLst>
          </p:cNvPr>
          <p:cNvSpPr txBox="1">
            <a:spLocks/>
          </p:cNvSpPr>
          <p:nvPr/>
        </p:nvSpPr>
        <p:spPr>
          <a:xfrm>
            <a:off x="4908490" y="1350335"/>
            <a:ext cx="3936877" cy="34009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Lato"/>
              <a:buNone/>
              <a:defRPr sz="1600" b="0" i="0" u="none" strike="noStrike" cap="none">
                <a:solidFill>
                  <a:schemeClr val="dk1"/>
                </a:solidFill>
                <a:latin typeface="Lato"/>
                <a:ea typeface="Lato"/>
                <a:cs typeface="Lato"/>
                <a:sym typeface="Lato"/>
              </a:defRPr>
            </a:lvl1pPr>
            <a:lvl2pPr marL="914400" marR="0" lvl="1" indent="-304800" algn="ctr" rtl="0">
              <a:lnSpc>
                <a:spcPct val="100000"/>
              </a:lnSpc>
              <a:spcBef>
                <a:spcPts val="0"/>
              </a:spcBef>
              <a:spcAft>
                <a:spcPts val="0"/>
              </a:spcAft>
              <a:buClr>
                <a:schemeClr val="dk1"/>
              </a:buClr>
              <a:buSzPts val="1600"/>
              <a:buFont typeface="Lato"/>
              <a:buNone/>
              <a:defRPr sz="16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600"/>
              <a:buFont typeface="Lato"/>
              <a:buNone/>
              <a:defRPr sz="16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600"/>
              <a:buFont typeface="Lato"/>
              <a:buNone/>
              <a:defRPr sz="16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600"/>
              <a:buFont typeface="Lato"/>
              <a:buNone/>
              <a:defRPr sz="16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600"/>
              <a:buFont typeface="Lato"/>
              <a:buNone/>
              <a:defRPr sz="16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600"/>
              <a:buFont typeface="Lato"/>
              <a:buNone/>
              <a:defRPr sz="16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600"/>
              <a:buFont typeface="Lato"/>
              <a:buNone/>
              <a:defRPr sz="16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600"/>
              <a:buFont typeface="Lato"/>
              <a:buNone/>
              <a:defRPr sz="1600" b="0" i="0" u="none" strike="noStrike" cap="none">
                <a:solidFill>
                  <a:schemeClr val="dk1"/>
                </a:solidFill>
                <a:latin typeface="Lato"/>
                <a:ea typeface="Lato"/>
                <a:cs typeface="Lato"/>
                <a:sym typeface="Lato"/>
              </a:defRPr>
            </a:lvl9pPr>
          </a:lstStyle>
          <a:p>
            <a:pPr marL="114300" indent="0">
              <a:lnSpc>
                <a:spcPct val="150000"/>
              </a:lnSpc>
            </a:pPr>
            <a:r>
              <a:rPr lang="en-US" sz="1800" b="1">
                <a:solidFill>
                  <a:srgbClr val="FF0000"/>
                </a:solidFill>
                <a:latin typeface="+mj-lt"/>
              </a:rPr>
              <a:t>Điểm yếu:</a:t>
            </a:r>
          </a:p>
          <a:p>
            <a:pPr marL="114300" indent="0">
              <a:lnSpc>
                <a:spcPct val="150000"/>
              </a:lnSpc>
            </a:pPr>
            <a:r>
              <a:rPr lang="en-US" sz="2000"/>
              <a:t>Giá thành cao</a:t>
            </a:r>
            <a:endParaRPr lang="en-US" sz="1800" b="1">
              <a:solidFill>
                <a:srgbClr val="FF0000"/>
              </a:solidFill>
              <a:latin typeface="+mj-lt"/>
            </a:endParaRPr>
          </a:p>
          <a:p>
            <a:pPr marL="114300" indent="0">
              <a:lnSpc>
                <a:spcPct val="150000"/>
              </a:lnSpc>
            </a:pPr>
            <a:r>
              <a:rPr lang="en-US" sz="2000">
                <a:solidFill>
                  <a:schemeClr val="accent6">
                    <a:lumMod val="50000"/>
                  </a:schemeClr>
                </a:solidFill>
              </a:rPr>
              <a:t>Hiệu suất</a:t>
            </a:r>
            <a:r>
              <a:rPr lang="en-US" sz="1800" b="1">
                <a:solidFill>
                  <a:schemeClr val="accent6">
                    <a:lumMod val="50000"/>
                  </a:schemeClr>
                </a:solidFill>
                <a:latin typeface="+mj-lt"/>
              </a:rPr>
              <a:t> </a:t>
            </a:r>
            <a:r>
              <a:rPr lang="en-US" sz="1800">
                <a:solidFill>
                  <a:schemeClr val="accent6">
                    <a:lumMod val="50000"/>
                  </a:schemeClr>
                </a:solidFill>
                <a:latin typeface="+mj-lt"/>
              </a:rPr>
              <a:t>giảm khi </a:t>
            </a:r>
            <a:r>
              <a:rPr lang="en-US" sz="2000">
                <a:solidFill>
                  <a:schemeClr val="accent6">
                    <a:lumMod val="50000"/>
                  </a:schemeClr>
                </a:solidFill>
              </a:rPr>
              <a:t>khi chạy các truy vấn phức tạp</a:t>
            </a:r>
            <a:endParaRPr lang="en-US" sz="1800" b="1">
              <a:solidFill>
                <a:schemeClr val="accent6">
                  <a:lumMod val="50000"/>
                </a:schemeClr>
              </a:solidFill>
              <a:latin typeface="+mj-lt"/>
            </a:endParaRPr>
          </a:p>
        </p:txBody>
      </p:sp>
      <p:cxnSp>
        <p:nvCxnSpPr>
          <p:cNvPr id="4" name="Straight Connector 3">
            <a:extLst>
              <a:ext uri="{FF2B5EF4-FFF2-40B4-BE49-F238E27FC236}">
                <a16:creationId xmlns:a16="http://schemas.microsoft.com/office/drawing/2014/main" id="{552D8316-E328-9E22-251A-2ABD086AEBDC}"/>
              </a:ext>
            </a:extLst>
          </p:cNvPr>
          <p:cNvCxnSpPr/>
          <p:nvPr/>
        </p:nvCxnSpPr>
        <p:spPr>
          <a:xfrm>
            <a:off x="4908490" y="1495586"/>
            <a:ext cx="0" cy="310741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9569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3743326" y="2475817"/>
            <a:ext cx="5336380" cy="841800"/>
          </a:xfrm>
          <a:prstGeom prst="rect">
            <a:avLst/>
          </a:prstGeom>
        </p:spPr>
        <p:txBody>
          <a:bodyPr spcFirstLastPara="1" wrap="square" lIns="91425" tIns="91425" rIns="91425" bIns="91425" anchor="t" anchorCtr="0">
            <a:noAutofit/>
          </a:bodyPr>
          <a:lstStyle/>
          <a:p>
            <a:pPr lvl="2"/>
            <a:r>
              <a:rPr lang="en-US" dirty="0" err="1"/>
              <a:t>Xây</a:t>
            </a:r>
            <a:r>
              <a:rPr lang="en-US" dirty="0"/>
              <a:t> </a:t>
            </a:r>
            <a:r>
              <a:rPr lang="en-US" dirty="0" err="1"/>
              <a:t>dựng</a:t>
            </a:r>
            <a:r>
              <a:rPr lang="en-US" dirty="0"/>
              <a:t> database</a:t>
            </a:r>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dirty="0"/>
          </a:p>
        </p:txBody>
      </p:sp>
      <p:pic>
        <p:nvPicPr>
          <p:cNvPr id="968" name="Google Shape;968;p30"/>
          <p:cNvPicPr preferRelativeResize="0">
            <a:picLocks noGrp="1"/>
          </p:cNvPicPr>
          <p:nvPr>
            <p:ph type="pic" idx="3"/>
          </p:nvPr>
        </p:nvPicPr>
        <p:blipFill rotWithShape="1">
          <a:blip r:embed="rId3">
            <a:alphaModFix/>
          </a:blip>
          <a:srcRect l="9184" r="24068"/>
          <a:stretch/>
        </p:blipFill>
        <p:spPr>
          <a:xfrm>
            <a:off x="484625" y="1076550"/>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046053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pic>
        <p:nvPicPr>
          <p:cNvPr id="130" name="Picture 129" descr="A screenshot of a computer&#10;&#10;Description automatically generated">
            <a:extLst>
              <a:ext uri="{FF2B5EF4-FFF2-40B4-BE49-F238E27FC236}">
                <a16:creationId xmlns:a16="http://schemas.microsoft.com/office/drawing/2014/main" id="{7BFFB3A4-1358-4DC2-BAAB-623484AC661E}"/>
              </a:ext>
            </a:extLst>
          </p:cNvPr>
          <p:cNvPicPr/>
          <p:nvPr/>
        </p:nvPicPr>
        <p:blipFill>
          <a:blip r:embed="rId3"/>
          <a:stretch>
            <a:fillRect/>
          </a:stretch>
        </p:blipFill>
        <p:spPr>
          <a:xfrm>
            <a:off x="286718" y="209227"/>
            <a:ext cx="8601559" cy="47889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pic>
        <p:nvPicPr>
          <p:cNvPr id="3" name="Picture 2">
            <a:extLst>
              <a:ext uri="{FF2B5EF4-FFF2-40B4-BE49-F238E27FC236}">
                <a16:creationId xmlns:a16="http://schemas.microsoft.com/office/drawing/2014/main" id="{6DAB3128-7DD4-B6A8-AA29-6C43F30D0CF6}"/>
              </a:ext>
            </a:extLst>
          </p:cNvPr>
          <p:cNvPicPr>
            <a:picLocks noChangeAspect="1"/>
          </p:cNvPicPr>
          <p:nvPr/>
        </p:nvPicPr>
        <p:blipFill>
          <a:blip r:embed="rId3"/>
          <a:stretch>
            <a:fillRect/>
          </a:stretch>
        </p:blipFill>
        <p:spPr>
          <a:xfrm>
            <a:off x="622686" y="0"/>
            <a:ext cx="7898628" cy="5143500"/>
          </a:xfrm>
          <a:prstGeom prst="rect">
            <a:avLst/>
          </a:prstGeom>
        </p:spPr>
      </p:pic>
    </p:spTree>
    <p:extLst>
      <p:ext uri="{BB962C8B-B14F-4D97-AF65-F5344CB8AC3E}">
        <p14:creationId xmlns:p14="http://schemas.microsoft.com/office/powerpoint/2010/main" val="404523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pic>
        <p:nvPicPr>
          <p:cNvPr id="4" name="Picture 3">
            <a:extLst>
              <a:ext uri="{FF2B5EF4-FFF2-40B4-BE49-F238E27FC236}">
                <a16:creationId xmlns:a16="http://schemas.microsoft.com/office/drawing/2014/main" id="{625282EB-4F6B-0652-3547-C0D765DBB018}"/>
              </a:ext>
            </a:extLst>
          </p:cNvPr>
          <p:cNvPicPr>
            <a:picLocks noChangeAspect="1"/>
          </p:cNvPicPr>
          <p:nvPr/>
        </p:nvPicPr>
        <p:blipFill>
          <a:blip r:embed="rId3"/>
          <a:stretch>
            <a:fillRect/>
          </a:stretch>
        </p:blipFill>
        <p:spPr>
          <a:xfrm>
            <a:off x="537599" y="385457"/>
            <a:ext cx="8068801" cy="4372585"/>
          </a:xfrm>
          <a:prstGeom prst="rect">
            <a:avLst/>
          </a:prstGeom>
        </p:spPr>
      </p:pic>
    </p:spTree>
    <p:extLst>
      <p:ext uri="{BB962C8B-B14F-4D97-AF65-F5344CB8AC3E}">
        <p14:creationId xmlns:p14="http://schemas.microsoft.com/office/powerpoint/2010/main" val="3259001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pic>
        <p:nvPicPr>
          <p:cNvPr id="4" name="Picture 3">
            <a:extLst>
              <a:ext uri="{FF2B5EF4-FFF2-40B4-BE49-F238E27FC236}">
                <a16:creationId xmlns:a16="http://schemas.microsoft.com/office/drawing/2014/main" id="{4DA563E5-ED07-D4B0-4516-65EC9A2B7D5B}"/>
              </a:ext>
            </a:extLst>
          </p:cNvPr>
          <p:cNvPicPr>
            <a:picLocks noChangeAspect="1"/>
          </p:cNvPicPr>
          <p:nvPr/>
        </p:nvPicPr>
        <p:blipFill>
          <a:blip r:embed="rId3"/>
          <a:stretch>
            <a:fillRect/>
          </a:stretch>
        </p:blipFill>
        <p:spPr>
          <a:xfrm>
            <a:off x="464949" y="0"/>
            <a:ext cx="7927383" cy="5143500"/>
          </a:xfrm>
          <a:prstGeom prst="rect">
            <a:avLst/>
          </a:prstGeom>
        </p:spPr>
      </p:pic>
    </p:spTree>
    <p:extLst>
      <p:ext uri="{BB962C8B-B14F-4D97-AF65-F5344CB8AC3E}">
        <p14:creationId xmlns:p14="http://schemas.microsoft.com/office/powerpoint/2010/main" val="363208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28"/>
          <p:cNvSpPr txBox="1">
            <a:spLocks noGrp="1"/>
          </p:cNvSpPr>
          <p:nvPr>
            <p:ph type="title"/>
          </p:nvPr>
        </p:nvSpPr>
        <p:spPr>
          <a:xfrm>
            <a:off x="720000" y="36839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Nội dung</a:t>
            </a:r>
            <a:endParaRPr/>
          </a:p>
        </p:txBody>
      </p:sp>
      <p:sp>
        <p:nvSpPr>
          <p:cNvPr id="897" name="Google Shape;897;p28"/>
          <p:cNvSpPr txBox="1">
            <a:spLocks noGrp="1"/>
          </p:cNvSpPr>
          <p:nvPr>
            <p:ph type="title" idx="2"/>
          </p:nvPr>
        </p:nvSpPr>
        <p:spPr>
          <a:xfrm>
            <a:off x="1100974" y="1203373"/>
            <a:ext cx="1017221"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01</a:t>
            </a:r>
            <a:endParaRPr sz="2800"/>
          </a:p>
        </p:txBody>
      </p:sp>
      <p:sp>
        <p:nvSpPr>
          <p:cNvPr id="898" name="Google Shape;898;p28"/>
          <p:cNvSpPr txBox="1">
            <a:spLocks noGrp="1"/>
          </p:cNvSpPr>
          <p:nvPr>
            <p:ph type="title" idx="3"/>
          </p:nvPr>
        </p:nvSpPr>
        <p:spPr>
          <a:xfrm>
            <a:off x="1100973" y="2855530"/>
            <a:ext cx="1017221"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04</a:t>
            </a:r>
            <a:endParaRPr sz="2800"/>
          </a:p>
        </p:txBody>
      </p:sp>
      <p:sp>
        <p:nvSpPr>
          <p:cNvPr id="899" name="Google Shape;899;p28"/>
          <p:cNvSpPr txBox="1">
            <a:spLocks noGrp="1"/>
          </p:cNvSpPr>
          <p:nvPr>
            <p:ph type="title" idx="4"/>
          </p:nvPr>
        </p:nvSpPr>
        <p:spPr>
          <a:xfrm>
            <a:off x="3624094" y="1037759"/>
            <a:ext cx="1017221"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02</a:t>
            </a:r>
            <a:endParaRPr sz="2800"/>
          </a:p>
        </p:txBody>
      </p:sp>
      <p:sp>
        <p:nvSpPr>
          <p:cNvPr id="901" name="Google Shape;901;p28"/>
          <p:cNvSpPr txBox="1">
            <a:spLocks noGrp="1"/>
          </p:cNvSpPr>
          <p:nvPr>
            <p:ph type="title" idx="6"/>
          </p:nvPr>
        </p:nvSpPr>
        <p:spPr>
          <a:xfrm>
            <a:off x="6152826" y="1132603"/>
            <a:ext cx="1017221"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03</a:t>
            </a:r>
            <a:endParaRPr sz="2800"/>
          </a:p>
        </p:txBody>
      </p:sp>
      <p:sp>
        <p:nvSpPr>
          <p:cNvPr id="903" name="Google Shape;903;p28"/>
          <p:cNvSpPr txBox="1">
            <a:spLocks noGrp="1"/>
          </p:cNvSpPr>
          <p:nvPr>
            <p:ph type="subTitle" idx="1"/>
          </p:nvPr>
        </p:nvSpPr>
        <p:spPr>
          <a:xfrm>
            <a:off x="720000" y="1703737"/>
            <a:ext cx="2223411" cy="10153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Chức năng Studio 3T</a:t>
            </a:r>
            <a:endParaRPr sz="2800"/>
          </a:p>
        </p:txBody>
      </p:sp>
      <p:sp>
        <p:nvSpPr>
          <p:cNvPr id="904" name="Google Shape;904;p28"/>
          <p:cNvSpPr txBox="1">
            <a:spLocks noGrp="1"/>
          </p:cNvSpPr>
          <p:nvPr>
            <p:ph type="subTitle" idx="8"/>
          </p:nvPr>
        </p:nvSpPr>
        <p:spPr>
          <a:xfrm>
            <a:off x="6147214" y="1744540"/>
            <a:ext cx="2097697"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Xây dựng database</a:t>
            </a:r>
            <a:endParaRPr sz="2800"/>
          </a:p>
        </p:txBody>
      </p:sp>
      <p:sp>
        <p:nvSpPr>
          <p:cNvPr id="905" name="Google Shape;905;p28"/>
          <p:cNvSpPr txBox="1">
            <a:spLocks noGrp="1"/>
          </p:cNvSpPr>
          <p:nvPr>
            <p:ph type="subTitle" idx="9"/>
          </p:nvPr>
        </p:nvSpPr>
        <p:spPr>
          <a:xfrm>
            <a:off x="3446269" y="1776028"/>
            <a:ext cx="3192056"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So sánh</a:t>
            </a:r>
            <a:endParaRPr sz="2800"/>
          </a:p>
        </p:txBody>
      </p:sp>
      <p:sp>
        <p:nvSpPr>
          <p:cNvPr id="906" name="Google Shape;906;p28"/>
          <p:cNvSpPr txBox="1">
            <a:spLocks noGrp="1"/>
          </p:cNvSpPr>
          <p:nvPr>
            <p:ph type="subTitle" idx="13"/>
          </p:nvPr>
        </p:nvSpPr>
        <p:spPr>
          <a:xfrm>
            <a:off x="1100974" y="3564677"/>
            <a:ext cx="3192056"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Kết nối Mongodb-PHP</a:t>
            </a:r>
            <a:endParaRPr sz="2800"/>
          </a:p>
        </p:txBody>
      </p:sp>
      <p:sp>
        <p:nvSpPr>
          <p:cNvPr id="2" name="Google Shape;901;p28">
            <a:extLst>
              <a:ext uri="{FF2B5EF4-FFF2-40B4-BE49-F238E27FC236}">
                <a16:creationId xmlns:a16="http://schemas.microsoft.com/office/drawing/2014/main" id="{5C168968-5FEA-BCA1-C2F8-030C320FA3BD}"/>
              </a:ext>
            </a:extLst>
          </p:cNvPr>
          <p:cNvSpPr txBox="1">
            <a:spLocks/>
          </p:cNvSpPr>
          <p:nvPr/>
        </p:nvSpPr>
        <p:spPr>
          <a:xfrm>
            <a:off x="4987870" y="3023510"/>
            <a:ext cx="1017221"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r>
              <a:rPr lang="en" sz="2800"/>
              <a:t>05</a:t>
            </a:r>
          </a:p>
        </p:txBody>
      </p:sp>
      <p:sp>
        <p:nvSpPr>
          <p:cNvPr id="3" name="Google Shape;904;p28">
            <a:extLst>
              <a:ext uri="{FF2B5EF4-FFF2-40B4-BE49-F238E27FC236}">
                <a16:creationId xmlns:a16="http://schemas.microsoft.com/office/drawing/2014/main" id="{35D16CE0-F9CD-5E7C-6314-6D40F68D6E08}"/>
              </a:ext>
            </a:extLst>
          </p:cNvPr>
          <p:cNvSpPr txBox="1">
            <a:spLocks/>
          </p:cNvSpPr>
          <p:nvPr/>
        </p:nvSpPr>
        <p:spPr>
          <a:xfrm>
            <a:off x="4982258" y="3635447"/>
            <a:ext cx="2097697" cy="928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Epilogue"/>
                <a:ea typeface="Epilogue"/>
                <a:cs typeface="Epilogue"/>
                <a:sym typeface="Epilogue"/>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sz="2800"/>
              <a:t>Giao diện web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3743326" y="2475817"/>
            <a:ext cx="5336380" cy="841800"/>
          </a:xfrm>
          <a:prstGeom prst="rect">
            <a:avLst/>
          </a:prstGeom>
        </p:spPr>
        <p:txBody>
          <a:bodyPr spcFirstLastPara="1" wrap="square" lIns="91425" tIns="91425" rIns="91425" bIns="91425" anchor="t" anchorCtr="0">
            <a:noAutofit/>
          </a:bodyPr>
          <a:lstStyle/>
          <a:p>
            <a:pPr lvl="2"/>
            <a:r>
              <a:rPr lang="en-US"/>
              <a:t>Kết nối Mongodb-PHP</a:t>
            </a:r>
            <a:endParaRPr lang="en-US" dirty="0"/>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dirty="0"/>
          </a:p>
        </p:txBody>
      </p:sp>
      <p:pic>
        <p:nvPicPr>
          <p:cNvPr id="968" name="Google Shape;968;p30"/>
          <p:cNvPicPr preferRelativeResize="0">
            <a:picLocks noGrp="1"/>
          </p:cNvPicPr>
          <p:nvPr>
            <p:ph type="pic" idx="3"/>
          </p:nvPr>
        </p:nvPicPr>
        <p:blipFill rotWithShape="1">
          <a:blip r:embed="rId3">
            <a:alphaModFix/>
          </a:blip>
          <a:srcRect l="9184" r="24068"/>
          <a:stretch/>
        </p:blipFill>
        <p:spPr>
          <a:xfrm>
            <a:off x="484625" y="1076550"/>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90571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Kết nối mongodb -PHP</a:t>
            </a:r>
            <a:endParaRPr/>
          </a:p>
        </p:txBody>
      </p:sp>
      <p:sp>
        <p:nvSpPr>
          <p:cNvPr id="1579" name="Google Shape;1579;p46"/>
          <p:cNvSpPr txBox="1"/>
          <p:nvPr/>
        </p:nvSpPr>
        <p:spPr>
          <a:xfrm>
            <a:off x="558241" y="1094437"/>
            <a:ext cx="7704000" cy="2954625"/>
          </a:xfrm>
          <a:prstGeom prst="rect">
            <a:avLst/>
          </a:prstGeom>
          <a:noFill/>
          <a:ln>
            <a:noFill/>
          </a:ln>
        </p:spPr>
        <p:txBody>
          <a:bodyPr spcFirstLastPara="1" wrap="square" lIns="91425" tIns="91425" rIns="91425" bIns="91425" anchor="t" anchorCtr="0">
            <a:spAutoFit/>
          </a:bodyPr>
          <a:lstStyle/>
          <a:p>
            <a:pPr marL="139700" lvl="0" algn="l" rtl="0">
              <a:lnSpc>
                <a:spcPct val="150000"/>
              </a:lnSpc>
              <a:spcBef>
                <a:spcPts val="0"/>
              </a:spcBef>
              <a:spcAft>
                <a:spcPts val="0"/>
              </a:spcAft>
              <a:buClr>
                <a:schemeClr val="dk1"/>
              </a:buClr>
              <a:buSzPts val="1400"/>
            </a:pPr>
            <a:r>
              <a:rPr lang="en" sz="2400">
                <a:solidFill>
                  <a:schemeClr val="hlink"/>
                </a:solidFill>
                <a:latin typeface="Lato"/>
                <a:ea typeface="Lato"/>
                <a:cs typeface="Lato"/>
                <a:sym typeface="Lato"/>
              </a:rPr>
              <a:t>Để kết nối được cơ sở dữ liệu mogodb với ngôn ngữ lập trình php cần thực hiện:</a:t>
            </a:r>
          </a:p>
          <a:p>
            <a:pPr marL="482600" lvl="0" indent="-342900" algn="l" rtl="0">
              <a:lnSpc>
                <a:spcPct val="150000"/>
              </a:lnSpc>
              <a:spcBef>
                <a:spcPts val="0"/>
              </a:spcBef>
              <a:spcAft>
                <a:spcPts val="0"/>
              </a:spcAft>
              <a:buClr>
                <a:schemeClr val="dk1"/>
              </a:buClr>
              <a:buSzPts val="1400"/>
              <a:buFont typeface="Arial" panose="020B0604020202020204" pitchFamily="34" charset="0"/>
              <a:buChar char="•"/>
            </a:pPr>
            <a:r>
              <a:rPr lang="en" sz="2400">
                <a:solidFill>
                  <a:schemeClr val="hlink"/>
                </a:solidFill>
                <a:latin typeface="Lato"/>
                <a:ea typeface="Lato"/>
                <a:cs typeface="Lato"/>
                <a:sym typeface="Lato"/>
              </a:rPr>
              <a:t>Cài đặt Composer</a:t>
            </a:r>
          </a:p>
          <a:p>
            <a:pPr marL="482600" lvl="0" indent="-342900" algn="l" rtl="0">
              <a:lnSpc>
                <a:spcPct val="150000"/>
              </a:lnSpc>
              <a:spcBef>
                <a:spcPts val="0"/>
              </a:spcBef>
              <a:spcAft>
                <a:spcPts val="0"/>
              </a:spcAft>
              <a:buClr>
                <a:schemeClr val="dk1"/>
              </a:buClr>
              <a:buSzPts val="1400"/>
              <a:buFont typeface="Arial" panose="020B0604020202020204" pitchFamily="34" charset="0"/>
              <a:buChar char="•"/>
            </a:pPr>
            <a:r>
              <a:rPr lang="en" sz="2400">
                <a:solidFill>
                  <a:schemeClr val="hlink"/>
                </a:solidFill>
                <a:latin typeface="Lato"/>
                <a:ea typeface="Lato"/>
                <a:cs typeface="Lato"/>
                <a:sym typeface="Lato"/>
              </a:rPr>
              <a:t>Cài đặt gói mở rộng mongodb cho php</a:t>
            </a:r>
          </a:p>
          <a:p>
            <a:pPr marL="482600" lvl="0" indent="-342900" algn="l" rtl="0">
              <a:lnSpc>
                <a:spcPct val="150000"/>
              </a:lnSpc>
              <a:spcBef>
                <a:spcPts val="0"/>
              </a:spcBef>
              <a:spcAft>
                <a:spcPts val="0"/>
              </a:spcAft>
              <a:buClr>
                <a:schemeClr val="dk1"/>
              </a:buClr>
              <a:buSzPts val="1400"/>
              <a:buFont typeface="Arial" panose="020B0604020202020204" pitchFamily="34" charset="0"/>
              <a:buChar char="•"/>
            </a:pPr>
            <a:r>
              <a:rPr lang="en" sz="2400">
                <a:solidFill>
                  <a:schemeClr val="hlink"/>
                </a:solidFill>
                <a:latin typeface="Lato"/>
                <a:ea typeface="Lato"/>
                <a:cs typeface="Lato"/>
                <a:sym typeface="Lato"/>
              </a:rPr>
              <a:t>Cài đặt vendor</a:t>
            </a:r>
          </a:p>
        </p:txBody>
      </p:sp>
    </p:spTree>
    <p:extLst>
      <p:ext uri="{BB962C8B-B14F-4D97-AF65-F5344CB8AC3E}">
        <p14:creationId xmlns:p14="http://schemas.microsoft.com/office/powerpoint/2010/main" val="2583742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Cài đặt composer</a:t>
            </a:r>
            <a:endParaRPr/>
          </a:p>
        </p:txBody>
      </p:sp>
      <p:sp>
        <p:nvSpPr>
          <p:cNvPr id="1579" name="Google Shape;1579;p46"/>
          <p:cNvSpPr txBox="1"/>
          <p:nvPr/>
        </p:nvSpPr>
        <p:spPr>
          <a:xfrm>
            <a:off x="271521" y="984058"/>
            <a:ext cx="7035929" cy="723245"/>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r>
              <a:rPr lang="en-US" sz="2000">
                <a:effectLst/>
                <a:latin typeface="Times New Roman" panose="02020603050405020304" pitchFamily="18" charset="0"/>
                <a:ea typeface="Aptos" panose="020B0004020202020204" pitchFamily="34" charset="0"/>
                <a:cs typeface="Times New Roman" panose="02020603050405020304" pitchFamily="18" charset="0"/>
              </a:rPr>
              <a:t>Vào </a:t>
            </a:r>
            <a:r>
              <a:rPr lang="en-US" sz="2000" u="sng">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https://getcomposer.org/download/</a:t>
            </a:r>
            <a:r>
              <a:rPr lang="en-US" sz="200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000">
                <a:effectLst/>
                <a:latin typeface="Times New Roman" panose="02020603050405020304" pitchFamily="18" charset="0"/>
                <a:ea typeface="Aptos" panose="020B0004020202020204" pitchFamily="34" charset="0"/>
                <a:cs typeface="Times New Roman" panose="02020603050405020304" pitchFamily="18" charset="0"/>
              </a:rPr>
              <a:t>để tải </a:t>
            </a:r>
          </a:p>
        </p:txBody>
      </p:sp>
      <p:pic>
        <p:nvPicPr>
          <p:cNvPr id="2" name="Picture 1" descr="A screenshot of a computer&#10;&#10;Description automatically generated">
            <a:extLst>
              <a:ext uri="{FF2B5EF4-FFF2-40B4-BE49-F238E27FC236}">
                <a16:creationId xmlns:a16="http://schemas.microsoft.com/office/drawing/2014/main" id="{F03C3A40-2BDF-13E6-B983-593413FAE17F}"/>
              </a:ext>
            </a:extLst>
          </p:cNvPr>
          <p:cNvPicPr>
            <a:picLocks noChangeAspect="1"/>
          </p:cNvPicPr>
          <p:nvPr/>
        </p:nvPicPr>
        <p:blipFill>
          <a:blip r:embed="rId4"/>
          <a:stretch>
            <a:fillRect/>
          </a:stretch>
        </p:blipFill>
        <p:spPr>
          <a:xfrm>
            <a:off x="719999" y="1707303"/>
            <a:ext cx="6843173" cy="2433320"/>
          </a:xfrm>
          <a:prstGeom prst="rect">
            <a:avLst/>
          </a:prstGeom>
        </p:spPr>
      </p:pic>
    </p:spTree>
    <p:extLst>
      <p:ext uri="{BB962C8B-B14F-4D97-AF65-F5344CB8AC3E}">
        <p14:creationId xmlns:p14="http://schemas.microsoft.com/office/powerpoint/2010/main" val="349395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Cài đặt composer</a:t>
            </a:r>
            <a:endParaRPr/>
          </a:p>
        </p:txBody>
      </p:sp>
      <p:sp>
        <p:nvSpPr>
          <p:cNvPr id="1579" name="Google Shape;1579;p46"/>
          <p:cNvSpPr txBox="1"/>
          <p:nvPr/>
        </p:nvSpPr>
        <p:spPr>
          <a:xfrm>
            <a:off x="271521" y="984058"/>
            <a:ext cx="7035929" cy="677078"/>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r>
              <a:rPr lang="en-US" sz="1800">
                <a:effectLst/>
                <a:latin typeface="Times New Roman" panose="02020603050405020304" pitchFamily="18" charset="0"/>
                <a:ea typeface="Aptos" panose="020B0004020202020204" pitchFamily="34" charset="0"/>
                <a:cs typeface="Times New Roman" panose="02020603050405020304" pitchFamily="18" charset="0"/>
              </a:rPr>
              <a:t>Chạy file setup và chọn php.exe</a:t>
            </a:r>
          </a:p>
        </p:txBody>
      </p:sp>
      <p:pic>
        <p:nvPicPr>
          <p:cNvPr id="3" name="Picture 2" descr="A computer screen shot of a computer&#10;&#10;Description automatically generated">
            <a:extLst>
              <a:ext uri="{FF2B5EF4-FFF2-40B4-BE49-F238E27FC236}">
                <a16:creationId xmlns:a16="http://schemas.microsoft.com/office/drawing/2014/main" id="{654EC10E-FD8A-2229-17F6-3C2FF0DCF0BD}"/>
              </a:ext>
            </a:extLst>
          </p:cNvPr>
          <p:cNvPicPr>
            <a:picLocks noChangeAspect="1"/>
          </p:cNvPicPr>
          <p:nvPr/>
        </p:nvPicPr>
        <p:blipFill>
          <a:blip r:embed="rId3"/>
          <a:stretch>
            <a:fillRect/>
          </a:stretch>
        </p:blipFill>
        <p:spPr>
          <a:xfrm>
            <a:off x="836909" y="1661136"/>
            <a:ext cx="6865748" cy="2557741"/>
          </a:xfrm>
          <a:prstGeom prst="rect">
            <a:avLst/>
          </a:prstGeom>
        </p:spPr>
      </p:pic>
    </p:spTree>
    <p:extLst>
      <p:ext uri="{BB962C8B-B14F-4D97-AF65-F5344CB8AC3E}">
        <p14:creationId xmlns:p14="http://schemas.microsoft.com/office/powerpoint/2010/main" val="781958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Cài đặt composer</a:t>
            </a:r>
            <a:endParaRPr/>
          </a:p>
        </p:txBody>
      </p:sp>
      <p:sp>
        <p:nvSpPr>
          <p:cNvPr id="1579" name="Google Shape;1579;p46"/>
          <p:cNvSpPr txBox="1"/>
          <p:nvPr/>
        </p:nvSpPr>
        <p:spPr>
          <a:xfrm>
            <a:off x="271521" y="984058"/>
            <a:ext cx="7927082" cy="677078"/>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r>
              <a:rPr lang="en-US" sz="1800">
                <a:latin typeface="Times New Roman" panose="02020603050405020304" pitchFamily="18" charset="0"/>
                <a:ea typeface="Aptos" panose="020B0004020202020204" pitchFamily="34" charset="0"/>
              </a:rPr>
              <a:t>CMD</a:t>
            </a:r>
            <a:r>
              <a:rPr lang="en-US" sz="1800" kern="0">
                <a:effectLst/>
                <a:latin typeface="Times New Roman" panose="02020603050405020304" pitchFamily="18" charset="0"/>
                <a:ea typeface="Aptos" panose="020B0004020202020204" pitchFamily="34" charset="0"/>
              </a:rPr>
              <a:t> gõ Composer nếu hiển thị như hình thì đã tải thành công Composer</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2" name="Picture 1" descr="A screenshot of a computer screen&#10;&#10;Description automatically generated">
            <a:extLst>
              <a:ext uri="{FF2B5EF4-FFF2-40B4-BE49-F238E27FC236}">
                <a16:creationId xmlns:a16="http://schemas.microsoft.com/office/drawing/2014/main" id="{0F54027D-1B0A-D157-AE91-0B212536A87A}"/>
              </a:ext>
            </a:extLst>
          </p:cNvPr>
          <p:cNvPicPr>
            <a:picLocks noChangeAspect="1"/>
          </p:cNvPicPr>
          <p:nvPr/>
        </p:nvPicPr>
        <p:blipFill>
          <a:blip r:embed="rId3"/>
          <a:stretch>
            <a:fillRect/>
          </a:stretch>
        </p:blipFill>
        <p:spPr>
          <a:xfrm>
            <a:off x="1600200" y="1723578"/>
            <a:ext cx="5943600" cy="2595245"/>
          </a:xfrm>
          <a:prstGeom prst="rect">
            <a:avLst/>
          </a:prstGeom>
        </p:spPr>
      </p:pic>
    </p:spTree>
    <p:extLst>
      <p:ext uri="{BB962C8B-B14F-4D97-AF65-F5344CB8AC3E}">
        <p14:creationId xmlns:p14="http://schemas.microsoft.com/office/powerpoint/2010/main" val="4001492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6"/>
          <p:cNvSpPr txBox="1">
            <a:spLocks noGrp="1"/>
          </p:cNvSpPr>
          <p:nvPr>
            <p:ph type="title"/>
          </p:nvPr>
        </p:nvSpPr>
        <p:spPr>
          <a:xfrm>
            <a:off x="448779" y="294046"/>
            <a:ext cx="8052041" cy="572700"/>
          </a:xfrm>
          <a:prstGeom prst="rect">
            <a:avLst/>
          </a:prstGeom>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1"/>
              </a:buClr>
              <a:buSzPts val="1400"/>
            </a:pPr>
            <a:r>
              <a:rPr lang="en">
                <a:sym typeface="Lato"/>
              </a:rPr>
              <a:t>Cài đặt gói mở rộng mongodb cho php</a:t>
            </a:r>
          </a:p>
        </p:txBody>
      </p:sp>
      <p:sp>
        <p:nvSpPr>
          <p:cNvPr id="1579" name="Google Shape;1579;p46"/>
          <p:cNvSpPr txBox="1"/>
          <p:nvPr/>
        </p:nvSpPr>
        <p:spPr>
          <a:xfrm>
            <a:off x="448779" y="1395795"/>
            <a:ext cx="3162326" cy="1508075"/>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r>
              <a:rPr lang="en-US" sz="1800">
                <a:effectLst/>
                <a:latin typeface="Times New Roman" panose="02020603050405020304" pitchFamily="18" charset="0"/>
                <a:ea typeface="Aptos" panose="020B0004020202020204" pitchFamily="34" charset="0"/>
                <a:cs typeface="Times New Roman" panose="02020603050405020304" pitchFamily="18" charset="0"/>
              </a:rPr>
              <a:t>Xem phiên bản PHP của mình bằng cách vào phpinfo.php</a:t>
            </a:r>
          </a:p>
        </p:txBody>
      </p:sp>
      <p:pic>
        <p:nvPicPr>
          <p:cNvPr id="4" name="Picture 3" descr="A screenshot of a computer&#10;&#10;Description automatically generated">
            <a:extLst>
              <a:ext uri="{FF2B5EF4-FFF2-40B4-BE49-F238E27FC236}">
                <a16:creationId xmlns:a16="http://schemas.microsoft.com/office/drawing/2014/main" id="{D1DA85FF-0773-BB84-2DBA-65FBDCA20FB1}"/>
              </a:ext>
            </a:extLst>
          </p:cNvPr>
          <p:cNvPicPr>
            <a:picLocks noChangeAspect="1"/>
          </p:cNvPicPr>
          <p:nvPr/>
        </p:nvPicPr>
        <p:blipFill>
          <a:blip r:embed="rId3"/>
          <a:stretch>
            <a:fillRect/>
          </a:stretch>
        </p:blipFill>
        <p:spPr>
          <a:xfrm>
            <a:off x="3928303" y="1066784"/>
            <a:ext cx="4572517" cy="3674172"/>
          </a:xfrm>
          <a:prstGeom prst="rect">
            <a:avLst/>
          </a:prstGeom>
        </p:spPr>
      </p:pic>
    </p:spTree>
    <p:extLst>
      <p:ext uri="{BB962C8B-B14F-4D97-AF65-F5344CB8AC3E}">
        <p14:creationId xmlns:p14="http://schemas.microsoft.com/office/powerpoint/2010/main" val="1348452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6"/>
          <p:cNvSpPr txBox="1">
            <a:spLocks noGrp="1"/>
          </p:cNvSpPr>
          <p:nvPr>
            <p:ph type="title"/>
          </p:nvPr>
        </p:nvSpPr>
        <p:spPr>
          <a:xfrm>
            <a:off x="448779" y="294046"/>
            <a:ext cx="8052041" cy="572700"/>
          </a:xfrm>
          <a:prstGeom prst="rect">
            <a:avLst/>
          </a:prstGeom>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1"/>
              </a:buClr>
              <a:buSzPts val="1400"/>
            </a:pPr>
            <a:r>
              <a:rPr lang="en">
                <a:sym typeface="Lato"/>
              </a:rPr>
              <a:t>Cài đặt gói mở rộng mongodb cho php</a:t>
            </a:r>
          </a:p>
        </p:txBody>
      </p:sp>
      <p:sp>
        <p:nvSpPr>
          <p:cNvPr id="1579" name="Google Shape;1579;p46"/>
          <p:cNvSpPr txBox="1"/>
          <p:nvPr/>
        </p:nvSpPr>
        <p:spPr>
          <a:xfrm>
            <a:off x="658678" y="966765"/>
            <a:ext cx="4036791" cy="677078"/>
          </a:xfrm>
          <a:prstGeom prst="rect">
            <a:avLst/>
          </a:prstGeom>
          <a:noFill/>
          <a:ln>
            <a:noFill/>
          </a:ln>
        </p:spPr>
        <p:txBody>
          <a:bodyPr spcFirstLastPara="1" wrap="square" lIns="91425" tIns="91425" rIns="91425" bIns="91425" anchor="t" anchorCtr="0">
            <a:spAutoFit/>
          </a:bodyPr>
          <a:lstStyle/>
          <a:p>
            <a:pPr marL="269875" indent="1588" algn="just">
              <a:lnSpc>
                <a:spcPct val="150000"/>
              </a:lnSpc>
              <a:spcBef>
                <a:spcPts val="300"/>
              </a:spcBef>
              <a:spcAft>
                <a:spcPts val="300"/>
              </a:spcAft>
            </a:pPr>
            <a:r>
              <a:rPr lang="en-US" sz="1800">
                <a:solidFill>
                  <a:srgbClr val="0070C0"/>
                </a:solidFill>
                <a:effectLst/>
                <a:latin typeface="Times New Roman" panose="02020603050405020304" pitchFamily="18" charset="0"/>
                <a:ea typeface="Aptos" panose="020B0004020202020204" pitchFamily="34" charset="0"/>
                <a:cs typeface="Times New Roman" panose="02020603050405020304" pitchFamily="18" charset="0"/>
              </a:rPr>
              <a:t>https://pecl.php.net/package/mongodb</a:t>
            </a:r>
          </a:p>
        </p:txBody>
      </p:sp>
      <p:pic>
        <p:nvPicPr>
          <p:cNvPr id="3" name="Picture 2">
            <a:extLst>
              <a:ext uri="{FF2B5EF4-FFF2-40B4-BE49-F238E27FC236}">
                <a16:creationId xmlns:a16="http://schemas.microsoft.com/office/drawing/2014/main" id="{2A56D23A-5FC4-8482-F1B4-DEC648A28750}"/>
              </a:ext>
            </a:extLst>
          </p:cNvPr>
          <p:cNvPicPr>
            <a:picLocks noChangeAspect="1"/>
          </p:cNvPicPr>
          <p:nvPr/>
        </p:nvPicPr>
        <p:blipFill>
          <a:blip r:embed="rId3"/>
          <a:stretch>
            <a:fillRect/>
          </a:stretch>
        </p:blipFill>
        <p:spPr>
          <a:xfrm>
            <a:off x="774916" y="1743862"/>
            <a:ext cx="7415939" cy="2691536"/>
          </a:xfrm>
          <a:prstGeom prst="rect">
            <a:avLst/>
          </a:prstGeom>
        </p:spPr>
      </p:pic>
    </p:spTree>
    <p:extLst>
      <p:ext uri="{BB962C8B-B14F-4D97-AF65-F5344CB8AC3E}">
        <p14:creationId xmlns:p14="http://schemas.microsoft.com/office/powerpoint/2010/main" val="2984705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6"/>
          <p:cNvSpPr txBox="1">
            <a:spLocks noGrp="1"/>
          </p:cNvSpPr>
          <p:nvPr>
            <p:ph type="title"/>
          </p:nvPr>
        </p:nvSpPr>
        <p:spPr>
          <a:xfrm>
            <a:off x="448779" y="294046"/>
            <a:ext cx="8052041" cy="572700"/>
          </a:xfrm>
          <a:prstGeom prst="rect">
            <a:avLst/>
          </a:prstGeom>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1"/>
              </a:buClr>
              <a:buSzPts val="1400"/>
            </a:pPr>
            <a:r>
              <a:rPr lang="en">
                <a:sym typeface="Lato"/>
              </a:rPr>
              <a:t>Cài đặt gói mở rộng mongodb cho php</a:t>
            </a:r>
          </a:p>
        </p:txBody>
      </p:sp>
      <p:sp>
        <p:nvSpPr>
          <p:cNvPr id="1579" name="Google Shape;1579;p46"/>
          <p:cNvSpPr txBox="1"/>
          <p:nvPr/>
        </p:nvSpPr>
        <p:spPr>
          <a:xfrm>
            <a:off x="658678" y="966765"/>
            <a:ext cx="7415939" cy="1092577"/>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r>
              <a:rPr lang="en-US" sz="1800">
                <a:effectLst/>
                <a:latin typeface="Times New Roman" panose="02020603050405020304" pitchFamily="18" charset="0"/>
                <a:ea typeface="Aptos" panose="020B0004020202020204" pitchFamily="34" charset="0"/>
                <a:cs typeface="Times New Roman" panose="02020603050405020304" pitchFamily="18" charset="0"/>
              </a:rPr>
              <a:t>Giải nén tệp php_mongodb-1.19.3-7.4-ts-vc15-x64.zip đã tải về. Bạn sẽ nhận được tệp php_mongodb.dll.</a:t>
            </a:r>
          </a:p>
        </p:txBody>
      </p:sp>
      <p:sp>
        <p:nvSpPr>
          <p:cNvPr id="2" name="Google Shape;1579;p46">
            <a:extLst>
              <a:ext uri="{FF2B5EF4-FFF2-40B4-BE49-F238E27FC236}">
                <a16:creationId xmlns:a16="http://schemas.microsoft.com/office/drawing/2014/main" id="{65880AC3-F306-EB11-9927-6CAC41729998}"/>
              </a:ext>
            </a:extLst>
          </p:cNvPr>
          <p:cNvSpPr txBox="1"/>
          <p:nvPr/>
        </p:nvSpPr>
        <p:spPr>
          <a:xfrm>
            <a:off x="658677" y="1785237"/>
            <a:ext cx="7415939" cy="1092577"/>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r>
              <a:rPr lang="en-US" sz="1800">
                <a:effectLst/>
                <a:latin typeface="Times New Roman" panose="02020603050405020304" pitchFamily="18" charset="0"/>
                <a:ea typeface="Aptos" panose="020B0004020202020204" pitchFamily="34" charset="0"/>
                <a:cs typeface="Times New Roman" panose="02020603050405020304" pitchFamily="18" charset="0"/>
              </a:rPr>
              <a:t>Sao chép tệp php_mongodb.dll vào thư mục ext của PHP. Đối với AMPPS, thư mục này có thể là C:\Ampps\php\ext.</a:t>
            </a:r>
          </a:p>
        </p:txBody>
      </p:sp>
      <p:sp>
        <p:nvSpPr>
          <p:cNvPr id="7" name="Rectangle 6">
            <a:extLst>
              <a:ext uri="{FF2B5EF4-FFF2-40B4-BE49-F238E27FC236}">
                <a16:creationId xmlns:a16="http://schemas.microsoft.com/office/drawing/2014/main" id="{19C152B9-E71D-9CB7-6FAF-63AAFAC22F91}"/>
              </a:ext>
            </a:extLst>
          </p:cNvPr>
          <p:cNvSpPr/>
          <p:nvPr/>
        </p:nvSpPr>
        <p:spPr>
          <a:xfrm>
            <a:off x="3836502" y="2856046"/>
            <a:ext cx="4409268" cy="13764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Google Shape;1579;p46">
            <a:extLst>
              <a:ext uri="{FF2B5EF4-FFF2-40B4-BE49-F238E27FC236}">
                <a16:creationId xmlns:a16="http://schemas.microsoft.com/office/drawing/2014/main" id="{2C87165C-41F2-588D-13DB-8D97E5AEF098}"/>
              </a:ext>
            </a:extLst>
          </p:cNvPr>
          <p:cNvSpPr txBox="1"/>
          <p:nvPr/>
        </p:nvSpPr>
        <p:spPr>
          <a:xfrm>
            <a:off x="448779" y="2796022"/>
            <a:ext cx="2278923" cy="677078"/>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r>
              <a:rPr lang="en-US" sz="1800" kern="0">
                <a:effectLst/>
                <a:latin typeface="Times New Roman" panose="02020603050405020304" pitchFamily="18" charset="0"/>
                <a:ea typeface="Aptos" panose="020B0004020202020204" pitchFamily="34" charset="0"/>
              </a:rPr>
              <a:t>Mở tệp php.ini </a:t>
            </a: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3E6B7E0-C3C2-E39E-12C0-C18924BBC2E0}"/>
              </a:ext>
            </a:extLst>
          </p:cNvPr>
          <p:cNvPicPr>
            <a:picLocks noChangeAspect="1"/>
          </p:cNvPicPr>
          <p:nvPr/>
        </p:nvPicPr>
        <p:blipFill>
          <a:blip r:embed="rId3"/>
          <a:stretch>
            <a:fillRect/>
          </a:stretch>
        </p:blipFill>
        <p:spPr>
          <a:xfrm>
            <a:off x="4572000" y="3050270"/>
            <a:ext cx="2800741" cy="1009791"/>
          </a:xfrm>
          <a:prstGeom prst="rect">
            <a:avLst/>
          </a:prstGeom>
        </p:spPr>
      </p:pic>
    </p:spTree>
    <p:extLst>
      <p:ext uri="{BB962C8B-B14F-4D97-AF65-F5344CB8AC3E}">
        <p14:creationId xmlns:p14="http://schemas.microsoft.com/office/powerpoint/2010/main" val="2887435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6"/>
          <p:cNvSpPr txBox="1">
            <a:spLocks noGrp="1"/>
          </p:cNvSpPr>
          <p:nvPr>
            <p:ph type="title"/>
          </p:nvPr>
        </p:nvSpPr>
        <p:spPr>
          <a:xfrm>
            <a:off x="448779" y="391363"/>
            <a:ext cx="8052041" cy="677078"/>
          </a:xfrm>
          <a:prstGeom prst="rect">
            <a:avLst/>
          </a:prstGeom>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1"/>
              </a:buClr>
              <a:buSzPts val="1400"/>
            </a:pPr>
            <a:r>
              <a:rPr lang="en">
                <a:sym typeface="Lato"/>
              </a:rPr>
              <a:t>Cài đặt vendor</a:t>
            </a:r>
          </a:p>
        </p:txBody>
      </p:sp>
      <p:sp>
        <p:nvSpPr>
          <p:cNvPr id="2" name="Google Shape;1579;p46">
            <a:extLst>
              <a:ext uri="{FF2B5EF4-FFF2-40B4-BE49-F238E27FC236}">
                <a16:creationId xmlns:a16="http://schemas.microsoft.com/office/drawing/2014/main" id="{65880AC3-F306-EB11-9927-6CAC41729998}"/>
              </a:ext>
            </a:extLst>
          </p:cNvPr>
          <p:cNvSpPr txBox="1"/>
          <p:nvPr/>
        </p:nvSpPr>
        <p:spPr>
          <a:xfrm>
            <a:off x="448779" y="1126559"/>
            <a:ext cx="7415939" cy="677078"/>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7" name="Google Shape;1579;p46">
            <a:extLst>
              <a:ext uri="{FF2B5EF4-FFF2-40B4-BE49-F238E27FC236}">
                <a16:creationId xmlns:a16="http://schemas.microsoft.com/office/drawing/2014/main" id="{92D41AFC-F035-FF59-4ED7-8D6A21166DDF}"/>
              </a:ext>
            </a:extLst>
          </p:cNvPr>
          <p:cNvSpPr txBox="1"/>
          <p:nvPr/>
        </p:nvSpPr>
        <p:spPr>
          <a:xfrm>
            <a:off x="448778" y="1068441"/>
            <a:ext cx="7415939" cy="1508075"/>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r>
              <a:rPr lang="en-US" sz="1800">
                <a:effectLst/>
                <a:latin typeface="Times New Roman" panose="02020603050405020304" pitchFamily="18" charset="0"/>
                <a:ea typeface="Aptos" panose="020B0004020202020204" pitchFamily="34" charset="0"/>
                <a:cs typeface="Times New Roman" panose="02020603050405020304" pitchFamily="18" charset="0"/>
              </a:rPr>
              <a:t>Tạo 1 thư mục và vào thư mục đó mở CMD sau đó viết lệnh composer require “mongodb/mongodb=^1.0.0” để tải các thư mục vendor và các file composer.json, composer.lock</a:t>
            </a:r>
          </a:p>
        </p:txBody>
      </p:sp>
      <p:pic>
        <p:nvPicPr>
          <p:cNvPr id="8" name="Picture 7" descr="A screenshot of a computer&#10;&#10;Description automatically generated">
            <a:extLst>
              <a:ext uri="{FF2B5EF4-FFF2-40B4-BE49-F238E27FC236}">
                <a16:creationId xmlns:a16="http://schemas.microsoft.com/office/drawing/2014/main" id="{6233FC35-13CE-4F8B-F30C-81AD49307CF7}"/>
              </a:ext>
            </a:extLst>
          </p:cNvPr>
          <p:cNvPicPr>
            <a:picLocks noChangeAspect="1"/>
          </p:cNvPicPr>
          <p:nvPr/>
        </p:nvPicPr>
        <p:blipFill>
          <a:blip r:embed="rId3"/>
          <a:stretch>
            <a:fillRect/>
          </a:stretch>
        </p:blipFill>
        <p:spPr>
          <a:xfrm>
            <a:off x="939100" y="2634634"/>
            <a:ext cx="3143250" cy="1352550"/>
          </a:xfrm>
          <a:prstGeom prst="rect">
            <a:avLst/>
          </a:prstGeom>
        </p:spPr>
      </p:pic>
    </p:spTree>
    <p:extLst>
      <p:ext uri="{BB962C8B-B14F-4D97-AF65-F5344CB8AC3E}">
        <p14:creationId xmlns:p14="http://schemas.microsoft.com/office/powerpoint/2010/main" val="1787221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6"/>
          <p:cNvSpPr txBox="1">
            <a:spLocks noGrp="1"/>
          </p:cNvSpPr>
          <p:nvPr>
            <p:ph type="title"/>
          </p:nvPr>
        </p:nvSpPr>
        <p:spPr>
          <a:xfrm>
            <a:off x="448779" y="391363"/>
            <a:ext cx="8052041" cy="677078"/>
          </a:xfrm>
          <a:prstGeom prst="rect">
            <a:avLst/>
          </a:prstGeom>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1"/>
              </a:buClr>
              <a:buSzPts val="1400"/>
            </a:pPr>
            <a:r>
              <a:rPr lang="en">
                <a:sym typeface="Lato"/>
              </a:rPr>
              <a:t>Cài đặt vendor</a:t>
            </a:r>
          </a:p>
        </p:txBody>
      </p:sp>
      <p:sp>
        <p:nvSpPr>
          <p:cNvPr id="2" name="Google Shape;1579;p46">
            <a:extLst>
              <a:ext uri="{FF2B5EF4-FFF2-40B4-BE49-F238E27FC236}">
                <a16:creationId xmlns:a16="http://schemas.microsoft.com/office/drawing/2014/main" id="{65880AC3-F306-EB11-9927-6CAC41729998}"/>
              </a:ext>
            </a:extLst>
          </p:cNvPr>
          <p:cNvSpPr txBox="1"/>
          <p:nvPr/>
        </p:nvSpPr>
        <p:spPr>
          <a:xfrm>
            <a:off x="448779" y="1126559"/>
            <a:ext cx="7415939" cy="677078"/>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7" name="Google Shape;1579;p46">
            <a:extLst>
              <a:ext uri="{FF2B5EF4-FFF2-40B4-BE49-F238E27FC236}">
                <a16:creationId xmlns:a16="http://schemas.microsoft.com/office/drawing/2014/main" id="{92D41AFC-F035-FF59-4ED7-8D6A21166DDF}"/>
              </a:ext>
            </a:extLst>
          </p:cNvPr>
          <p:cNvSpPr txBox="1"/>
          <p:nvPr/>
        </p:nvSpPr>
        <p:spPr>
          <a:xfrm>
            <a:off x="448778" y="1068441"/>
            <a:ext cx="7415939" cy="1508075"/>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r>
              <a:rPr lang="en-US" sz="1800">
                <a:effectLst/>
                <a:latin typeface="Times New Roman" panose="02020603050405020304" pitchFamily="18" charset="0"/>
                <a:ea typeface="Aptos" panose="020B0004020202020204" pitchFamily="34" charset="0"/>
                <a:cs typeface="Times New Roman" panose="02020603050405020304" pitchFamily="18" charset="0"/>
              </a:rPr>
              <a:t>Tạo 1 thư mục và vào thư mục đó mở CMD sau đó viết lệnh composer require “mongodb/mongodb=^1.0.0” để tải các thư mục vendor và các file composer.json, composer.lock</a:t>
            </a:r>
          </a:p>
        </p:txBody>
      </p:sp>
      <p:pic>
        <p:nvPicPr>
          <p:cNvPr id="8" name="Picture 7" descr="A screenshot of a computer&#10;&#10;Description automatically generated">
            <a:extLst>
              <a:ext uri="{FF2B5EF4-FFF2-40B4-BE49-F238E27FC236}">
                <a16:creationId xmlns:a16="http://schemas.microsoft.com/office/drawing/2014/main" id="{6233FC35-13CE-4F8B-F30C-81AD49307CF7}"/>
              </a:ext>
            </a:extLst>
          </p:cNvPr>
          <p:cNvPicPr>
            <a:picLocks noChangeAspect="1"/>
          </p:cNvPicPr>
          <p:nvPr/>
        </p:nvPicPr>
        <p:blipFill>
          <a:blip r:embed="rId3"/>
          <a:stretch>
            <a:fillRect/>
          </a:stretch>
        </p:blipFill>
        <p:spPr>
          <a:xfrm>
            <a:off x="939100" y="2634634"/>
            <a:ext cx="3143250" cy="1352550"/>
          </a:xfrm>
          <a:prstGeom prst="rect">
            <a:avLst/>
          </a:prstGeom>
        </p:spPr>
      </p:pic>
      <p:pic>
        <p:nvPicPr>
          <p:cNvPr id="3" name="Picture 2" descr="A screen shot of a computer program&#10;&#10;Description automatically generated">
            <a:extLst>
              <a:ext uri="{FF2B5EF4-FFF2-40B4-BE49-F238E27FC236}">
                <a16:creationId xmlns:a16="http://schemas.microsoft.com/office/drawing/2014/main" id="{67F7EC93-BBFF-0285-52FF-848065E77AF7}"/>
              </a:ext>
            </a:extLst>
          </p:cNvPr>
          <p:cNvPicPr>
            <a:picLocks noChangeAspect="1"/>
          </p:cNvPicPr>
          <p:nvPr/>
        </p:nvPicPr>
        <p:blipFill>
          <a:blip r:embed="rId4"/>
          <a:stretch>
            <a:fillRect/>
          </a:stretch>
        </p:blipFill>
        <p:spPr>
          <a:xfrm>
            <a:off x="4834438" y="2175362"/>
            <a:ext cx="3133356" cy="2329003"/>
          </a:xfrm>
          <a:prstGeom prst="rect">
            <a:avLst/>
          </a:prstGeom>
        </p:spPr>
      </p:pic>
    </p:spTree>
    <p:extLst>
      <p:ext uri="{BB962C8B-B14F-4D97-AF65-F5344CB8AC3E}">
        <p14:creationId xmlns:p14="http://schemas.microsoft.com/office/powerpoint/2010/main" val="402563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6"/>
          <p:cNvSpPr txBox="1">
            <a:spLocks noGrp="1"/>
          </p:cNvSpPr>
          <p:nvPr>
            <p:ph type="title"/>
          </p:nvPr>
        </p:nvSpPr>
        <p:spPr>
          <a:xfrm>
            <a:off x="254436" y="437169"/>
            <a:ext cx="7294920" cy="875225"/>
          </a:xfrm>
          <a:prstGeom prst="rect">
            <a:avLst/>
          </a:prstGeom>
        </p:spPr>
        <p:txBody>
          <a:bodyPr spcFirstLastPara="1" wrap="square" lIns="91425" tIns="91425" rIns="91425" bIns="91425" anchor="b" anchorCtr="0">
            <a:noAutofit/>
          </a:bodyPr>
          <a:lstStyle/>
          <a:p>
            <a:pPr lvl="3"/>
            <a:r>
              <a:rPr lang="en-US" sz="4000"/>
              <a:t>Giới thiệu đề tài</a:t>
            </a:r>
            <a:endParaRPr lang="en-US" sz="4000" dirty="0"/>
          </a:p>
        </p:txBody>
      </p:sp>
      <p:sp>
        <p:nvSpPr>
          <p:cNvPr id="1236" name="Google Shape;1236;p36"/>
          <p:cNvSpPr txBox="1">
            <a:spLocks noGrp="1"/>
          </p:cNvSpPr>
          <p:nvPr>
            <p:ph type="subTitle" idx="1"/>
          </p:nvPr>
        </p:nvSpPr>
        <p:spPr>
          <a:xfrm>
            <a:off x="254436" y="1593230"/>
            <a:ext cx="8416057" cy="3194673"/>
          </a:xfrm>
          <a:prstGeom prst="rect">
            <a:avLst/>
          </a:prstGeom>
        </p:spPr>
        <p:txBody>
          <a:bodyPr spcFirstLastPara="1" wrap="square" lIns="91425" tIns="91425" rIns="91425" bIns="91425" anchor="t" anchorCtr="0">
            <a:noAutofit/>
          </a:bodyPr>
          <a:lstStyle/>
          <a:p>
            <a:pPr marL="85725" indent="77788" algn="just"/>
            <a:r>
              <a:rPr lang="vi-VN" sz="2000"/>
              <a:t>Chuyển phát nhanh là một dịch vụ vô cùng phức tạp, đòi hỏi sự phối hợp nhịp nhàng giữa nhiều khâu từ tiếp nhận bưu phẩm, xử lý và phân loại, đến vận chuyển và giao nhận tận nơi. Để quản lý hiệu quả toàn bộ quy trình này</a:t>
            </a:r>
            <a:r>
              <a:rPr lang="en-US" sz="2000"/>
              <a:t> </a:t>
            </a:r>
            <a:r>
              <a:rPr lang="vi-VN" sz="2000"/>
              <a:t>cần phải sử dụng những phần mềm quản trị cơ sở dữ liệu mạnh mẽ và linh hoạt.</a:t>
            </a:r>
            <a:endParaRPr lang="en-US" sz="2000"/>
          </a:p>
          <a:p>
            <a:pPr marL="85725" indent="77788" algn="just"/>
            <a:endParaRPr lang="en-US" sz="2000"/>
          </a:p>
          <a:p>
            <a:pPr marL="85725" indent="77788" algn="just"/>
            <a:r>
              <a:rPr lang="vi-VN" sz="2000"/>
              <a:t>Studio 3T là một trong những công cụ hàng đầu hỗ trợ quản trị và khai thác cơ sở dữ liệu MongoDB, giúp các doanh nghiệp tối ưu hóa quy trình làm việc, quản lý dữ liệu một cách hệ thống và khoa học.</a:t>
            </a:r>
            <a:endParaRPr lang="en-US" sz="2000"/>
          </a:p>
          <a:p>
            <a:pPr marL="85725" indent="77788" algn="just"/>
            <a:endParaRPr lang="en-US" dirty="0"/>
          </a:p>
        </p:txBody>
      </p:sp>
      <p:grpSp>
        <p:nvGrpSpPr>
          <p:cNvPr id="1237" name="Google Shape;1237;p36"/>
          <p:cNvGrpSpPr/>
          <p:nvPr/>
        </p:nvGrpSpPr>
        <p:grpSpPr>
          <a:xfrm>
            <a:off x="0" y="4364546"/>
            <a:ext cx="917374" cy="683570"/>
            <a:chOff x="1914620" y="1930431"/>
            <a:chExt cx="572929" cy="426911"/>
          </a:xfrm>
        </p:grpSpPr>
        <p:grpSp>
          <p:nvGrpSpPr>
            <p:cNvPr id="1238" name="Google Shape;1238;p36"/>
            <p:cNvGrpSpPr/>
            <p:nvPr/>
          </p:nvGrpSpPr>
          <p:grpSpPr>
            <a:xfrm>
              <a:off x="1914620" y="1930431"/>
              <a:ext cx="572929" cy="426911"/>
              <a:chOff x="1914620" y="1930431"/>
              <a:chExt cx="572929" cy="426911"/>
            </a:xfrm>
          </p:grpSpPr>
          <p:sp>
            <p:nvSpPr>
              <p:cNvPr id="1239" name="Google Shape;1239;p36"/>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36"/>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36"/>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42" name="Google Shape;1242;p36"/>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439467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6"/>
          <p:cNvSpPr txBox="1">
            <a:spLocks noGrp="1"/>
          </p:cNvSpPr>
          <p:nvPr>
            <p:ph type="title"/>
          </p:nvPr>
        </p:nvSpPr>
        <p:spPr>
          <a:xfrm>
            <a:off x="448778" y="263619"/>
            <a:ext cx="8052041" cy="677078"/>
          </a:xfrm>
          <a:prstGeom prst="rect">
            <a:avLst/>
          </a:prstGeom>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1"/>
              </a:buClr>
              <a:buSzPts val="1400"/>
            </a:pPr>
            <a:r>
              <a:rPr lang="en">
                <a:sym typeface="Lato"/>
              </a:rPr>
              <a:t>Một số lỗi</a:t>
            </a:r>
          </a:p>
        </p:txBody>
      </p:sp>
      <p:sp>
        <p:nvSpPr>
          <p:cNvPr id="2" name="Google Shape;1579;p46">
            <a:extLst>
              <a:ext uri="{FF2B5EF4-FFF2-40B4-BE49-F238E27FC236}">
                <a16:creationId xmlns:a16="http://schemas.microsoft.com/office/drawing/2014/main" id="{65880AC3-F306-EB11-9927-6CAC41729998}"/>
              </a:ext>
            </a:extLst>
          </p:cNvPr>
          <p:cNvSpPr txBox="1"/>
          <p:nvPr/>
        </p:nvSpPr>
        <p:spPr>
          <a:xfrm>
            <a:off x="448779" y="1126559"/>
            <a:ext cx="7415939" cy="677078"/>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7" name="Google Shape;1579;p46">
            <a:extLst>
              <a:ext uri="{FF2B5EF4-FFF2-40B4-BE49-F238E27FC236}">
                <a16:creationId xmlns:a16="http://schemas.microsoft.com/office/drawing/2014/main" id="{92D41AFC-F035-FF59-4ED7-8D6A21166DDF}"/>
              </a:ext>
            </a:extLst>
          </p:cNvPr>
          <p:cNvSpPr txBox="1"/>
          <p:nvPr/>
        </p:nvSpPr>
        <p:spPr>
          <a:xfrm>
            <a:off x="646046" y="1012623"/>
            <a:ext cx="7415939" cy="1092577"/>
          </a:xfrm>
          <a:prstGeom prst="rect">
            <a:avLst/>
          </a:prstGeom>
          <a:solidFill>
            <a:schemeClr val="accent6">
              <a:lumMod val="50000"/>
            </a:schemeClr>
          </a:solid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r>
              <a:rPr lang="en-US" sz="18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Error “'composer' is not recognized as an internal or external command, operable program or batch file.”</a:t>
            </a:r>
          </a:p>
        </p:txBody>
      </p:sp>
      <p:sp>
        <p:nvSpPr>
          <p:cNvPr id="4" name="Google Shape;1579;p46">
            <a:extLst>
              <a:ext uri="{FF2B5EF4-FFF2-40B4-BE49-F238E27FC236}">
                <a16:creationId xmlns:a16="http://schemas.microsoft.com/office/drawing/2014/main" id="{20B36963-6B47-BE36-BCFA-2ECAA2E5C9FE}"/>
              </a:ext>
            </a:extLst>
          </p:cNvPr>
          <p:cNvSpPr txBox="1"/>
          <p:nvPr/>
        </p:nvSpPr>
        <p:spPr>
          <a:xfrm>
            <a:off x="646046" y="2218167"/>
            <a:ext cx="7415939" cy="1508075"/>
          </a:xfrm>
          <a:prstGeom prst="rect">
            <a:avLst/>
          </a:prstGeom>
          <a:solidFill>
            <a:schemeClr val="accent6">
              <a:lumMod val="50000"/>
            </a:schemeClr>
          </a:solid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r>
              <a:rPr lang="en-US" sz="18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Error “roblem 1 - mongodb/mongodb[1.0.0, ..., 1.0.5] require ext-mongodb ^1.1.0 -&gt; it is missing from your system. Install or enable PHP's mongodb extension.”</a:t>
            </a:r>
          </a:p>
        </p:txBody>
      </p:sp>
      <p:pic>
        <p:nvPicPr>
          <p:cNvPr id="5" name="Picture 4">
            <a:extLst>
              <a:ext uri="{FF2B5EF4-FFF2-40B4-BE49-F238E27FC236}">
                <a16:creationId xmlns:a16="http://schemas.microsoft.com/office/drawing/2014/main" id="{4C61B34B-EC94-E185-46E2-2B06097A5C8D}"/>
              </a:ext>
            </a:extLst>
          </p:cNvPr>
          <p:cNvPicPr>
            <a:picLocks noChangeAspect="1"/>
          </p:cNvPicPr>
          <p:nvPr/>
        </p:nvPicPr>
        <p:blipFill>
          <a:blip r:embed="rId3"/>
          <a:stretch>
            <a:fillRect/>
          </a:stretch>
        </p:blipFill>
        <p:spPr>
          <a:xfrm>
            <a:off x="1184948" y="4016941"/>
            <a:ext cx="6130252" cy="734060"/>
          </a:xfrm>
          <a:prstGeom prst="rect">
            <a:avLst/>
          </a:prstGeom>
        </p:spPr>
      </p:pic>
    </p:spTree>
    <p:extLst>
      <p:ext uri="{BB962C8B-B14F-4D97-AF65-F5344CB8AC3E}">
        <p14:creationId xmlns:p14="http://schemas.microsoft.com/office/powerpoint/2010/main" val="3689595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6"/>
          <p:cNvSpPr txBox="1">
            <a:spLocks noGrp="1"/>
          </p:cNvSpPr>
          <p:nvPr>
            <p:ph type="title"/>
          </p:nvPr>
        </p:nvSpPr>
        <p:spPr>
          <a:xfrm>
            <a:off x="448778" y="263619"/>
            <a:ext cx="8052041" cy="677078"/>
          </a:xfrm>
          <a:prstGeom prst="rect">
            <a:avLst/>
          </a:prstGeom>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1"/>
              </a:buClr>
              <a:buSzPts val="1400"/>
            </a:pPr>
            <a:r>
              <a:rPr lang="en">
                <a:sym typeface="Lato"/>
              </a:rPr>
              <a:t>Một số lỗi</a:t>
            </a:r>
          </a:p>
        </p:txBody>
      </p:sp>
      <p:sp>
        <p:nvSpPr>
          <p:cNvPr id="2" name="Google Shape;1579;p46">
            <a:extLst>
              <a:ext uri="{FF2B5EF4-FFF2-40B4-BE49-F238E27FC236}">
                <a16:creationId xmlns:a16="http://schemas.microsoft.com/office/drawing/2014/main" id="{65880AC3-F306-EB11-9927-6CAC41729998}"/>
              </a:ext>
            </a:extLst>
          </p:cNvPr>
          <p:cNvSpPr txBox="1"/>
          <p:nvPr/>
        </p:nvSpPr>
        <p:spPr>
          <a:xfrm>
            <a:off x="448779" y="1126559"/>
            <a:ext cx="7415939" cy="677078"/>
          </a:xfrm>
          <a:prstGeom prst="rect">
            <a:avLst/>
          </a:prstGeom>
          <a:noFill/>
          <a:ln>
            <a:noFill/>
          </a:ln>
        </p:spPr>
        <p:txBody>
          <a:bodyPr spcFirstLastPara="1" wrap="square" lIns="91425" tIns="91425" rIns="91425" bIns="91425" anchor="t" anchorCtr="0">
            <a:spAutoFit/>
          </a:bodyPr>
          <a:lstStyle/>
          <a:p>
            <a:pPr marL="269875" indent="180340" algn="just">
              <a:lnSpc>
                <a:spcPct val="150000"/>
              </a:lnSpc>
              <a:spcBef>
                <a:spcPts val="300"/>
              </a:spcBef>
              <a:spcAft>
                <a:spcPts val="300"/>
              </a:spcAft>
            </a:pPr>
            <a:endParaRPr lang="en-US" sz="180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B29F8B1B-FC8B-1676-C827-D8B636D4EFDD}"/>
              </a:ext>
            </a:extLst>
          </p:cNvPr>
          <p:cNvSpPr/>
          <p:nvPr/>
        </p:nvSpPr>
        <p:spPr>
          <a:xfrm>
            <a:off x="666427" y="1201119"/>
            <a:ext cx="7834392" cy="1743559"/>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C61B34B-EC94-E185-46E2-2B06097A5C8D}"/>
              </a:ext>
            </a:extLst>
          </p:cNvPr>
          <p:cNvPicPr>
            <a:picLocks noChangeAspect="1"/>
          </p:cNvPicPr>
          <p:nvPr/>
        </p:nvPicPr>
        <p:blipFill>
          <a:blip r:embed="rId3"/>
          <a:stretch>
            <a:fillRect/>
          </a:stretch>
        </p:blipFill>
        <p:spPr>
          <a:xfrm>
            <a:off x="817198" y="1359308"/>
            <a:ext cx="7451147" cy="1383891"/>
          </a:xfrm>
          <a:prstGeom prst="rect">
            <a:avLst/>
          </a:prstGeom>
        </p:spPr>
      </p:pic>
    </p:spTree>
    <p:extLst>
      <p:ext uri="{BB962C8B-B14F-4D97-AF65-F5344CB8AC3E}">
        <p14:creationId xmlns:p14="http://schemas.microsoft.com/office/powerpoint/2010/main" val="1429791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3743326" y="2475817"/>
            <a:ext cx="5336380" cy="841800"/>
          </a:xfrm>
          <a:prstGeom prst="rect">
            <a:avLst/>
          </a:prstGeom>
        </p:spPr>
        <p:txBody>
          <a:bodyPr spcFirstLastPara="1" wrap="square" lIns="91425" tIns="91425" rIns="91425" bIns="91425" anchor="t" anchorCtr="0">
            <a:noAutofit/>
          </a:bodyPr>
          <a:lstStyle/>
          <a:p>
            <a:pPr lvl="2"/>
            <a:r>
              <a:rPr lang="en-US"/>
              <a:t>Giao diện Web</a:t>
            </a:r>
            <a:endParaRPr lang="en-US" dirty="0"/>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dirty="0"/>
          </a:p>
        </p:txBody>
      </p:sp>
      <p:pic>
        <p:nvPicPr>
          <p:cNvPr id="968" name="Google Shape;968;p30"/>
          <p:cNvPicPr preferRelativeResize="0">
            <a:picLocks noGrp="1"/>
          </p:cNvPicPr>
          <p:nvPr>
            <p:ph type="pic" idx="3"/>
          </p:nvPr>
        </p:nvPicPr>
        <p:blipFill rotWithShape="1">
          <a:blip r:embed="rId3">
            <a:alphaModFix/>
          </a:blip>
          <a:srcRect l="9184" r="24068"/>
          <a:stretch/>
        </p:blipFill>
        <p:spPr>
          <a:xfrm>
            <a:off x="484625" y="1076550"/>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780041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pic>
        <p:nvPicPr>
          <p:cNvPr id="5" name="Picture 4">
            <a:extLst>
              <a:ext uri="{FF2B5EF4-FFF2-40B4-BE49-F238E27FC236}">
                <a16:creationId xmlns:a16="http://schemas.microsoft.com/office/drawing/2014/main" id="{4DD9B52D-26B6-76E3-AE44-049AE7CF536A}"/>
              </a:ext>
            </a:extLst>
          </p:cNvPr>
          <p:cNvPicPr>
            <a:picLocks noChangeAspect="1"/>
          </p:cNvPicPr>
          <p:nvPr/>
        </p:nvPicPr>
        <p:blipFill>
          <a:blip r:embed="rId3"/>
          <a:stretch>
            <a:fillRect/>
          </a:stretch>
        </p:blipFill>
        <p:spPr>
          <a:xfrm>
            <a:off x="1084881" y="0"/>
            <a:ext cx="6950989" cy="5143500"/>
          </a:xfrm>
          <a:prstGeom prst="rect">
            <a:avLst/>
          </a:prstGeom>
        </p:spPr>
      </p:pic>
    </p:spTree>
    <p:extLst>
      <p:ext uri="{BB962C8B-B14F-4D97-AF65-F5344CB8AC3E}">
        <p14:creationId xmlns:p14="http://schemas.microsoft.com/office/powerpoint/2010/main" val="3259513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Tree>
    <p:extLst>
      <p:ext uri="{BB962C8B-B14F-4D97-AF65-F5344CB8AC3E}">
        <p14:creationId xmlns:p14="http://schemas.microsoft.com/office/powerpoint/2010/main" val="2981339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28" name="Google Shape;1430;p45">
            <a:extLst>
              <a:ext uri="{FF2B5EF4-FFF2-40B4-BE49-F238E27FC236}">
                <a16:creationId xmlns:a16="http://schemas.microsoft.com/office/drawing/2014/main" id="{4F8B5C6A-B051-E693-B563-224928C2C762}"/>
              </a:ext>
            </a:extLst>
          </p:cNvPr>
          <p:cNvSpPr txBox="1">
            <a:spLocks noGrp="1"/>
          </p:cNvSpPr>
          <p:nvPr>
            <p:ph type="title"/>
          </p:nvPr>
        </p:nvSpPr>
        <p:spPr>
          <a:xfrm>
            <a:off x="2231701" y="1857356"/>
            <a:ext cx="44481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a:t>Demo</a:t>
            </a:r>
            <a:endParaRPr sz="6600"/>
          </a:p>
        </p:txBody>
      </p:sp>
    </p:spTree>
    <p:extLst>
      <p:ext uri="{BB962C8B-B14F-4D97-AF65-F5344CB8AC3E}">
        <p14:creationId xmlns:p14="http://schemas.microsoft.com/office/powerpoint/2010/main" val="4706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9"/>
          <p:cNvSpPr/>
          <p:nvPr/>
        </p:nvSpPr>
        <p:spPr>
          <a:xfrm rot="4500170">
            <a:off x="4600402" y="7400"/>
            <a:ext cx="5575737" cy="4867271"/>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9"/>
          <p:cNvSpPr txBox="1">
            <a:spLocks noGrp="1"/>
          </p:cNvSpPr>
          <p:nvPr>
            <p:ph type="title"/>
          </p:nvPr>
        </p:nvSpPr>
        <p:spPr>
          <a:xfrm>
            <a:off x="891912" y="565180"/>
            <a:ext cx="2169003" cy="1006800"/>
          </a:xfrm>
          <a:prstGeom prst="rect">
            <a:avLst/>
          </a:prstGeom>
        </p:spPr>
        <p:txBody>
          <a:bodyPr spcFirstLastPara="1" wrap="square" lIns="91425" tIns="91425" rIns="91425" bIns="91425" anchor="b" anchorCtr="0">
            <a:noAutofit/>
          </a:bodyPr>
          <a:lstStyle/>
          <a:p>
            <a:pPr lvl="0"/>
            <a:r>
              <a:rPr lang="en-US"/>
              <a:t>Studio 3T</a:t>
            </a:r>
            <a:endParaRPr lang="en-US" dirty="0"/>
          </a:p>
        </p:txBody>
      </p:sp>
      <p:sp>
        <p:nvSpPr>
          <p:cNvPr id="915" name="Google Shape;915;p29"/>
          <p:cNvSpPr txBox="1">
            <a:spLocks noGrp="1"/>
          </p:cNvSpPr>
          <p:nvPr>
            <p:ph type="subTitle" idx="1"/>
          </p:nvPr>
        </p:nvSpPr>
        <p:spPr>
          <a:xfrm>
            <a:off x="-26640" y="1678125"/>
            <a:ext cx="5654151" cy="3303566"/>
          </a:xfrm>
          <a:prstGeom prst="rect">
            <a:avLst/>
          </a:prstGeom>
        </p:spPr>
        <p:txBody>
          <a:bodyPr spcFirstLastPara="1" wrap="square" lIns="91425" tIns="91425" rIns="91425" bIns="91425" anchor="t" anchorCtr="0">
            <a:noAutofit/>
          </a:bodyPr>
          <a:lstStyle/>
          <a:p>
            <a:pPr marL="152400" indent="0">
              <a:buNone/>
            </a:pPr>
            <a:r>
              <a:rPr lang="en-US" sz="2000" dirty="0"/>
              <a:t>Studio 3T </a:t>
            </a:r>
            <a:r>
              <a:rPr lang="en-US" sz="2000" dirty="0" err="1"/>
              <a:t>là</a:t>
            </a:r>
            <a:r>
              <a:rPr lang="en-US" sz="2000" dirty="0"/>
              <a:t> </a:t>
            </a:r>
            <a:r>
              <a:rPr lang="en-US" sz="2000" dirty="0" err="1"/>
              <a:t>công</a:t>
            </a:r>
            <a:r>
              <a:rPr lang="en-US" sz="2000" dirty="0"/>
              <a:t> </a:t>
            </a:r>
            <a:r>
              <a:rPr lang="en-US" sz="2000" dirty="0" err="1"/>
              <a:t>cụ</a:t>
            </a:r>
            <a:r>
              <a:rPr lang="en-US" sz="2000" dirty="0"/>
              <a:t> </a:t>
            </a:r>
            <a:r>
              <a:rPr lang="en-US" sz="2000" dirty="0" err="1"/>
              <a:t>quản</a:t>
            </a:r>
            <a:r>
              <a:rPr lang="en-US" sz="2000" dirty="0"/>
              <a:t> </a:t>
            </a:r>
            <a:r>
              <a:rPr lang="en-US" sz="2000" dirty="0" err="1"/>
              <a:t>lý</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a:t>
            </a:r>
            <a:r>
              <a:rPr lang="en-US" sz="2000" dirty="0" err="1"/>
              <a:t>liệu</a:t>
            </a:r>
            <a:r>
              <a:rPr lang="en-US" sz="2000" dirty="0"/>
              <a:t> MongoDB </a:t>
            </a:r>
            <a:r>
              <a:rPr lang="en-US" sz="2000" dirty="0" err="1"/>
              <a:t>mạnh</a:t>
            </a:r>
            <a:r>
              <a:rPr lang="en-US" sz="2000" dirty="0"/>
              <a:t> </a:t>
            </a:r>
            <a:r>
              <a:rPr lang="en-US" sz="2000" dirty="0" err="1"/>
              <a:t>mẽ</a:t>
            </a:r>
            <a:r>
              <a:rPr lang="en-US" sz="2000" dirty="0"/>
              <a:t> </a:t>
            </a:r>
            <a:r>
              <a:rPr lang="en-US" sz="2000" dirty="0" err="1"/>
              <a:t>và</a:t>
            </a:r>
            <a:r>
              <a:rPr lang="en-US" sz="2000" dirty="0"/>
              <a:t> </a:t>
            </a:r>
            <a:r>
              <a:rPr lang="en-US" sz="2000" dirty="0" err="1"/>
              <a:t>thân</a:t>
            </a:r>
            <a:r>
              <a:rPr lang="en-US" sz="2000" dirty="0"/>
              <a:t> </a:t>
            </a:r>
            <a:r>
              <a:rPr lang="en-US" sz="2000" dirty="0" err="1"/>
              <a:t>thiện</a:t>
            </a:r>
            <a:r>
              <a:rPr lang="en-US" sz="2000" dirty="0"/>
              <a:t> </a:t>
            </a:r>
            <a:r>
              <a:rPr lang="en-US" sz="2000" dirty="0" err="1"/>
              <a:t>với</a:t>
            </a:r>
            <a:r>
              <a:rPr lang="en-US" sz="2000" dirty="0"/>
              <a:t> </a:t>
            </a:r>
            <a:r>
              <a:rPr lang="en-US" sz="2000" dirty="0" err="1"/>
              <a:t>người</a:t>
            </a:r>
            <a:r>
              <a:rPr lang="en-US" sz="2000" dirty="0"/>
              <a:t> </a:t>
            </a:r>
            <a:r>
              <a:rPr lang="en-US" sz="2000" dirty="0" err="1"/>
              <a:t>dùng</a:t>
            </a:r>
            <a:r>
              <a:rPr lang="en-US" sz="2000" dirty="0"/>
              <a:t> </a:t>
            </a:r>
            <a:r>
              <a:rPr lang="en-US" sz="2000" dirty="0" err="1"/>
              <a:t>với</a:t>
            </a:r>
            <a:r>
              <a:rPr lang="en-US" sz="2000" dirty="0"/>
              <a:t> </a:t>
            </a:r>
            <a:r>
              <a:rPr lang="en-US" sz="2000" dirty="0" err="1"/>
              <a:t>nhiều</a:t>
            </a:r>
            <a:r>
              <a:rPr lang="en-US" sz="2000" dirty="0"/>
              <a:t> </a:t>
            </a:r>
            <a:r>
              <a:rPr lang="en-US" sz="2000" dirty="0" err="1"/>
              <a:t>tính</a:t>
            </a:r>
            <a:r>
              <a:rPr lang="en-US" sz="2000" dirty="0"/>
              <a:t> </a:t>
            </a:r>
            <a:r>
              <a:rPr lang="en-US" sz="2000" dirty="0" err="1"/>
              <a:t>năng</a:t>
            </a:r>
            <a:r>
              <a:rPr lang="en-US" sz="2000" dirty="0"/>
              <a:t> </a:t>
            </a:r>
            <a:r>
              <a:rPr lang="en-US" sz="2000" dirty="0" err="1"/>
              <a:t>hữu</a:t>
            </a:r>
            <a:r>
              <a:rPr lang="en-US" sz="2000" dirty="0"/>
              <a:t> </a:t>
            </a:r>
            <a:r>
              <a:rPr lang="en-US" sz="2000" dirty="0" err="1"/>
              <a:t>ích</a:t>
            </a:r>
            <a:r>
              <a:rPr lang="en-US" sz="2000" dirty="0"/>
              <a:t> </a:t>
            </a:r>
            <a:r>
              <a:rPr lang="en-US" sz="2000" dirty="0" err="1"/>
              <a:t>như</a:t>
            </a:r>
            <a:r>
              <a:rPr lang="en-US" sz="2000" dirty="0"/>
              <a:t> </a:t>
            </a:r>
            <a:r>
              <a:rPr lang="en-US" sz="2000" dirty="0" err="1"/>
              <a:t>trình</a:t>
            </a:r>
            <a:r>
              <a:rPr lang="en-US" sz="2000" dirty="0"/>
              <a:t> </a:t>
            </a:r>
            <a:r>
              <a:rPr lang="en-US" sz="2000" dirty="0" err="1"/>
              <a:t>duyệt</a:t>
            </a:r>
            <a:r>
              <a:rPr lang="en-US" sz="2000" dirty="0"/>
              <a:t> </a:t>
            </a:r>
            <a:r>
              <a:rPr lang="en-US" sz="2000" dirty="0" err="1"/>
              <a:t>dữ</a:t>
            </a:r>
            <a:r>
              <a:rPr lang="en-US" sz="2000" dirty="0"/>
              <a:t> </a:t>
            </a:r>
            <a:r>
              <a:rPr lang="en-US" sz="2000" dirty="0" err="1"/>
              <a:t>liệu</a:t>
            </a:r>
            <a:r>
              <a:rPr lang="en-US" sz="2000" dirty="0"/>
              <a:t> (</a:t>
            </a:r>
            <a:r>
              <a:rPr lang="en-US" sz="2000" dirty="0" err="1"/>
              <a:t>thêm</a:t>
            </a:r>
            <a:r>
              <a:rPr lang="en-US" sz="2000" dirty="0"/>
              <a:t>, </a:t>
            </a:r>
            <a:r>
              <a:rPr lang="en-US" sz="2000" dirty="0" err="1"/>
              <a:t>xóa</a:t>
            </a:r>
            <a:r>
              <a:rPr lang="en-US" sz="2000" dirty="0"/>
              <a:t>, </a:t>
            </a:r>
            <a:r>
              <a:rPr lang="en-US" sz="2000" dirty="0" err="1"/>
              <a:t>sửa</a:t>
            </a:r>
            <a:r>
              <a:rPr lang="en-US" sz="2000" dirty="0"/>
              <a:t>, </a:t>
            </a:r>
            <a:r>
              <a:rPr lang="en-US" sz="2000" dirty="0" err="1"/>
              <a:t>xem</a:t>
            </a:r>
            <a:r>
              <a:rPr lang="en-US" sz="2000" dirty="0"/>
              <a:t>, </a:t>
            </a:r>
            <a:r>
              <a:rPr lang="en-US" sz="2000" dirty="0" err="1"/>
              <a:t>lọc</a:t>
            </a:r>
            <a:r>
              <a:rPr lang="en-US" sz="2000" dirty="0"/>
              <a:t>, </a:t>
            </a:r>
            <a:r>
              <a:rPr lang="en-US" sz="2000" dirty="0" err="1"/>
              <a:t>sắp</a:t>
            </a:r>
            <a:r>
              <a:rPr lang="en-US" sz="2000" dirty="0"/>
              <a:t> </a:t>
            </a:r>
            <a:r>
              <a:rPr lang="en-US" sz="2000" dirty="0" err="1"/>
              <a:t>xếp</a:t>
            </a:r>
            <a:r>
              <a:rPr lang="en-US" sz="2000" dirty="0"/>
              <a:t>, import, export), </a:t>
            </a:r>
            <a:r>
              <a:rPr lang="en-US" sz="2000" dirty="0" err="1"/>
              <a:t>trình</a:t>
            </a:r>
            <a:r>
              <a:rPr lang="en-US" sz="2000" dirty="0"/>
              <a:t> </a:t>
            </a:r>
            <a:r>
              <a:rPr lang="en-US" sz="2000" dirty="0" err="1"/>
              <a:t>soạn</a:t>
            </a:r>
            <a:r>
              <a:rPr lang="en-US" sz="2000" dirty="0"/>
              <a:t> </a:t>
            </a:r>
            <a:r>
              <a:rPr lang="en-US" sz="2000" dirty="0" err="1"/>
              <a:t>thảo</a:t>
            </a:r>
            <a:r>
              <a:rPr lang="en-US" sz="2000" dirty="0"/>
              <a:t> </a:t>
            </a:r>
            <a:r>
              <a:rPr lang="en-US" sz="2000" dirty="0" err="1"/>
              <a:t>truy</a:t>
            </a:r>
            <a:r>
              <a:rPr lang="en-US" sz="2000" dirty="0"/>
              <a:t> </a:t>
            </a:r>
            <a:r>
              <a:rPr lang="en-US" sz="2000" dirty="0" err="1"/>
              <a:t>vấn</a:t>
            </a:r>
            <a:r>
              <a:rPr lang="en-US" sz="2000" dirty="0"/>
              <a:t>, </a:t>
            </a:r>
            <a:r>
              <a:rPr lang="en-US" sz="2000" dirty="0" err="1"/>
              <a:t>và</a:t>
            </a:r>
            <a:r>
              <a:rPr lang="en-US" sz="2000" dirty="0"/>
              <a:t> </a:t>
            </a:r>
            <a:r>
              <a:rPr lang="en-US" sz="2000" dirty="0" err="1"/>
              <a:t>trình</a:t>
            </a:r>
            <a:r>
              <a:rPr lang="en-US" sz="2000" dirty="0"/>
              <a:t> di </a:t>
            </a:r>
            <a:r>
              <a:rPr lang="en-US" sz="2000" dirty="0" err="1"/>
              <a:t>chuyển</a:t>
            </a:r>
            <a:r>
              <a:rPr lang="en-US" sz="2000" dirty="0"/>
              <a:t> </a:t>
            </a:r>
            <a:r>
              <a:rPr lang="en-US" sz="2000" dirty="0" err="1"/>
              <a:t>dữ</a:t>
            </a:r>
            <a:r>
              <a:rPr lang="en-US" sz="2000" dirty="0"/>
              <a:t> </a:t>
            </a:r>
            <a:r>
              <a:rPr lang="en-US" sz="2000" dirty="0" err="1"/>
              <a:t>liệu</a:t>
            </a:r>
            <a:r>
              <a:rPr lang="en-US" sz="2000" dirty="0"/>
              <a:t> </a:t>
            </a:r>
            <a:r>
              <a:rPr lang="en-US" sz="2000" dirty="0" err="1"/>
              <a:t>và</a:t>
            </a:r>
            <a:r>
              <a:rPr lang="en-US" sz="2000" dirty="0"/>
              <a:t> </a:t>
            </a:r>
            <a:r>
              <a:rPr lang="en-US" sz="2000" dirty="0" err="1"/>
              <a:t>hỗ</a:t>
            </a:r>
            <a:r>
              <a:rPr lang="en-US" sz="2000" dirty="0"/>
              <a:t> </a:t>
            </a:r>
            <a:r>
              <a:rPr lang="en-US" sz="2000" dirty="0" err="1"/>
              <a:t>trợ</a:t>
            </a:r>
            <a:r>
              <a:rPr lang="en-US" sz="2000" dirty="0"/>
              <a:t> AI, </a:t>
            </a:r>
            <a:r>
              <a:rPr lang="en-US" sz="2000" dirty="0" err="1"/>
              <a:t>giúp</a:t>
            </a:r>
            <a:r>
              <a:rPr lang="en-US" sz="2000" dirty="0"/>
              <a:t> </a:t>
            </a:r>
            <a:r>
              <a:rPr lang="en-US" sz="2000" dirty="0" err="1"/>
              <a:t>người</a:t>
            </a:r>
            <a:r>
              <a:rPr lang="en-US" sz="2000" dirty="0"/>
              <a:t> </a:t>
            </a:r>
            <a:r>
              <a:rPr lang="en-US" sz="2000" dirty="0" err="1"/>
              <a:t>dùng</a:t>
            </a:r>
            <a:r>
              <a:rPr lang="en-US" sz="2000" dirty="0"/>
              <a:t> </a:t>
            </a:r>
            <a:r>
              <a:rPr lang="en-US" sz="2000" dirty="0" err="1"/>
              <a:t>thao</a:t>
            </a:r>
            <a:r>
              <a:rPr lang="en-US" sz="2000" dirty="0"/>
              <a:t> </a:t>
            </a:r>
            <a:r>
              <a:rPr lang="en-US" sz="2000" dirty="0" err="1"/>
              <a:t>tác</a:t>
            </a:r>
            <a:r>
              <a:rPr lang="en-US" sz="2000" dirty="0"/>
              <a:t> </a:t>
            </a:r>
            <a:r>
              <a:rPr lang="en-US" sz="2000" dirty="0" err="1"/>
              <a:t>với</a:t>
            </a:r>
            <a:r>
              <a:rPr lang="en-US" sz="2000" dirty="0"/>
              <a:t> </a:t>
            </a:r>
            <a:r>
              <a:rPr lang="en-US" sz="2000" dirty="0" err="1"/>
              <a:t>cơ</a:t>
            </a:r>
            <a:r>
              <a:rPr lang="en-US" sz="2000" dirty="0"/>
              <a:t> </a:t>
            </a:r>
            <a:r>
              <a:rPr lang="en-US" sz="2000" dirty="0" err="1"/>
              <a:t>sở</a:t>
            </a:r>
            <a:r>
              <a:rPr lang="en-US" sz="2000" dirty="0"/>
              <a:t> </a:t>
            </a:r>
            <a:r>
              <a:rPr lang="en-US" sz="2000" dirty="0" err="1"/>
              <a:t>dữ</a:t>
            </a:r>
            <a:r>
              <a:rPr lang="en-US" sz="2000" dirty="0"/>
              <a:t> </a:t>
            </a:r>
            <a:r>
              <a:rPr lang="en-US" sz="2000" dirty="0" err="1"/>
              <a:t>liệu</a:t>
            </a:r>
            <a:r>
              <a:rPr lang="en-US" sz="2000" dirty="0"/>
              <a:t> MongoDB </a:t>
            </a:r>
            <a:r>
              <a:rPr lang="en-US" sz="2000" dirty="0" err="1"/>
              <a:t>một</a:t>
            </a:r>
            <a:r>
              <a:rPr lang="en-US" sz="2000" dirty="0"/>
              <a:t> </a:t>
            </a:r>
            <a:r>
              <a:rPr lang="en-US" sz="2000" dirty="0" err="1"/>
              <a:t>cách</a:t>
            </a:r>
            <a:r>
              <a:rPr lang="en-US" sz="2000" dirty="0"/>
              <a:t> </a:t>
            </a:r>
            <a:r>
              <a:rPr lang="en-US" sz="2000" dirty="0" err="1"/>
              <a:t>trực</a:t>
            </a:r>
            <a:r>
              <a:rPr lang="en-US" sz="2000" dirty="0"/>
              <a:t> </a:t>
            </a:r>
            <a:r>
              <a:rPr lang="en-US" sz="2000" dirty="0" err="1"/>
              <a:t>quan</a:t>
            </a:r>
            <a:r>
              <a:rPr lang="en-US" sz="2000" dirty="0"/>
              <a:t> </a:t>
            </a:r>
            <a:r>
              <a:rPr lang="en-US" sz="2000" dirty="0" err="1"/>
              <a:t>và</a:t>
            </a:r>
            <a:r>
              <a:rPr lang="en-US" sz="2000" dirty="0"/>
              <a:t> </a:t>
            </a:r>
            <a:r>
              <a:rPr lang="en-US" sz="2000" dirty="0" err="1"/>
              <a:t>hiệu</a:t>
            </a:r>
            <a:r>
              <a:rPr lang="en-US" sz="2000" dirty="0"/>
              <a:t> </a:t>
            </a:r>
            <a:r>
              <a:rPr lang="en-US" sz="2000" dirty="0" err="1"/>
              <a:t>quả</a:t>
            </a:r>
            <a:r>
              <a:rPr lang="en-US" sz="2000" dirty="0"/>
              <a:t>.</a:t>
            </a:r>
          </a:p>
          <a:p>
            <a:pPr marL="152400" indent="0">
              <a:buNone/>
            </a:pPr>
            <a:endParaRPr lang="en-US" sz="2000" dirty="0"/>
          </a:p>
        </p:txBody>
      </p:sp>
      <p:pic>
        <p:nvPicPr>
          <p:cNvPr id="5" name="Picture Placeholder 4">
            <a:extLst>
              <a:ext uri="{FF2B5EF4-FFF2-40B4-BE49-F238E27FC236}">
                <a16:creationId xmlns:a16="http://schemas.microsoft.com/office/drawing/2014/main" id="{928C864B-F218-4F6C-ADCB-84CED2C95DD9}"/>
              </a:ext>
            </a:extLst>
          </p:cNvPr>
          <p:cNvPicPr>
            <a:picLocks noGrp="1" noChangeAspect="1"/>
          </p:cNvPicPr>
          <p:nvPr>
            <p:ph type="pic" idx="2"/>
          </p:nvPr>
        </p:nvPicPr>
        <p:blipFill>
          <a:blip r:embed="rId3"/>
          <a:srcRect l="10954" r="10954"/>
          <a:stretch>
            <a:fillRect/>
          </a:stretch>
        </p:blipFill>
        <p:spPr>
          <a:xfrm>
            <a:off x="5703820" y="1224771"/>
            <a:ext cx="2990400" cy="2990400"/>
          </a:xfrm>
        </p:spPr>
      </p:pic>
      <p:grpSp>
        <p:nvGrpSpPr>
          <p:cNvPr id="917" name="Google Shape;917;p29"/>
          <p:cNvGrpSpPr/>
          <p:nvPr/>
        </p:nvGrpSpPr>
        <p:grpSpPr>
          <a:xfrm>
            <a:off x="8080592" y="191187"/>
            <a:ext cx="997823" cy="1575369"/>
            <a:chOff x="7230903" y="4040695"/>
            <a:chExt cx="708279" cy="1118235"/>
          </a:xfrm>
        </p:grpSpPr>
        <p:grpSp>
          <p:nvGrpSpPr>
            <p:cNvPr id="918" name="Google Shape;918;p29"/>
            <p:cNvGrpSpPr/>
            <p:nvPr/>
          </p:nvGrpSpPr>
          <p:grpSpPr>
            <a:xfrm>
              <a:off x="7230903" y="4040695"/>
              <a:ext cx="652843" cy="225742"/>
              <a:chOff x="7230903" y="4040695"/>
              <a:chExt cx="652843" cy="225742"/>
            </a:xfrm>
          </p:grpSpPr>
          <p:sp>
            <p:nvSpPr>
              <p:cNvPr id="919" name="Google Shape;919;p29"/>
              <p:cNvSpPr/>
              <p:nvPr/>
            </p:nvSpPr>
            <p:spPr>
              <a:xfrm>
                <a:off x="7230903" y="4040695"/>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29"/>
              <p:cNvSpPr/>
              <p:nvPr/>
            </p:nvSpPr>
            <p:spPr>
              <a:xfrm>
                <a:off x="7287577" y="4077081"/>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1" name="Google Shape;921;p29"/>
              <p:cNvGrpSpPr/>
              <p:nvPr/>
            </p:nvGrpSpPr>
            <p:grpSpPr>
              <a:xfrm>
                <a:off x="7487126" y="4081367"/>
                <a:ext cx="332041" cy="142684"/>
                <a:chOff x="7487126" y="4081367"/>
                <a:chExt cx="332041" cy="142684"/>
              </a:xfrm>
            </p:grpSpPr>
            <p:sp>
              <p:nvSpPr>
                <p:cNvPr id="922" name="Google Shape;922;p29"/>
                <p:cNvSpPr/>
                <p:nvPr/>
              </p:nvSpPr>
              <p:spPr>
                <a:xfrm>
                  <a:off x="7487126" y="4081367"/>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29"/>
                <p:cNvSpPr/>
                <p:nvPr/>
              </p:nvSpPr>
              <p:spPr>
                <a:xfrm>
                  <a:off x="7487126" y="4122134"/>
                  <a:ext cx="280320" cy="20383"/>
                </a:xfrm>
                <a:custGeom>
                  <a:avLst/>
                  <a:gdLst/>
                  <a:ahLst/>
                  <a:cxnLst/>
                  <a:rect l="l" t="t" r="r" b="b"/>
                  <a:pathLst>
                    <a:path w="280320" h="20383" extrusionOk="0">
                      <a:moveTo>
                        <a:pt x="0" y="0"/>
                      </a:moveTo>
                      <a:lnTo>
                        <a:pt x="280321" y="0"/>
                      </a:lnTo>
                      <a:lnTo>
                        <a:pt x="28032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29"/>
                <p:cNvSpPr/>
                <p:nvPr/>
              </p:nvSpPr>
              <p:spPr>
                <a:xfrm>
                  <a:off x="7487126" y="4162901"/>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29"/>
                <p:cNvSpPr/>
                <p:nvPr/>
              </p:nvSpPr>
              <p:spPr>
                <a:xfrm>
                  <a:off x="7487126" y="4203668"/>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26" name="Google Shape;926;p29"/>
            <p:cNvGrpSpPr/>
            <p:nvPr/>
          </p:nvGrpSpPr>
          <p:grpSpPr>
            <a:xfrm>
              <a:off x="7230903" y="4338161"/>
              <a:ext cx="652843" cy="225742"/>
              <a:chOff x="7230903" y="4338161"/>
              <a:chExt cx="652843" cy="225742"/>
            </a:xfrm>
          </p:grpSpPr>
          <p:sp>
            <p:nvSpPr>
              <p:cNvPr id="927" name="Google Shape;927;p29"/>
              <p:cNvSpPr/>
              <p:nvPr/>
            </p:nvSpPr>
            <p:spPr>
              <a:xfrm>
                <a:off x="7230903" y="4338161"/>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29"/>
              <p:cNvSpPr/>
              <p:nvPr/>
            </p:nvSpPr>
            <p:spPr>
              <a:xfrm>
                <a:off x="7287577" y="4374737"/>
                <a:ext cx="151161" cy="151066"/>
              </a:xfrm>
              <a:custGeom>
                <a:avLst/>
                <a:gdLst/>
                <a:ahLst/>
                <a:cxnLst/>
                <a:rect l="l" t="t" r="r" b="b"/>
                <a:pathLst>
                  <a:path w="151161" h="151066" extrusionOk="0">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9" name="Google Shape;929;p29"/>
              <p:cNvGrpSpPr/>
              <p:nvPr/>
            </p:nvGrpSpPr>
            <p:grpSpPr>
              <a:xfrm>
                <a:off x="7487126" y="4378833"/>
                <a:ext cx="332041" cy="142684"/>
                <a:chOff x="7487126" y="4378833"/>
                <a:chExt cx="332041" cy="142684"/>
              </a:xfrm>
            </p:grpSpPr>
            <p:sp>
              <p:nvSpPr>
                <p:cNvPr id="930" name="Google Shape;930;p29"/>
                <p:cNvSpPr/>
                <p:nvPr/>
              </p:nvSpPr>
              <p:spPr>
                <a:xfrm>
                  <a:off x="7525512" y="4378833"/>
                  <a:ext cx="293655" cy="20383"/>
                </a:xfrm>
                <a:custGeom>
                  <a:avLst/>
                  <a:gdLst/>
                  <a:ahLst/>
                  <a:cxnLst/>
                  <a:rect l="l" t="t" r="r" b="b"/>
                  <a:pathLst>
                    <a:path w="293655" h="20383" extrusionOk="0">
                      <a:moveTo>
                        <a:pt x="0" y="0"/>
                      </a:moveTo>
                      <a:lnTo>
                        <a:pt x="293656" y="0"/>
                      </a:lnTo>
                      <a:lnTo>
                        <a:pt x="293656"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29"/>
                <p:cNvSpPr/>
                <p:nvPr/>
              </p:nvSpPr>
              <p:spPr>
                <a:xfrm>
                  <a:off x="7487126" y="4419600"/>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29"/>
                <p:cNvSpPr/>
                <p:nvPr/>
              </p:nvSpPr>
              <p:spPr>
                <a:xfrm>
                  <a:off x="7563802" y="4460367"/>
                  <a:ext cx="255365" cy="20383"/>
                </a:xfrm>
                <a:custGeom>
                  <a:avLst/>
                  <a:gdLst/>
                  <a:ahLst/>
                  <a:cxnLst/>
                  <a:rect l="l" t="t" r="r" b="b"/>
                  <a:pathLst>
                    <a:path w="255365" h="20383" extrusionOk="0">
                      <a:moveTo>
                        <a:pt x="0" y="0"/>
                      </a:moveTo>
                      <a:lnTo>
                        <a:pt x="255365" y="0"/>
                      </a:lnTo>
                      <a:lnTo>
                        <a:pt x="25536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29"/>
                <p:cNvSpPr/>
                <p:nvPr/>
              </p:nvSpPr>
              <p:spPr>
                <a:xfrm>
                  <a:off x="7487126" y="4501134"/>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34" name="Google Shape;934;p29"/>
            <p:cNvSpPr/>
            <p:nvPr/>
          </p:nvSpPr>
          <p:spPr>
            <a:xfrm>
              <a:off x="7338250" y="4420804"/>
              <a:ext cx="50734" cy="60632"/>
            </a:xfrm>
            <a:custGeom>
              <a:avLst/>
              <a:gdLst/>
              <a:ahLst/>
              <a:cxnLst/>
              <a:rect l="l" t="t" r="r" b="b"/>
              <a:pathLst>
                <a:path w="50734" h="60632" extrusionOk="0">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5" name="Google Shape;935;p29"/>
            <p:cNvGrpSpPr/>
            <p:nvPr/>
          </p:nvGrpSpPr>
          <p:grpSpPr>
            <a:xfrm>
              <a:off x="7230903" y="4635722"/>
              <a:ext cx="652843" cy="225742"/>
              <a:chOff x="7230903" y="4635722"/>
              <a:chExt cx="652843" cy="225742"/>
            </a:xfrm>
          </p:grpSpPr>
          <p:sp>
            <p:nvSpPr>
              <p:cNvPr id="936" name="Google Shape;936;p29"/>
              <p:cNvSpPr/>
              <p:nvPr/>
            </p:nvSpPr>
            <p:spPr>
              <a:xfrm>
                <a:off x="7230903" y="4635722"/>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29"/>
              <p:cNvSpPr/>
              <p:nvPr/>
            </p:nvSpPr>
            <p:spPr>
              <a:xfrm>
                <a:off x="7287577" y="4672107"/>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8" name="Google Shape;938;p29"/>
              <p:cNvGrpSpPr/>
              <p:nvPr/>
            </p:nvGrpSpPr>
            <p:grpSpPr>
              <a:xfrm>
                <a:off x="7487126" y="4676394"/>
                <a:ext cx="332041" cy="142684"/>
                <a:chOff x="7487126" y="4676394"/>
                <a:chExt cx="332041" cy="142684"/>
              </a:xfrm>
            </p:grpSpPr>
            <p:sp>
              <p:nvSpPr>
                <p:cNvPr id="939" name="Google Shape;939;p29"/>
                <p:cNvSpPr/>
                <p:nvPr/>
              </p:nvSpPr>
              <p:spPr>
                <a:xfrm>
                  <a:off x="7487126" y="4676394"/>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29"/>
                <p:cNvSpPr/>
                <p:nvPr/>
              </p:nvSpPr>
              <p:spPr>
                <a:xfrm>
                  <a:off x="7487126" y="4717161"/>
                  <a:ext cx="290322" cy="20383"/>
                </a:xfrm>
                <a:custGeom>
                  <a:avLst/>
                  <a:gdLst/>
                  <a:ahLst/>
                  <a:cxnLst/>
                  <a:rect l="l" t="t" r="r" b="b"/>
                  <a:pathLst>
                    <a:path w="290322" h="20383" extrusionOk="0">
                      <a:moveTo>
                        <a:pt x="0" y="0"/>
                      </a:moveTo>
                      <a:lnTo>
                        <a:pt x="290322" y="0"/>
                      </a:lnTo>
                      <a:lnTo>
                        <a:pt x="29032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29"/>
                <p:cNvSpPr/>
                <p:nvPr/>
              </p:nvSpPr>
              <p:spPr>
                <a:xfrm>
                  <a:off x="7487126" y="4757928"/>
                  <a:ext cx="303942" cy="20383"/>
                </a:xfrm>
                <a:custGeom>
                  <a:avLst/>
                  <a:gdLst/>
                  <a:ahLst/>
                  <a:cxnLst/>
                  <a:rect l="l" t="t" r="r" b="b"/>
                  <a:pathLst>
                    <a:path w="303942" h="20383" extrusionOk="0">
                      <a:moveTo>
                        <a:pt x="0" y="0"/>
                      </a:moveTo>
                      <a:lnTo>
                        <a:pt x="303942" y="0"/>
                      </a:lnTo>
                      <a:lnTo>
                        <a:pt x="30394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29"/>
                <p:cNvSpPr/>
                <p:nvPr/>
              </p:nvSpPr>
              <p:spPr>
                <a:xfrm>
                  <a:off x="7487126" y="4798695"/>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43" name="Google Shape;943;p29"/>
            <p:cNvGrpSpPr/>
            <p:nvPr/>
          </p:nvGrpSpPr>
          <p:grpSpPr>
            <a:xfrm>
              <a:off x="7230903" y="4933188"/>
              <a:ext cx="652843" cy="225742"/>
              <a:chOff x="7230903" y="4933188"/>
              <a:chExt cx="652843" cy="225742"/>
            </a:xfrm>
          </p:grpSpPr>
          <p:grpSp>
            <p:nvGrpSpPr>
              <p:cNvPr id="944" name="Google Shape;944;p29"/>
              <p:cNvGrpSpPr/>
              <p:nvPr/>
            </p:nvGrpSpPr>
            <p:grpSpPr>
              <a:xfrm>
                <a:off x="7230903" y="4933188"/>
                <a:ext cx="652843" cy="225742"/>
                <a:chOff x="7230903" y="4933188"/>
                <a:chExt cx="652843" cy="225742"/>
              </a:xfrm>
            </p:grpSpPr>
            <p:sp>
              <p:nvSpPr>
                <p:cNvPr id="945" name="Google Shape;945;p29"/>
                <p:cNvSpPr/>
                <p:nvPr/>
              </p:nvSpPr>
              <p:spPr>
                <a:xfrm>
                  <a:off x="7230903" y="4933188"/>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29"/>
                <p:cNvSpPr/>
                <p:nvPr/>
              </p:nvSpPr>
              <p:spPr>
                <a:xfrm>
                  <a:off x="7287577" y="4969668"/>
                  <a:ext cx="151161" cy="151161"/>
                </a:xfrm>
                <a:custGeom>
                  <a:avLst/>
                  <a:gdLst/>
                  <a:ahLst/>
                  <a:cxnLst/>
                  <a:rect l="l" t="t" r="r" b="b"/>
                  <a:pathLst>
                    <a:path w="151161" h="151161" extrusionOk="0">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47" name="Google Shape;947;p29"/>
                <p:cNvGrpSpPr/>
                <p:nvPr/>
              </p:nvGrpSpPr>
              <p:grpSpPr>
                <a:xfrm>
                  <a:off x="7487126" y="4973859"/>
                  <a:ext cx="332041" cy="142684"/>
                  <a:chOff x="7487126" y="4973859"/>
                  <a:chExt cx="332041" cy="142684"/>
                </a:xfrm>
              </p:grpSpPr>
              <p:sp>
                <p:nvSpPr>
                  <p:cNvPr id="948" name="Google Shape;948;p29"/>
                  <p:cNvSpPr/>
                  <p:nvPr/>
                </p:nvSpPr>
                <p:spPr>
                  <a:xfrm>
                    <a:off x="7506747" y="4973859"/>
                    <a:ext cx="280034" cy="20383"/>
                  </a:xfrm>
                  <a:custGeom>
                    <a:avLst/>
                    <a:gdLst/>
                    <a:ahLst/>
                    <a:cxnLst/>
                    <a:rect l="l" t="t" r="r" b="b"/>
                    <a:pathLst>
                      <a:path w="280034" h="20383" extrusionOk="0">
                        <a:moveTo>
                          <a:pt x="0" y="0"/>
                        </a:moveTo>
                        <a:lnTo>
                          <a:pt x="280035" y="0"/>
                        </a:lnTo>
                        <a:lnTo>
                          <a:pt x="28003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29"/>
                  <p:cNvSpPr/>
                  <p:nvPr/>
                </p:nvSpPr>
                <p:spPr>
                  <a:xfrm>
                    <a:off x="7487126" y="5014626"/>
                    <a:ext cx="205073" cy="20383"/>
                  </a:xfrm>
                  <a:custGeom>
                    <a:avLst/>
                    <a:gdLst/>
                    <a:ahLst/>
                    <a:cxnLst/>
                    <a:rect l="l" t="t" r="r" b="b"/>
                    <a:pathLst>
                      <a:path w="205073" h="20383" extrusionOk="0">
                        <a:moveTo>
                          <a:pt x="0" y="0"/>
                        </a:moveTo>
                        <a:lnTo>
                          <a:pt x="205073" y="0"/>
                        </a:lnTo>
                        <a:lnTo>
                          <a:pt x="205073"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29"/>
                  <p:cNvSpPr/>
                  <p:nvPr/>
                </p:nvSpPr>
                <p:spPr>
                  <a:xfrm>
                    <a:off x="7487126" y="5055393"/>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29"/>
                  <p:cNvSpPr/>
                  <p:nvPr/>
                </p:nvSpPr>
                <p:spPr>
                  <a:xfrm>
                    <a:off x="7487126" y="5096160"/>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52" name="Google Shape;952;p29"/>
              <p:cNvSpPr/>
              <p:nvPr/>
            </p:nvSpPr>
            <p:spPr>
              <a:xfrm>
                <a:off x="7338250" y="5011639"/>
                <a:ext cx="50734" cy="60632"/>
              </a:xfrm>
              <a:custGeom>
                <a:avLst/>
                <a:gdLst/>
                <a:ahLst/>
                <a:cxnLst/>
                <a:rect l="l" t="t" r="r" b="b"/>
                <a:pathLst>
                  <a:path w="50734" h="60632" extrusionOk="0">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29"/>
            <p:cNvGrpSpPr/>
            <p:nvPr/>
          </p:nvGrpSpPr>
          <p:grpSpPr>
            <a:xfrm>
              <a:off x="7816120" y="4307395"/>
              <a:ext cx="123062" cy="63817"/>
              <a:chOff x="7816120" y="4307395"/>
              <a:chExt cx="123062" cy="63817"/>
            </a:xfrm>
          </p:grpSpPr>
          <p:sp>
            <p:nvSpPr>
              <p:cNvPr id="954" name="Google Shape;954;p29"/>
              <p:cNvSpPr/>
              <p:nvPr/>
            </p:nvSpPr>
            <p:spPr>
              <a:xfrm>
                <a:off x="7816120" y="4307395"/>
                <a:ext cx="123062" cy="63817"/>
              </a:xfrm>
              <a:custGeom>
                <a:avLst/>
                <a:gdLst/>
                <a:ahLst/>
                <a:cxnLst/>
                <a:rect l="l" t="t" r="r" b="b"/>
                <a:pathLst>
                  <a:path w="123062" h="63817" extrusionOk="0">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29"/>
              <p:cNvSpPr/>
              <p:nvPr/>
            </p:nvSpPr>
            <p:spPr>
              <a:xfrm>
                <a:off x="7858029" y="4319682"/>
                <a:ext cx="39242" cy="39243"/>
              </a:xfrm>
              <a:custGeom>
                <a:avLst/>
                <a:gdLst/>
                <a:ahLst/>
                <a:cxnLst/>
                <a:rect l="l" t="t" r="r" b="b"/>
                <a:pathLst>
                  <a:path w="39242" h="39243" extrusionOk="0">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29"/>
            <p:cNvGrpSpPr/>
            <p:nvPr/>
          </p:nvGrpSpPr>
          <p:grpSpPr>
            <a:xfrm>
              <a:off x="7816120" y="4892994"/>
              <a:ext cx="123062" cy="79991"/>
              <a:chOff x="7816120" y="4892994"/>
              <a:chExt cx="123062" cy="79991"/>
            </a:xfrm>
          </p:grpSpPr>
          <p:grpSp>
            <p:nvGrpSpPr>
              <p:cNvPr id="957" name="Google Shape;957;p29"/>
              <p:cNvGrpSpPr/>
              <p:nvPr/>
            </p:nvGrpSpPr>
            <p:grpSpPr>
              <a:xfrm>
                <a:off x="7816120" y="4902803"/>
                <a:ext cx="123062" cy="63817"/>
                <a:chOff x="7816120" y="4902803"/>
                <a:chExt cx="123062" cy="63817"/>
              </a:xfrm>
            </p:grpSpPr>
            <p:sp>
              <p:nvSpPr>
                <p:cNvPr id="958" name="Google Shape;958;p29"/>
                <p:cNvSpPr/>
                <p:nvPr/>
              </p:nvSpPr>
              <p:spPr>
                <a:xfrm>
                  <a:off x="7816120" y="4902803"/>
                  <a:ext cx="123062" cy="63817"/>
                </a:xfrm>
                <a:custGeom>
                  <a:avLst/>
                  <a:gdLst/>
                  <a:ahLst/>
                  <a:cxnLst/>
                  <a:rect l="l" t="t" r="r" b="b"/>
                  <a:pathLst>
                    <a:path w="123062" h="63817" extrusionOk="0">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29"/>
                <p:cNvSpPr/>
                <p:nvPr/>
              </p:nvSpPr>
              <p:spPr>
                <a:xfrm>
                  <a:off x="7858029" y="4915090"/>
                  <a:ext cx="39242" cy="39243"/>
                </a:xfrm>
                <a:custGeom>
                  <a:avLst/>
                  <a:gdLst/>
                  <a:ahLst/>
                  <a:cxnLst/>
                  <a:rect l="l" t="t" r="r" b="b"/>
                  <a:pathLst>
                    <a:path w="39242" h="39243" extrusionOk="0">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0" name="Google Shape;960;p29"/>
              <p:cNvSpPr/>
              <p:nvPr/>
            </p:nvSpPr>
            <p:spPr>
              <a:xfrm rot="-2700000">
                <a:off x="7825456" y="4928129"/>
                <a:ext cx="103403" cy="9720"/>
              </a:xfrm>
              <a:custGeom>
                <a:avLst/>
                <a:gdLst/>
                <a:ahLst/>
                <a:cxnLst/>
                <a:rect l="l" t="t" r="r" b="b"/>
                <a:pathLst>
                  <a:path w="103346" h="9715" extrusionOk="0">
                    <a:moveTo>
                      <a:pt x="0" y="0"/>
                    </a:moveTo>
                    <a:lnTo>
                      <a:pt x="103346" y="0"/>
                    </a:lnTo>
                    <a:lnTo>
                      <a:pt x="103346" y="9716"/>
                    </a:lnTo>
                    <a:lnTo>
                      <a:pt x="0" y="9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4047174" y="2571975"/>
            <a:ext cx="5039675" cy="841800"/>
          </a:xfrm>
          <a:prstGeom prst="rect">
            <a:avLst/>
          </a:prstGeom>
        </p:spPr>
        <p:txBody>
          <a:bodyPr spcFirstLastPara="1" wrap="square" lIns="91425" tIns="91425" rIns="91425" bIns="91425" anchor="t" anchorCtr="0">
            <a:noAutofit/>
          </a:bodyPr>
          <a:lstStyle/>
          <a:p>
            <a:pPr lvl="2"/>
            <a:r>
              <a:rPr lang="en-US" dirty="0" err="1"/>
              <a:t>Chức</a:t>
            </a:r>
            <a:r>
              <a:rPr lang="en-US" dirty="0"/>
              <a:t> </a:t>
            </a:r>
            <a:r>
              <a:rPr lang="en-US" dirty="0" err="1"/>
              <a:t>năng</a:t>
            </a:r>
            <a:r>
              <a:rPr lang="en-US" dirty="0"/>
              <a:t> Studio 3T</a:t>
            </a:r>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pic>
        <p:nvPicPr>
          <p:cNvPr id="968" name="Google Shape;968;p30"/>
          <p:cNvPicPr preferRelativeResize="0">
            <a:picLocks noGrp="1"/>
          </p:cNvPicPr>
          <p:nvPr>
            <p:ph type="pic" idx="3"/>
          </p:nvPr>
        </p:nvPicPr>
        <p:blipFill rotWithShape="1">
          <a:blip r:embed="rId3">
            <a:alphaModFix/>
          </a:blip>
          <a:srcRect l="9184" r="24068"/>
          <a:stretch/>
        </p:blipFill>
        <p:spPr>
          <a:xfrm>
            <a:off x="484625" y="1076550"/>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1" name="Google Shape;1051;p31"/>
          <p:cNvSpPr txBox="1">
            <a:spLocks noGrp="1"/>
          </p:cNvSpPr>
          <p:nvPr>
            <p:ph type="title"/>
          </p:nvPr>
        </p:nvSpPr>
        <p:spPr>
          <a:xfrm>
            <a:off x="298156" y="166093"/>
            <a:ext cx="8294412" cy="572700"/>
          </a:xfrm>
          <a:prstGeom prst="rect">
            <a:avLst/>
          </a:prstGeom>
        </p:spPr>
        <p:txBody>
          <a:bodyPr spcFirstLastPara="1" wrap="square" lIns="91425" tIns="91425" rIns="91425" bIns="91425" anchor="t" anchorCtr="0">
            <a:noAutofit/>
          </a:bodyPr>
          <a:lstStyle/>
          <a:p>
            <a:pPr lvl="3"/>
            <a:r>
              <a:rPr lang="en-US" sz="3200" dirty="0" err="1"/>
              <a:t>Quản</a:t>
            </a:r>
            <a:r>
              <a:rPr lang="en-US" sz="3200" dirty="0"/>
              <a:t> </a:t>
            </a:r>
            <a:r>
              <a:rPr lang="en-US" sz="3200" dirty="0" err="1"/>
              <a:t>lý</a:t>
            </a:r>
            <a:r>
              <a:rPr lang="en-US" sz="3200" dirty="0"/>
              <a:t> </a:t>
            </a:r>
            <a:r>
              <a:rPr lang="en-US" sz="3200" dirty="0" err="1"/>
              <a:t>và</a:t>
            </a:r>
            <a:r>
              <a:rPr lang="en-US" sz="3200" dirty="0"/>
              <a:t> </a:t>
            </a:r>
            <a:r>
              <a:rPr lang="en-US" sz="3200" dirty="0" err="1"/>
              <a:t>trực</a:t>
            </a:r>
            <a:r>
              <a:rPr lang="en-US" sz="3200" dirty="0"/>
              <a:t> </a:t>
            </a:r>
            <a:r>
              <a:rPr lang="en-US" sz="3200" dirty="0" err="1"/>
              <a:t>quan</a:t>
            </a:r>
            <a:r>
              <a:rPr lang="en-US" sz="3200" dirty="0"/>
              <a:t> </a:t>
            </a:r>
            <a:r>
              <a:rPr lang="en-US" sz="3200" dirty="0" err="1"/>
              <a:t>hóa</a:t>
            </a:r>
            <a:r>
              <a:rPr lang="en-US" sz="3200" dirty="0"/>
              <a:t> </a:t>
            </a:r>
            <a:r>
              <a:rPr lang="en-US" sz="3200" dirty="0" err="1"/>
              <a:t>cơ</a:t>
            </a:r>
            <a:r>
              <a:rPr lang="en-US" sz="3200" dirty="0"/>
              <a:t> </a:t>
            </a:r>
            <a:r>
              <a:rPr lang="en-US" sz="3200" dirty="0" err="1"/>
              <a:t>sở</a:t>
            </a:r>
            <a:r>
              <a:rPr lang="en-US" sz="3200" dirty="0"/>
              <a:t> </a:t>
            </a:r>
            <a:r>
              <a:rPr lang="en-US" sz="3200" dirty="0" err="1"/>
              <a:t>dữ</a:t>
            </a:r>
            <a:r>
              <a:rPr lang="en-US" sz="3200" dirty="0"/>
              <a:t> </a:t>
            </a:r>
            <a:r>
              <a:rPr lang="en-US" sz="3200" dirty="0" err="1"/>
              <a:t>liệu</a:t>
            </a:r>
            <a:endParaRPr lang="en-US" sz="3200" dirty="0"/>
          </a:p>
        </p:txBody>
      </p:sp>
      <p:sp>
        <p:nvSpPr>
          <p:cNvPr id="1053" name="Google Shape;1053;p31"/>
          <p:cNvSpPr txBox="1">
            <a:spLocks noGrp="1"/>
          </p:cNvSpPr>
          <p:nvPr>
            <p:ph type="subTitle" idx="2"/>
          </p:nvPr>
        </p:nvSpPr>
        <p:spPr>
          <a:xfrm>
            <a:off x="0" y="3514792"/>
            <a:ext cx="9019503" cy="1949256"/>
          </a:xfrm>
          <a:prstGeom prst="rect">
            <a:avLst/>
          </a:prstGeom>
        </p:spPr>
        <p:txBody>
          <a:bodyPr spcFirstLastPara="1" wrap="square" lIns="91425" tIns="91425" rIns="91425" bIns="91425" anchor="t" anchorCtr="0">
            <a:noAutofit/>
          </a:bodyPr>
          <a:lstStyle/>
          <a:p>
            <a:pPr marL="171450" indent="0"/>
            <a:r>
              <a:rPr lang="en-US" sz="1600" dirty="0" err="1">
                <a:latin typeface="+mn-lt"/>
              </a:rPr>
              <a:t>Với</a:t>
            </a:r>
            <a:r>
              <a:rPr lang="en-US" sz="1600" dirty="0">
                <a:latin typeface="+mn-lt"/>
              </a:rPr>
              <a:t> </a:t>
            </a:r>
            <a:r>
              <a:rPr lang="en-US" sz="1600" dirty="0" err="1">
                <a:latin typeface="+mn-lt"/>
              </a:rPr>
              <a:t>trình</a:t>
            </a:r>
            <a:r>
              <a:rPr lang="en-US" sz="1600" dirty="0">
                <a:latin typeface="+mn-lt"/>
              </a:rPr>
              <a:t> </a:t>
            </a:r>
            <a:r>
              <a:rPr lang="en-US" sz="1600" dirty="0" err="1">
                <a:latin typeface="+mn-lt"/>
              </a:rPr>
              <a:t>quản</a:t>
            </a:r>
            <a:r>
              <a:rPr lang="en-US" sz="1600" dirty="0">
                <a:latin typeface="+mn-lt"/>
              </a:rPr>
              <a:t> </a:t>
            </a:r>
            <a:r>
              <a:rPr lang="en-US" sz="1600" dirty="0" err="1">
                <a:latin typeface="+mn-lt"/>
              </a:rPr>
              <a:t>lý</a:t>
            </a:r>
            <a:r>
              <a:rPr lang="en-US" sz="1600" dirty="0">
                <a:latin typeface="+mn-lt"/>
              </a:rPr>
              <a:t> </a:t>
            </a:r>
            <a:r>
              <a:rPr lang="en-US" sz="1600" dirty="0" err="1">
                <a:latin typeface="+mn-lt"/>
              </a:rPr>
              <a:t>cơ</a:t>
            </a:r>
            <a:r>
              <a:rPr lang="en-US" sz="1600" dirty="0">
                <a:latin typeface="+mn-lt"/>
              </a:rPr>
              <a:t> </a:t>
            </a:r>
            <a:r>
              <a:rPr lang="en-US" sz="1600" dirty="0" err="1">
                <a:latin typeface="+mn-lt"/>
              </a:rPr>
              <a:t>sở</a:t>
            </a:r>
            <a:r>
              <a:rPr lang="en-US" sz="1600" dirty="0">
                <a:latin typeface="+mn-lt"/>
              </a:rPr>
              <a:t> </a:t>
            </a:r>
            <a:r>
              <a:rPr lang="en-US" sz="1600" dirty="0" err="1">
                <a:latin typeface="+mn-lt"/>
              </a:rPr>
              <a:t>dữ</a:t>
            </a:r>
            <a:r>
              <a:rPr lang="en-US" sz="1600" dirty="0">
                <a:latin typeface="+mn-lt"/>
              </a:rPr>
              <a:t> </a:t>
            </a:r>
            <a:r>
              <a:rPr lang="en-US" sz="1600" dirty="0" err="1">
                <a:latin typeface="+mn-lt"/>
              </a:rPr>
              <a:t>liệu</a:t>
            </a:r>
            <a:r>
              <a:rPr lang="en-US" sz="1600" dirty="0">
                <a:latin typeface="+mn-lt"/>
              </a:rPr>
              <a:t>, </a:t>
            </a:r>
            <a:r>
              <a:rPr lang="en-US" sz="1600" dirty="0" err="1">
                <a:latin typeface="+mn-lt"/>
              </a:rPr>
              <a:t>người</a:t>
            </a:r>
            <a:r>
              <a:rPr lang="en-US" sz="1600" dirty="0">
                <a:latin typeface="+mn-lt"/>
              </a:rPr>
              <a:t> </a:t>
            </a:r>
            <a:r>
              <a:rPr lang="en-US" sz="1600" dirty="0" err="1">
                <a:latin typeface="+mn-lt"/>
              </a:rPr>
              <a:t>dùng</a:t>
            </a:r>
            <a:r>
              <a:rPr lang="en-US" sz="1600" dirty="0">
                <a:latin typeface="+mn-lt"/>
              </a:rPr>
              <a:t> </a:t>
            </a:r>
            <a:r>
              <a:rPr lang="en-US" sz="1600" dirty="0" err="1">
                <a:latin typeface="+mn-lt"/>
              </a:rPr>
              <a:t>có</a:t>
            </a:r>
            <a:r>
              <a:rPr lang="en-US" sz="1600" dirty="0">
                <a:latin typeface="+mn-lt"/>
              </a:rPr>
              <a:t> </a:t>
            </a:r>
            <a:r>
              <a:rPr lang="en-US" sz="1600" dirty="0" err="1">
                <a:latin typeface="+mn-lt"/>
              </a:rPr>
              <a:t>thể</a:t>
            </a:r>
            <a:r>
              <a:rPr lang="en-US" sz="1600" dirty="0">
                <a:latin typeface="+mn-lt"/>
              </a:rPr>
              <a:t> </a:t>
            </a:r>
            <a:r>
              <a:rPr lang="en-US" sz="1600" dirty="0" err="1">
                <a:latin typeface="+mn-lt"/>
              </a:rPr>
              <a:t>tạo</a:t>
            </a:r>
            <a:r>
              <a:rPr lang="en-US" sz="1600" dirty="0">
                <a:latin typeface="+mn-lt"/>
              </a:rPr>
              <a:t>, </a:t>
            </a:r>
            <a:r>
              <a:rPr lang="en-US" sz="1600" dirty="0" err="1">
                <a:latin typeface="+mn-lt"/>
              </a:rPr>
              <a:t>chỉnh</a:t>
            </a:r>
            <a:r>
              <a:rPr lang="en-US" sz="1600" dirty="0">
                <a:latin typeface="+mn-lt"/>
              </a:rPr>
              <a:t> </a:t>
            </a:r>
            <a:r>
              <a:rPr lang="en-US" sz="1600" dirty="0" err="1">
                <a:latin typeface="+mn-lt"/>
              </a:rPr>
              <a:t>sửa</a:t>
            </a:r>
            <a:r>
              <a:rPr lang="en-US" sz="1600" dirty="0">
                <a:latin typeface="+mn-lt"/>
              </a:rPr>
              <a:t>, </a:t>
            </a:r>
            <a:r>
              <a:rPr lang="en-US" sz="1600" dirty="0" err="1">
                <a:latin typeface="+mn-lt"/>
              </a:rPr>
              <a:t>xóa</a:t>
            </a:r>
            <a:r>
              <a:rPr lang="en-US" sz="1600" dirty="0">
                <a:latin typeface="+mn-lt"/>
              </a:rPr>
              <a:t> </a:t>
            </a:r>
            <a:r>
              <a:rPr lang="en-US" sz="1600" dirty="0" err="1">
                <a:latin typeface="+mn-lt"/>
              </a:rPr>
              <a:t>và</a:t>
            </a:r>
            <a:r>
              <a:rPr lang="en-US" sz="1600" dirty="0">
                <a:latin typeface="+mn-lt"/>
              </a:rPr>
              <a:t> </a:t>
            </a:r>
            <a:r>
              <a:rPr lang="en-US" sz="1600" dirty="0" err="1">
                <a:latin typeface="+mn-lt"/>
              </a:rPr>
              <a:t>quản</a:t>
            </a:r>
            <a:r>
              <a:rPr lang="en-US" sz="1600" dirty="0">
                <a:latin typeface="+mn-lt"/>
              </a:rPr>
              <a:t> </a:t>
            </a:r>
            <a:r>
              <a:rPr lang="en-US" sz="1600" dirty="0" err="1">
                <a:latin typeface="+mn-lt"/>
              </a:rPr>
              <a:t>lý</a:t>
            </a:r>
            <a:r>
              <a:rPr lang="en-US" sz="1600" dirty="0">
                <a:latin typeface="+mn-lt"/>
              </a:rPr>
              <a:t> </a:t>
            </a:r>
            <a:r>
              <a:rPr lang="en-US" sz="1600" dirty="0" err="1">
                <a:latin typeface="+mn-lt"/>
              </a:rPr>
              <a:t>các</a:t>
            </a:r>
            <a:r>
              <a:rPr lang="en-US" sz="1600" dirty="0">
                <a:latin typeface="+mn-lt"/>
              </a:rPr>
              <a:t> </a:t>
            </a:r>
            <a:r>
              <a:rPr lang="en-US" sz="1600" dirty="0" err="1">
                <a:latin typeface="+mn-lt"/>
              </a:rPr>
              <a:t>bộ</a:t>
            </a:r>
            <a:r>
              <a:rPr lang="en-US" sz="1600" dirty="0">
                <a:latin typeface="+mn-lt"/>
              </a:rPr>
              <a:t> </a:t>
            </a:r>
            <a:r>
              <a:rPr lang="en-US" sz="1600" dirty="0" err="1">
                <a:latin typeface="+mn-lt"/>
              </a:rPr>
              <a:t>sưu</a:t>
            </a:r>
            <a:r>
              <a:rPr lang="en-US" sz="1600" dirty="0">
                <a:latin typeface="+mn-lt"/>
              </a:rPr>
              <a:t> </a:t>
            </a:r>
            <a:r>
              <a:rPr lang="en-US" sz="1600" dirty="0" err="1">
                <a:latin typeface="+mn-lt"/>
              </a:rPr>
              <a:t>tập</a:t>
            </a:r>
            <a:r>
              <a:rPr lang="en-US" sz="1600" dirty="0">
                <a:latin typeface="+mn-lt"/>
              </a:rPr>
              <a:t> </a:t>
            </a:r>
            <a:r>
              <a:rPr lang="en-US" sz="1600" dirty="0" err="1">
                <a:latin typeface="+mn-lt"/>
              </a:rPr>
              <a:t>và</a:t>
            </a:r>
            <a:r>
              <a:rPr lang="en-US" sz="1600" dirty="0">
                <a:latin typeface="+mn-lt"/>
              </a:rPr>
              <a:t> </a:t>
            </a:r>
            <a:r>
              <a:rPr lang="en-US" sz="1600" dirty="0" err="1">
                <a:latin typeface="+mn-lt"/>
              </a:rPr>
              <a:t>tài</a:t>
            </a:r>
            <a:r>
              <a:rPr lang="en-US" sz="1600" dirty="0">
                <a:latin typeface="+mn-lt"/>
              </a:rPr>
              <a:t> </a:t>
            </a:r>
            <a:r>
              <a:rPr lang="en-US" sz="1600" dirty="0" err="1">
                <a:latin typeface="+mn-lt"/>
              </a:rPr>
              <a:t>liệu</a:t>
            </a:r>
            <a:r>
              <a:rPr lang="en-US" sz="1600" dirty="0">
                <a:latin typeface="+mn-lt"/>
              </a:rPr>
              <a:t> </a:t>
            </a:r>
            <a:r>
              <a:rPr lang="en-US" sz="1600" dirty="0" err="1">
                <a:latin typeface="+mn-lt"/>
              </a:rPr>
              <a:t>một</a:t>
            </a:r>
            <a:r>
              <a:rPr lang="en-US" sz="1600" dirty="0">
                <a:latin typeface="+mn-lt"/>
              </a:rPr>
              <a:t> </a:t>
            </a:r>
            <a:r>
              <a:rPr lang="en-US" sz="1600" dirty="0" err="1">
                <a:latin typeface="+mn-lt"/>
              </a:rPr>
              <a:t>cách</a:t>
            </a:r>
            <a:r>
              <a:rPr lang="en-US" sz="1600" dirty="0">
                <a:latin typeface="+mn-lt"/>
              </a:rPr>
              <a:t> </a:t>
            </a:r>
            <a:r>
              <a:rPr lang="en-US" sz="1600" dirty="0" err="1">
                <a:latin typeface="+mn-lt"/>
              </a:rPr>
              <a:t>trực</a:t>
            </a:r>
            <a:r>
              <a:rPr lang="en-US" sz="1600" dirty="0">
                <a:latin typeface="+mn-lt"/>
              </a:rPr>
              <a:t> </a:t>
            </a:r>
            <a:r>
              <a:rPr lang="en-US" sz="1600" dirty="0" err="1">
                <a:latin typeface="+mn-lt"/>
              </a:rPr>
              <a:t>quan</a:t>
            </a:r>
            <a:r>
              <a:rPr lang="en-US" sz="1600" dirty="0">
                <a:latin typeface="+mn-lt"/>
              </a:rPr>
              <a:t>. </a:t>
            </a:r>
          </a:p>
          <a:p>
            <a:pPr marL="171450" indent="0"/>
            <a:r>
              <a:rPr lang="en-US" sz="1600" dirty="0" err="1">
                <a:latin typeface="+mn-lt"/>
              </a:rPr>
              <a:t>Giao</a:t>
            </a:r>
            <a:r>
              <a:rPr lang="en-US" sz="1600" dirty="0">
                <a:latin typeface="+mn-lt"/>
              </a:rPr>
              <a:t> </a:t>
            </a:r>
            <a:r>
              <a:rPr lang="en-US" sz="1600" dirty="0" err="1">
                <a:latin typeface="+mn-lt"/>
              </a:rPr>
              <a:t>diện</a:t>
            </a:r>
            <a:r>
              <a:rPr lang="en-US" sz="1600" dirty="0">
                <a:latin typeface="+mn-lt"/>
              </a:rPr>
              <a:t> </a:t>
            </a:r>
            <a:r>
              <a:rPr lang="en-US" sz="1600" dirty="0" err="1">
                <a:latin typeface="+mn-lt"/>
              </a:rPr>
              <a:t>đồ</a:t>
            </a:r>
            <a:r>
              <a:rPr lang="en-US" sz="1600" dirty="0">
                <a:latin typeface="+mn-lt"/>
              </a:rPr>
              <a:t> </a:t>
            </a:r>
            <a:r>
              <a:rPr lang="en-US" sz="1600" dirty="0" err="1">
                <a:latin typeface="+mn-lt"/>
              </a:rPr>
              <a:t>họa</a:t>
            </a:r>
            <a:r>
              <a:rPr lang="en-US" sz="1600" dirty="0">
                <a:latin typeface="+mn-lt"/>
              </a:rPr>
              <a:t> </a:t>
            </a:r>
            <a:r>
              <a:rPr lang="en-US" sz="1600" dirty="0" err="1">
                <a:latin typeface="+mn-lt"/>
              </a:rPr>
              <a:t>của</a:t>
            </a:r>
            <a:r>
              <a:rPr lang="en-US" sz="1600" dirty="0">
                <a:latin typeface="+mn-lt"/>
              </a:rPr>
              <a:t> Studio 3T </a:t>
            </a:r>
            <a:r>
              <a:rPr lang="en-US" sz="1600" dirty="0" err="1">
                <a:latin typeface="+mn-lt"/>
              </a:rPr>
              <a:t>giúp</a:t>
            </a:r>
            <a:r>
              <a:rPr lang="en-US" sz="1600" dirty="0">
                <a:latin typeface="+mn-lt"/>
              </a:rPr>
              <a:t> </a:t>
            </a:r>
            <a:r>
              <a:rPr lang="en-US" sz="1600" dirty="0" err="1">
                <a:latin typeface="+mn-lt"/>
              </a:rPr>
              <a:t>duyệt</a:t>
            </a:r>
            <a:r>
              <a:rPr lang="en-US" sz="1600" dirty="0">
                <a:latin typeface="+mn-lt"/>
              </a:rPr>
              <a:t>, </a:t>
            </a:r>
            <a:r>
              <a:rPr lang="en-US" sz="1600" dirty="0" err="1">
                <a:latin typeface="+mn-lt"/>
              </a:rPr>
              <a:t>tìm</a:t>
            </a:r>
            <a:r>
              <a:rPr lang="en-US" sz="1600" dirty="0">
                <a:latin typeface="+mn-lt"/>
              </a:rPr>
              <a:t> </a:t>
            </a:r>
            <a:r>
              <a:rPr lang="en-US" sz="1600" dirty="0" err="1">
                <a:latin typeface="+mn-lt"/>
              </a:rPr>
              <a:t>kiếm</a:t>
            </a:r>
            <a:r>
              <a:rPr lang="en-US" sz="1600" dirty="0">
                <a:latin typeface="+mn-lt"/>
              </a:rPr>
              <a:t> </a:t>
            </a:r>
            <a:r>
              <a:rPr lang="en-US" sz="1600" dirty="0" err="1">
                <a:latin typeface="+mn-lt"/>
              </a:rPr>
              <a:t>và</a:t>
            </a:r>
            <a:r>
              <a:rPr lang="en-US" sz="1600" dirty="0">
                <a:latin typeface="+mn-lt"/>
              </a:rPr>
              <a:t> </a:t>
            </a:r>
            <a:r>
              <a:rPr lang="en-US" sz="1600" dirty="0" err="1">
                <a:latin typeface="+mn-lt"/>
              </a:rPr>
              <a:t>sắp</a:t>
            </a:r>
            <a:r>
              <a:rPr lang="en-US" sz="1600" dirty="0">
                <a:latin typeface="+mn-lt"/>
              </a:rPr>
              <a:t> </a:t>
            </a:r>
            <a:r>
              <a:rPr lang="en-US" sz="1600" dirty="0" err="1">
                <a:latin typeface="+mn-lt"/>
              </a:rPr>
              <a:t>xếp</a:t>
            </a:r>
            <a:r>
              <a:rPr lang="en-US" sz="1600" dirty="0">
                <a:latin typeface="+mn-lt"/>
              </a:rPr>
              <a:t> </a:t>
            </a:r>
            <a:r>
              <a:rPr lang="en-US" sz="1600" dirty="0" err="1">
                <a:latin typeface="+mn-lt"/>
              </a:rPr>
              <a:t>dữ</a:t>
            </a:r>
            <a:r>
              <a:rPr lang="en-US" sz="1600" dirty="0">
                <a:latin typeface="+mn-lt"/>
              </a:rPr>
              <a:t> </a:t>
            </a:r>
            <a:r>
              <a:rPr lang="en-US" sz="1600" dirty="0" err="1">
                <a:latin typeface="+mn-lt"/>
              </a:rPr>
              <a:t>liệu</a:t>
            </a:r>
            <a:r>
              <a:rPr lang="en-US" sz="1600" dirty="0">
                <a:latin typeface="+mn-lt"/>
              </a:rPr>
              <a:t> </a:t>
            </a:r>
            <a:r>
              <a:rPr lang="en-US" sz="1600" dirty="0" err="1">
                <a:latin typeface="+mn-lt"/>
              </a:rPr>
              <a:t>dễ</a:t>
            </a:r>
            <a:r>
              <a:rPr lang="en-US" sz="1600" dirty="0">
                <a:latin typeface="+mn-lt"/>
              </a:rPr>
              <a:t> </a:t>
            </a:r>
            <a:r>
              <a:rPr lang="en-US" sz="1600" dirty="0" err="1">
                <a:latin typeface="+mn-lt"/>
              </a:rPr>
              <a:t>dàng</a:t>
            </a:r>
            <a:r>
              <a:rPr lang="en-US" sz="1600" dirty="0">
                <a:latin typeface="+mn-lt"/>
              </a:rPr>
              <a:t> </a:t>
            </a:r>
            <a:r>
              <a:rPr lang="en-US" sz="1600" dirty="0" err="1">
                <a:latin typeface="+mn-lt"/>
              </a:rPr>
              <a:t>mà</a:t>
            </a:r>
            <a:r>
              <a:rPr lang="en-US" sz="1600" dirty="0">
                <a:latin typeface="+mn-lt"/>
              </a:rPr>
              <a:t> </a:t>
            </a:r>
            <a:r>
              <a:rPr lang="en-US" sz="1600" dirty="0" err="1">
                <a:latin typeface="+mn-lt"/>
              </a:rPr>
              <a:t>không</a:t>
            </a:r>
            <a:r>
              <a:rPr lang="en-US" sz="1600" dirty="0">
                <a:latin typeface="+mn-lt"/>
              </a:rPr>
              <a:t> </a:t>
            </a:r>
            <a:r>
              <a:rPr lang="en-US" sz="1600" dirty="0" err="1">
                <a:latin typeface="+mn-lt"/>
              </a:rPr>
              <a:t>cần</a:t>
            </a:r>
            <a:r>
              <a:rPr lang="en-US" sz="1600" dirty="0">
                <a:latin typeface="+mn-lt"/>
              </a:rPr>
              <a:t> </a:t>
            </a:r>
            <a:r>
              <a:rPr lang="en-US" sz="1600" dirty="0" err="1">
                <a:latin typeface="+mn-lt"/>
              </a:rPr>
              <a:t>sử</a:t>
            </a:r>
            <a:r>
              <a:rPr lang="en-US" sz="1600" dirty="0">
                <a:latin typeface="+mn-lt"/>
              </a:rPr>
              <a:t> </a:t>
            </a:r>
            <a:r>
              <a:rPr lang="en-US" sz="1600" dirty="0" err="1">
                <a:latin typeface="+mn-lt"/>
              </a:rPr>
              <a:t>dụng</a:t>
            </a:r>
            <a:r>
              <a:rPr lang="en-US" sz="1600" dirty="0">
                <a:latin typeface="+mn-lt"/>
              </a:rPr>
              <a:t> </a:t>
            </a:r>
            <a:r>
              <a:rPr lang="en-US" sz="1600" dirty="0" err="1">
                <a:latin typeface="+mn-lt"/>
              </a:rPr>
              <a:t>lệnh</a:t>
            </a:r>
            <a:r>
              <a:rPr lang="en-US" sz="1600" dirty="0">
                <a:latin typeface="+mn-lt"/>
              </a:rPr>
              <a:t> </a:t>
            </a:r>
            <a:r>
              <a:rPr lang="en-US" sz="1600" dirty="0" err="1">
                <a:latin typeface="+mn-lt"/>
              </a:rPr>
              <a:t>dòng</a:t>
            </a:r>
            <a:r>
              <a:rPr lang="en-US" sz="1600" dirty="0">
                <a:latin typeface="+mn-lt"/>
              </a:rPr>
              <a:t>. </a:t>
            </a:r>
            <a:r>
              <a:rPr lang="en-US" sz="1600" dirty="0" err="1">
                <a:latin typeface="+mn-lt"/>
              </a:rPr>
              <a:t>Trình</a:t>
            </a:r>
            <a:r>
              <a:rPr lang="en-US" sz="1600" dirty="0">
                <a:latin typeface="+mn-lt"/>
              </a:rPr>
              <a:t> </a:t>
            </a:r>
            <a:r>
              <a:rPr lang="en-US" sz="1600" dirty="0" err="1">
                <a:latin typeface="+mn-lt"/>
              </a:rPr>
              <a:t>xem</a:t>
            </a:r>
            <a:r>
              <a:rPr lang="en-US" sz="1600" dirty="0">
                <a:latin typeface="+mn-lt"/>
              </a:rPr>
              <a:t> </a:t>
            </a:r>
            <a:r>
              <a:rPr lang="en-US" sz="1600" dirty="0" err="1">
                <a:latin typeface="+mn-lt"/>
              </a:rPr>
              <a:t>và</a:t>
            </a:r>
            <a:r>
              <a:rPr lang="en-US" sz="1600" dirty="0">
                <a:latin typeface="+mn-lt"/>
              </a:rPr>
              <a:t> </a:t>
            </a:r>
            <a:r>
              <a:rPr lang="en-US" sz="1600" dirty="0" err="1">
                <a:latin typeface="+mn-lt"/>
              </a:rPr>
              <a:t>chỉnh</a:t>
            </a:r>
            <a:r>
              <a:rPr lang="en-US" sz="1600" dirty="0">
                <a:latin typeface="+mn-lt"/>
              </a:rPr>
              <a:t> </a:t>
            </a:r>
            <a:r>
              <a:rPr lang="en-US" sz="1600" dirty="0" err="1">
                <a:latin typeface="+mn-lt"/>
              </a:rPr>
              <a:t>sửa</a:t>
            </a:r>
            <a:r>
              <a:rPr lang="en-US" sz="1600" dirty="0">
                <a:latin typeface="+mn-lt"/>
              </a:rPr>
              <a:t> </a:t>
            </a:r>
            <a:r>
              <a:rPr lang="en-US" sz="1600" dirty="0" err="1">
                <a:latin typeface="+mn-lt"/>
              </a:rPr>
              <a:t>dữ</a:t>
            </a:r>
            <a:r>
              <a:rPr lang="en-US" sz="1600" dirty="0">
                <a:latin typeface="+mn-lt"/>
              </a:rPr>
              <a:t> </a:t>
            </a:r>
            <a:r>
              <a:rPr lang="en-US" sz="1600" dirty="0" err="1">
                <a:latin typeface="+mn-lt"/>
              </a:rPr>
              <a:t>liệu</a:t>
            </a:r>
            <a:r>
              <a:rPr lang="en-US" sz="1600" dirty="0">
                <a:latin typeface="+mn-lt"/>
              </a:rPr>
              <a:t> </a:t>
            </a:r>
            <a:r>
              <a:rPr lang="en-US" sz="1600" dirty="0" err="1">
                <a:latin typeface="+mn-lt"/>
              </a:rPr>
              <a:t>trực</a:t>
            </a:r>
            <a:r>
              <a:rPr lang="en-US" sz="1600" dirty="0">
                <a:latin typeface="+mn-lt"/>
              </a:rPr>
              <a:t> </a:t>
            </a:r>
            <a:r>
              <a:rPr lang="en-US" sz="1600" dirty="0" err="1">
                <a:latin typeface="+mn-lt"/>
              </a:rPr>
              <a:t>tiếp</a:t>
            </a:r>
            <a:r>
              <a:rPr lang="en-US" sz="1600" dirty="0">
                <a:latin typeface="+mn-lt"/>
              </a:rPr>
              <a:t> </a:t>
            </a:r>
            <a:r>
              <a:rPr lang="en-US" sz="1600" dirty="0" err="1">
                <a:latin typeface="+mn-lt"/>
              </a:rPr>
              <a:t>hỗ</a:t>
            </a:r>
            <a:r>
              <a:rPr lang="en-US" sz="1600" dirty="0">
                <a:latin typeface="+mn-lt"/>
              </a:rPr>
              <a:t> </a:t>
            </a:r>
            <a:r>
              <a:rPr lang="en-US" sz="1600" dirty="0" err="1">
                <a:latin typeface="+mn-lt"/>
              </a:rPr>
              <a:t>trợ</a:t>
            </a:r>
            <a:r>
              <a:rPr lang="en-US" sz="1600" dirty="0">
                <a:latin typeface="+mn-lt"/>
              </a:rPr>
              <a:t> </a:t>
            </a:r>
            <a:r>
              <a:rPr lang="en-US" sz="1600" dirty="0" err="1">
                <a:latin typeface="+mn-lt"/>
              </a:rPr>
              <a:t>nhiều</a:t>
            </a:r>
            <a:r>
              <a:rPr lang="en-US" sz="1600" dirty="0">
                <a:latin typeface="+mn-lt"/>
              </a:rPr>
              <a:t> </a:t>
            </a:r>
            <a:r>
              <a:rPr lang="en-US" sz="1600" dirty="0" err="1">
                <a:latin typeface="+mn-lt"/>
              </a:rPr>
              <a:t>định</a:t>
            </a:r>
            <a:r>
              <a:rPr lang="en-US" sz="1600" dirty="0">
                <a:latin typeface="+mn-lt"/>
              </a:rPr>
              <a:t> </a:t>
            </a:r>
            <a:r>
              <a:rPr lang="en-US" sz="1600" dirty="0" err="1">
                <a:latin typeface="+mn-lt"/>
              </a:rPr>
              <a:t>dạng</a:t>
            </a:r>
            <a:r>
              <a:rPr lang="en-US" sz="1600" dirty="0">
                <a:latin typeface="+mn-lt"/>
              </a:rPr>
              <a:t> </a:t>
            </a:r>
            <a:r>
              <a:rPr lang="en-US" sz="1600" dirty="0" err="1">
                <a:latin typeface="+mn-lt"/>
              </a:rPr>
              <a:t>như</a:t>
            </a:r>
            <a:r>
              <a:rPr lang="en-US" sz="1600" dirty="0">
                <a:latin typeface="+mn-lt"/>
              </a:rPr>
              <a:t> JSON </a:t>
            </a:r>
            <a:r>
              <a:rPr lang="en-US" sz="1600" dirty="0" err="1">
                <a:latin typeface="+mn-lt"/>
              </a:rPr>
              <a:t>và</a:t>
            </a:r>
            <a:r>
              <a:rPr lang="en-US" sz="1600" dirty="0">
                <a:latin typeface="+mn-lt"/>
              </a:rPr>
              <a:t> CSV, </a:t>
            </a:r>
            <a:r>
              <a:rPr lang="en-US" sz="1600" dirty="0" err="1">
                <a:latin typeface="+mn-lt"/>
              </a:rPr>
              <a:t>cho</a:t>
            </a:r>
            <a:r>
              <a:rPr lang="en-US" sz="1600" dirty="0">
                <a:latin typeface="+mn-lt"/>
              </a:rPr>
              <a:t> </a:t>
            </a:r>
            <a:r>
              <a:rPr lang="en-US" sz="1600" dirty="0" err="1">
                <a:latin typeface="+mn-lt"/>
              </a:rPr>
              <a:t>phép</a:t>
            </a:r>
            <a:r>
              <a:rPr lang="en-US" sz="1600" dirty="0">
                <a:latin typeface="+mn-lt"/>
              </a:rPr>
              <a:t> </a:t>
            </a:r>
            <a:r>
              <a:rPr lang="en-US" sz="1600" dirty="0" err="1">
                <a:latin typeface="+mn-lt"/>
              </a:rPr>
              <a:t>người</a:t>
            </a:r>
            <a:r>
              <a:rPr lang="en-US" sz="1600" dirty="0">
                <a:latin typeface="+mn-lt"/>
              </a:rPr>
              <a:t> </a:t>
            </a:r>
            <a:r>
              <a:rPr lang="en-US" sz="1600" dirty="0" err="1">
                <a:latin typeface="+mn-lt"/>
              </a:rPr>
              <a:t>dùng</a:t>
            </a:r>
            <a:r>
              <a:rPr lang="en-US" sz="1600" dirty="0">
                <a:latin typeface="+mn-lt"/>
              </a:rPr>
              <a:t> </a:t>
            </a:r>
            <a:r>
              <a:rPr lang="en-US" sz="1600" dirty="0" err="1">
                <a:latin typeface="+mn-lt"/>
              </a:rPr>
              <a:t>làm</a:t>
            </a:r>
            <a:r>
              <a:rPr lang="en-US" sz="1600" dirty="0">
                <a:latin typeface="+mn-lt"/>
              </a:rPr>
              <a:t> </a:t>
            </a:r>
            <a:r>
              <a:rPr lang="en-US" sz="1600" dirty="0" err="1">
                <a:latin typeface="+mn-lt"/>
              </a:rPr>
              <a:t>việc</a:t>
            </a:r>
            <a:r>
              <a:rPr lang="en-US" sz="1600" dirty="0">
                <a:latin typeface="+mn-lt"/>
              </a:rPr>
              <a:t> </a:t>
            </a:r>
            <a:r>
              <a:rPr lang="en-US" sz="1600" dirty="0" err="1">
                <a:latin typeface="+mn-lt"/>
              </a:rPr>
              <a:t>với</a:t>
            </a:r>
            <a:r>
              <a:rPr lang="en-US" sz="1600" dirty="0">
                <a:latin typeface="+mn-lt"/>
              </a:rPr>
              <a:t> </a:t>
            </a:r>
            <a:r>
              <a:rPr lang="en-US" sz="1600" dirty="0" err="1">
                <a:latin typeface="+mn-lt"/>
              </a:rPr>
              <a:t>dữ</a:t>
            </a:r>
            <a:r>
              <a:rPr lang="en-US" sz="1600" dirty="0">
                <a:latin typeface="+mn-lt"/>
              </a:rPr>
              <a:t> </a:t>
            </a:r>
            <a:r>
              <a:rPr lang="en-US" sz="1600" dirty="0" err="1">
                <a:latin typeface="+mn-lt"/>
              </a:rPr>
              <a:t>liệu</a:t>
            </a:r>
            <a:r>
              <a:rPr lang="en-US" sz="1600" dirty="0">
                <a:latin typeface="+mn-lt"/>
              </a:rPr>
              <a:t> </a:t>
            </a:r>
            <a:r>
              <a:rPr lang="en-US" sz="1600" dirty="0" err="1">
                <a:latin typeface="+mn-lt"/>
              </a:rPr>
              <a:t>một</a:t>
            </a:r>
            <a:r>
              <a:rPr lang="en-US" sz="1600" dirty="0">
                <a:latin typeface="+mn-lt"/>
              </a:rPr>
              <a:t> </a:t>
            </a:r>
            <a:r>
              <a:rPr lang="en-US" sz="1600" dirty="0" err="1">
                <a:latin typeface="+mn-lt"/>
              </a:rPr>
              <a:t>cách</a:t>
            </a:r>
            <a:r>
              <a:rPr lang="en-US" sz="1600" dirty="0">
                <a:latin typeface="+mn-lt"/>
              </a:rPr>
              <a:t> </a:t>
            </a:r>
            <a:r>
              <a:rPr lang="en-US" sz="1600" dirty="0" err="1">
                <a:latin typeface="+mn-lt"/>
              </a:rPr>
              <a:t>nhanh</a:t>
            </a:r>
            <a:r>
              <a:rPr lang="en-US" sz="1600" dirty="0">
                <a:latin typeface="+mn-lt"/>
              </a:rPr>
              <a:t> </a:t>
            </a:r>
            <a:r>
              <a:rPr lang="en-US" sz="1600" dirty="0" err="1">
                <a:latin typeface="+mn-lt"/>
              </a:rPr>
              <a:t>chóng</a:t>
            </a:r>
            <a:r>
              <a:rPr lang="en-US" sz="1600" dirty="0">
                <a:latin typeface="+mn-lt"/>
              </a:rPr>
              <a:t> </a:t>
            </a:r>
            <a:r>
              <a:rPr lang="en-US" sz="1600" dirty="0" err="1">
                <a:latin typeface="+mn-lt"/>
              </a:rPr>
              <a:t>và</a:t>
            </a:r>
            <a:r>
              <a:rPr lang="en-US" sz="1600" dirty="0">
                <a:latin typeface="+mn-lt"/>
              </a:rPr>
              <a:t> </a:t>
            </a:r>
            <a:r>
              <a:rPr lang="en-US" sz="1600" dirty="0" err="1">
                <a:latin typeface="+mn-lt"/>
              </a:rPr>
              <a:t>tiện</a:t>
            </a:r>
            <a:r>
              <a:rPr lang="en-US" sz="1600" dirty="0">
                <a:latin typeface="+mn-lt"/>
              </a:rPr>
              <a:t> </a:t>
            </a:r>
            <a:r>
              <a:rPr lang="en-US" sz="1600" dirty="0" err="1">
                <a:latin typeface="+mn-lt"/>
              </a:rPr>
              <a:t>lợi</a:t>
            </a:r>
            <a:r>
              <a:rPr lang="en-US" sz="1600" dirty="0">
                <a:latin typeface="+mn-lt"/>
              </a:rPr>
              <a:t>. </a:t>
            </a:r>
            <a:endParaRPr sz="1600" dirty="0">
              <a:latin typeface="+mn-lt"/>
            </a:endParaRPr>
          </a:p>
        </p:txBody>
      </p:sp>
      <p:grpSp>
        <p:nvGrpSpPr>
          <p:cNvPr id="1055" name="Google Shape;1055;p31"/>
          <p:cNvGrpSpPr/>
          <p:nvPr/>
        </p:nvGrpSpPr>
        <p:grpSpPr>
          <a:xfrm>
            <a:off x="7658533" y="701383"/>
            <a:ext cx="1187311" cy="624971"/>
            <a:chOff x="3859815" y="2867310"/>
            <a:chExt cx="1262157" cy="664368"/>
          </a:xfrm>
        </p:grpSpPr>
        <p:sp>
          <p:nvSpPr>
            <p:cNvPr id="1056" name="Google Shape;1056;p31"/>
            <p:cNvSpPr/>
            <p:nvPr/>
          </p:nvSpPr>
          <p:spPr>
            <a:xfrm>
              <a:off x="3859815" y="2867310"/>
              <a:ext cx="1262157" cy="664368"/>
            </a:xfrm>
            <a:custGeom>
              <a:avLst/>
              <a:gdLst/>
              <a:ahLst/>
              <a:cxnLst/>
              <a:rect l="l" t="t" r="r" b="b"/>
              <a:pathLst>
                <a:path w="1262157" h="664368" extrusionOk="0">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7" name="Google Shape;1057;p31"/>
            <p:cNvGrpSpPr/>
            <p:nvPr/>
          </p:nvGrpSpPr>
          <p:grpSpPr>
            <a:xfrm>
              <a:off x="4275677" y="3065525"/>
              <a:ext cx="334517" cy="380047"/>
              <a:chOff x="4275677" y="3065525"/>
              <a:chExt cx="334517" cy="380047"/>
            </a:xfrm>
          </p:grpSpPr>
          <p:grpSp>
            <p:nvGrpSpPr>
              <p:cNvPr id="1058" name="Google Shape;1058;p31"/>
              <p:cNvGrpSpPr/>
              <p:nvPr/>
            </p:nvGrpSpPr>
            <p:grpSpPr>
              <a:xfrm>
                <a:off x="4275677" y="3065525"/>
                <a:ext cx="334517" cy="380047"/>
                <a:chOff x="4275677" y="3065525"/>
                <a:chExt cx="334517" cy="380047"/>
              </a:xfrm>
            </p:grpSpPr>
            <p:grpSp>
              <p:nvGrpSpPr>
                <p:cNvPr id="1059" name="Google Shape;1059;p31"/>
                <p:cNvGrpSpPr/>
                <p:nvPr/>
              </p:nvGrpSpPr>
              <p:grpSpPr>
                <a:xfrm>
                  <a:off x="4275677" y="3301269"/>
                  <a:ext cx="334422" cy="144303"/>
                  <a:chOff x="4275677" y="3301269"/>
                  <a:chExt cx="334422" cy="144303"/>
                </a:xfrm>
              </p:grpSpPr>
              <p:sp>
                <p:nvSpPr>
                  <p:cNvPr id="1060" name="Google Shape;1060;p31"/>
                  <p:cNvSpPr/>
                  <p:nvPr/>
                </p:nvSpPr>
                <p:spPr>
                  <a:xfrm>
                    <a:off x="4275677" y="333165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31"/>
                  <p:cNvSpPr/>
                  <p:nvPr/>
                </p:nvSpPr>
                <p:spPr>
                  <a:xfrm>
                    <a:off x="4275772" y="3301269"/>
                    <a:ext cx="334327" cy="60769"/>
                  </a:xfrm>
                  <a:custGeom>
                    <a:avLst/>
                    <a:gdLst/>
                    <a:ahLst/>
                    <a:cxnLst/>
                    <a:rect l="l" t="t" r="r" b="b"/>
                    <a:pathLst>
                      <a:path w="334327" h="60769" extrusionOk="0">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2" name="Google Shape;1062;p31"/>
                <p:cNvGrpSpPr/>
                <p:nvPr/>
              </p:nvGrpSpPr>
              <p:grpSpPr>
                <a:xfrm>
                  <a:off x="4275677" y="3183350"/>
                  <a:ext cx="334422" cy="144302"/>
                  <a:chOff x="4275677" y="3183350"/>
                  <a:chExt cx="334422" cy="144302"/>
                </a:xfrm>
              </p:grpSpPr>
              <p:sp>
                <p:nvSpPr>
                  <p:cNvPr id="1063" name="Google Shape;1063;p31"/>
                  <p:cNvSpPr/>
                  <p:nvPr/>
                </p:nvSpPr>
                <p:spPr>
                  <a:xfrm>
                    <a:off x="4275677" y="321373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31"/>
                  <p:cNvSpPr/>
                  <p:nvPr/>
                </p:nvSpPr>
                <p:spPr>
                  <a:xfrm>
                    <a:off x="4275772" y="3183350"/>
                    <a:ext cx="334327" cy="60769"/>
                  </a:xfrm>
                  <a:custGeom>
                    <a:avLst/>
                    <a:gdLst/>
                    <a:ahLst/>
                    <a:cxnLst/>
                    <a:rect l="l" t="t" r="r" b="b"/>
                    <a:pathLst>
                      <a:path w="334327" h="60769" extrusionOk="0">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5" name="Google Shape;1065;p31"/>
                <p:cNvGrpSpPr/>
                <p:nvPr/>
              </p:nvGrpSpPr>
              <p:grpSpPr>
                <a:xfrm>
                  <a:off x="4275677" y="3065525"/>
                  <a:ext cx="334517" cy="144303"/>
                  <a:chOff x="4275677" y="3065525"/>
                  <a:chExt cx="334517" cy="144303"/>
                </a:xfrm>
              </p:grpSpPr>
              <p:sp>
                <p:nvSpPr>
                  <p:cNvPr id="1066" name="Google Shape;1066;p31"/>
                  <p:cNvSpPr/>
                  <p:nvPr/>
                </p:nvSpPr>
                <p:spPr>
                  <a:xfrm>
                    <a:off x="4275677" y="3095910"/>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31"/>
                  <p:cNvSpPr/>
                  <p:nvPr/>
                </p:nvSpPr>
                <p:spPr>
                  <a:xfrm>
                    <a:off x="4275867" y="3065525"/>
                    <a:ext cx="334327" cy="60769"/>
                  </a:xfrm>
                  <a:custGeom>
                    <a:avLst/>
                    <a:gdLst/>
                    <a:ahLst/>
                    <a:cxnLst/>
                    <a:rect l="l" t="t" r="r" b="b"/>
                    <a:pathLst>
                      <a:path w="334327" h="60769" extrusionOk="0">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68" name="Google Shape;1068;p31"/>
              <p:cNvSpPr/>
              <p:nvPr/>
            </p:nvSpPr>
            <p:spPr>
              <a:xfrm>
                <a:off x="4529994" y="3140487"/>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31"/>
              <p:cNvSpPr/>
              <p:nvPr/>
            </p:nvSpPr>
            <p:spPr>
              <a:xfrm>
                <a:off x="4529994" y="3256216"/>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31"/>
              <p:cNvSpPr/>
              <p:nvPr/>
            </p:nvSpPr>
            <p:spPr>
              <a:xfrm>
                <a:off x="4529994" y="3377088"/>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29" name="Picture 28" descr="A screenshot of a computer&#10;&#10;Description automatically generated">
            <a:extLst>
              <a:ext uri="{FF2B5EF4-FFF2-40B4-BE49-F238E27FC236}">
                <a16:creationId xmlns:a16="http://schemas.microsoft.com/office/drawing/2014/main" id="{9730F204-02FF-4912-B13E-EB3B32798F9D}"/>
              </a:ext>
            </a:extLst>
          </p:cNvPr>
          <p:cNvPicPr/>
          <p:nvPr/>
        </p:nvPicPr>
        <p:blipFill>
          <a:blip r:embed="rId3"/>
          <a:stretch>
            <a:fillRect/>
          </a:stretch>
        </p:blipFill>
        <p:spPr>
          <a:xfrm>
            <a:off x="983005" y="794007"/>
            <a:ext cx="6924714" cy="26655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1" name="Google Shape;1051;p31"/>
          <p:cNvSpPr txBox="1">
            <a:spLocks noGrp="1"/>
          </p:cNvSpPr>
          <p:nvPr>
            <p:ph type="title"/>
          </p:nvPr>
        </p:nvSpPr>
        <p:spPr>
          <a:xfrm>
            <a:off x="315279" y="733987"/>
            <a:ext cx="7704000" cy="572700"/>
          </a:xfrm>
          <a:prstGeom prst="rect">
            <a:avLst/>
          </a:prstGeom>
        </p:spPr>
        <p:txBody>
          <a:bodyPr spcFirstLastPara="1" wrap="square" lIns="91425" tIns="91425" rIns="91425" bIns="91425" anchor="t" anchorCtr="0">
            <a:noAutofit/>
          </a:bodyPr>
          <a:lstStyle/>
          <a:p>
            <a:pPr lvl="3"/>
            <a:r>
              <a:rPr lang="en-US" sz="2400" dirty="0" err="1"/>
              <a:t>Xây</a:t>
            </a:r>
            <a:r>
              <a:rPr lang="en-US" sz="2400" dirty="0"/>
              <a:t> </a:t>
            </a:r>
            <a:r>
              <a:rPr lang="en-US" sz="2400" dirty="0" err="1"/>
              <a:t>dựng</a:t>
            </a:r>
            <a:r>
              <a:rPr lang="en-US" sz="2400" dirty="0"/>
              <a:t> </a:t>
            </a:r>
            <a:r>
              <a:rPr lang="en-US" sz="2400" dirty="0" err="1"/>
              <a:t>truy</a:t>
            </a:r>
            <a:r>
              <a:rPr lang="en-US" sz="2400" dirty="0"/>
              <a:t> </a:t>
            </a:r>
            <a:r>
              <a:rPr lang="en-US" sz="2400" dirty="0" err="1"/>
              <a:t>vấn</a:t>
            </a:r>
            <a:r>
              <a:rPr lang="en-US" sz="2400" dirty="0"/>
              <a:t> </a:t>
            </a:r>
            <a:r>
              <a:rPr lang="en-US" sz="2400" dirty="0" err="1"/>
              <a:t>trực</a:t>
            </a:r>
            <a:r>
              <a:rPr lang="en-US" sz="2400" dirty="0"/>
              <a:t> </a:t>
            </a:r>
            <a:r>
              <a:rPr lang="en-US" sz="2400" dirty="0" err="1"/>
              <a:t>quan</a:t>
            </a:r>
            <a:endParaRPr lang="en-US" sz="2400" dirty="0"/>
          </a:p>
        </p:txBody>
      </p:sp>
      <p:sp>
        <p:nvSpPr>
          <p:cNvPr id="1053" name="Google Shape;1053;p31"/>
          <p:cNvSpPr txBox="1">
            <a:spLocks noGrp="1"/>
          </p:cNvSpPr>
          <p:nvPr>
            <p:ph type="subTitle" idx="2"/>
          </p:nvPr>
        </p:nvSpPr>
        <p:spPr>
          <a:xfrm>
            <a:off x="78071" y="1413845"/>
            <a:ext cx="8987858" cy="957396"/>
          </a:xfrm>
          <a:prstGeom prst="rect">
            <a:avLst/>
          </a:prstGeom>
        </p:spPr>
        <p:txBody>
          <a:bodyPr spcFirstLastPara="1" wrap="square" lIns="91425" tIns="91425" rIns="91425" bIns="91425" anchor="t" anchorCtr="0">
            <a:noAutofit/>
          </a:bodyPr>
          <a:lstStyle/>
          <a:p>
            <a:pPr marL="171450" indent="0"/>
            <a:r>
              <a:rPr lang="en-US" sz="1800" dirty="0"/>
              <a:t>Studio 3T </a:t>
            </a:r>
            <a:r>
              <a:rPr lang="en-US" sz="1800" dirty="0" err="1"/>
              <a:t>hỗ</a:t>
            </a:r>
            <a:r>
              <a:rPr lang="en-US" sz="1800" dirty="0"/>
              <a:t> </a:t>
            </a:r>
            <a:r>
              <a:rPr lang="en-US" sz="1800" dirty="0" err="1"/>
              <a:t>trợ</a:t>
            </a:r>
            <a:r>
              <a:rPr lang="en-US" sz="1800" dirty="0"/>
              <a:t> </a:t>
            </a:r>
            <a:r>
              <a:rPr lang="en-US" sz="1800" dirty="0" err="1"/>
              <a:t>xây</a:t>
            </a:r>
            <a:r>
              <a:rPr lang="en-US" sz="1800" dirty="0"/>
              <a:t> </a:t>
            </a:r>
            <a:r>
              <a:rPr lang="en-US" sz="1800" dirty="0" err="1"/>
              <a:t>dựng</a:t>
            </a:r>
            <a:r>
              <a:rPr lang="en-US" sz="1800" dirty="0"/>
              <a:t> </a:t>
            </a:r>
            <a:r>
              <a:rPr lang="en-US" sz="1800" dirty="0" err="1"/>
              <a:t>truy</a:t>
            </a:r>
            <a:r>
              <a:rPr lang="en-US" sz="1800" dirty="0"/>
              <a:t> </a:t>
            </a:r>
            <a:r>
              <a:rPr lang="en-US" sz="1800" dirty="0" err="1"/>
              <a:t>vấn</a:t>
            </a:r>
            <a:r>
              <a:rPr lang="en-US" sz="1800" dirty="0"/>
              <a:t> </a:t>
            </a:r>
            <a:r>
              <a:rPr lang="en-US" sz="1800" dirty="0" err="1"/>
              <a:t>trực</a:t>
            </a:r>
            <a:r>
              <a:rPr lang="en-US" sz="1800" dirty="0"/>
              <a:t> </a:t>
            </a:r>
            <a:r>
              <a:rPr lang="en-US" sz="1800" dirty="0" err="1"/>
              <a:t>quan</a:t>
            </a:r>
            <a:r>
              <a:rPr lang="en-US" sz="1800" dirty="0"/>
              <a:t> </a:t>
            </a:r>
            <a:r>
              <a:rPr lang="en-US" sz="1800" dirty="0" err="1"/>
              <a:t>thông</a:t>
            </a:r>
            <a:r>
              <a:rPr lang="en-US" sz="1800" dirty="0"/>
              <a:t> qua </a:t>
            </a:r>
            <a:r>
              <a:rPr lang="en-US" sz="1800" dirty="0" err="1"/>
              <a:t>công</a:t>
            </a:r>
            <a:r>
              <a:rPr lang="en-US" sz="1800" dirty="0"/>
              <a:t> </a:t>
            </a:r>
            <a:r>
              <a:rPr lang="en-US" sz="1800" dirty="0" err="1"/>
              <a:t>cụ</a:t>
            </a:r>
            <a:r>
              <a:rPr lang="en-US" sz="1800" dirty="0"/>
              <a:t> </a:t>
            </a:r>
            <a:r>
              <a:rPr lang="en-US" sz="1800" dirty="0" err="1"/>
              <a:t>kéo</a:t>
            </a:r>
            <a:r>
              <a:rPr lang="en-US" sz="1800" dirty="0"/>
              <a:t> </a:t>
            </a:r>
            <a:r>
              <a:rPr lang="en-US" sz="1800" dirty="0" err="1"/>
              <a:t>và</a:t>
            </a:r>
            <a:r>
              <a:rPr lang="en-US" sz="1800" dirty="0"/>
              <a:t> </a:t>
            </a:r>
            <a:r>
              <a:rPr lang="en-US" sz="1800" dirty="0" err="1"/>
              <a:t>thả</a:t>
            </a:r>
            <a:r>
              <a:rPr lang="en-US" sz="1800" dirty="0"/>
              <a:t>, </a:t>
            </a:r>
            <a:r>
              <a:rPr lang="en-US" sz="1800" dirty="0" err="1"/>
              <a:t>cho</a:t>
            </a:r>
            <a:r>
              <a:rPr lang="en-US" sz="1800" dirty="0"/>
              <a:t> </a:t>
            </a:r>
            <a:r>
              <a:rPr lang="en-US" sz="1800" dirty="0" err="1"/>
              <a:t>phép</a:t>
            </a:r>
            <a:r>
              <a:rPr lang="en-US" sz="1800" dirty="0"/>
              <a:t> </a:t>
            </a:r>
            <a:r>
              <a:rPr lang="en-US" sz="1800" dirty="0" err="1"/>
              <a:t>người</a:t>
            </a:r>
            <a:r>
              <a:rPr lang="en-US" sz="1800" dirty="0"/>
              <a:t> </a:t>
            </a:r>
            <a:r>
              <a:rPr lang="en-US" sz="1800" dirty="0" err="1"/>
              <a:t>dùng</a:t>
            </a:r>
            <a:r>
              <a:rPr lang="en-US" sz="1800" dirty="0"/>
              <a:t> </a:t>
            </a:r>
            <a:r>
              <a:rPr lang="en-US" sz="1800" dirty="0" err="1"/>
              <a:t>tạo</a:t>
            </a:r>
            <a:r>
              <a:rPr lang="en-US" sz="1800" dirty="0"/>
              <a:t> </a:t>
            </a:r>
            <a:r>
              <a:rPr lang="en-US" sz="1800" dirty="0" err="1"/>
              <a:t>các</a:t>
            </a:r>
            <a:r>
              <a:rPr lang="en-US" sz="1800" dirty="0"/>
              <a:t> </a:t>
            </a:r>
            <a:r>
              <a:rPr lang="en-US" sz="1800" dirty="0" err="1"/>
              <a:t>truy</a:t>
            </a:r>
            <a:r>
              <a:rPr lang="en-US" sz="1800" dirty="0"/>
              <a:t> </a:t>
            </a:r>
            <a:r>
              <a:rPr lang="en-US" sz="1800" dirty="0" err="1"/>
              <a:t>vấn</a:t>
            </a:r>
            <a:r>
              <a:rPr lang="en-US" sz="1800" dirty="0"/>
              <a:t> </a:t>
            </a:r>
            <a:r>
              <a:rPr lang="en-US" sz="1800" dirty="0" err="1"/>
              <a:t>phức</a:t>
            </a:r>
            <a:r>
              <a:rPr lang="en-US" sz="1800" dirty="0"/>
              <a:t> </a:t>
            </a:r>
            <a:r>
              <a:rPr lang="en-US" sz="1800" dirty="0" err="1"/>
              <a:t>tạp</a:t>
            </a:r>
            <a:r>
              <a:rPr lang="en-US" sz="1800" dirty="0"/>
              <a:t> </a:t>
            </a:r>
            <a:r>
              <a:rPr lang="en-US" sz="1800" dirty="0" err="1"/>
              <a:t>mà</a:t>
            </a:r>
            <a:r>
              <a:rPr lang="en-US" sz="1800" dirty="0"/>
              <a:t> </a:t>
            </a:r>
            <a:r>
              <a:rPr lang="en-US" sz="1800" dirty="0" err="1"/>
              <a:t>không</a:t>
            </a:r>
            <a:r>
              <a:rPr lang="en-US" sz="1800" dirty="0"/>
              <a:t> </a:t>
            </a:r>
            <a:r>
              <a:rPr lang="en-US" sz="1800" dirty="0" err="1"/>
              <a:t>cần</a:t>
            </a:r>
            <a:r>
              <a:rPr lang="en-US" sz="1800" dirty="0"/>
              <a:t> </a:t>
            </a:r>
            <a:r>
              <a:rPr lang="en-US" sz="1800" dirty="0" err="1"/>
              <a:t>viết</a:t>
            </a:r>
            <a:r>
              <a:rPr lang="en-US" sz="1800" dirty="0"/>
              <a:t> </a:t>
            </a:r>
            <a:r>
              <a:rPr lang="en-US" sz="1800" dirty="0" err="1"/>
              <a:t>mã</a:t>
            </a:r>
            <a:r>
              <a:rPr lang="en-US" sz="1800" dirty="0"/>
              <a:t>. </a:t>
            </a:r>
            <a:r>
              <a:rPr lang="en-US" sz="1800" dirty="0" err="1"/>
              <a:t>Người</a:t>
            </a:r>
            <a:r>
              <a:rPr lang="en-US" sz="1800" dirty="0"/>
              <a:t> </a:t>
            </a:r>
            <a:r>
              <a:rPr lang="en-US" sz="1800" dirty="0" err="1"/>
              <a:t>dùng</a:t>
            </a:r>
            <a:r>
              <a:rPr lang="en-US" sz="1800" dirty="0"/>
              <a:t> </a:t>
            </a:r>
            <a:r>
              <a:rPr lang="en-US" sz="1800" dirty="0" err="1"/>
              <a:t>có</a:t>
            </a:r>
            <a:r>
              <a:rPr lang="en-US" sz="1800" dirty="0"/>
              <a:t> </a:t>
            </a:r>
            <a:r>
              <a:rPr lang="en-US" sz="1800" dirty="0" err="1"/>
              <a:t>thể</a:t>
            </a:r>
            <a:r>
              <a:rPr lang="en-US" sz="1800" dirty="0"/>
              <a:t> </a:t>
            </a:r>
            <a:r>
              <a:rPr lang="en-US" sz="1800" dirty="0" err="1"/>
              <a:t>chọn</a:t>
            </a:r>
            <a:r>
              <a:rPr lang="en-US" sz="1800" dirty="0"/>
              <a:t> </a:t>
            </a:r>
            <a:r>
              <a:rPr lang="en-US" sz="1800" dirty="0" err="1"/>
              <a:t>các</a:t>
            </a:r>
            <a:r>
              <a:rPr lang="en-US" sz="1800" dirty="0"/>
              <a:t> </a:t>
            </a:r>
            <a:r>
              <a:rPr lang="en-US" sz="1800" dirty="0" err="1"/>
              <a:t>trường</a:t>
            </a:r>
            <a:r>
              <a:rPr lang="en-US" sz="1800" dirty="0"/>
              <a:t>, </a:t>
            </a:r>
            <a:r>
              <a:rPr lang="en-US" sz="1800" dirty="0" err="1"/>
              <a:t>thêm</a:t>
            </a:r>
            <a:r>
              <a:rPr lang="en-US" sz="1800" dirty="0"/>
              <a:t> </a:t>
            </a:r>
            <a:r>
              <a:rPr lang="en-US" sz="1800" dirty="0" err="1"/>
              <a:t>các</a:t>
            </a:r>
            <a:r>
              <a:rPr lang="en-US" sz="1800" dirty="0"/>
              <a:t> </a:t>
            </a:r>
            <a:r>
              <a:rPr lang="en-US" sz="1800" dirty="0" err="1"/>
              <a:t>điều</a:t>
            </a:r>
            <a:r>
              <a:rPr lang="en-US" sz="1800" dirty="0"/>
              <a:t> </a:t>
            </a:r>
            <a:r>
              <a:rPr lang="en-US" sz="1800" dirty="0" err="1"/>
              <a:t>kiện</a:t>
            </a:r>
            <a:r>
              <a:rPr lang="en-US" sz="1800" dirty="0"/>
              <a:t> </a:t>
            </a:r>
            <a:r>
              <a:rPr lang="en-US" sz="1800" dirty="0" err="1"/>
              <a:t>lọc</a:t>
            </a:r>
            <a:r>
              <a:rPr lang="en-US" sz="1800" dirty="0"/>
              <a:t>, </a:t>
            </a:r>
            <a:r>
              <a:rPr lang="en-US" sz="1800" dirty="0" err="1"/>
              <a:t>và</a:t>
            </a:r>
            <a:r>
              <a:rPr lang="en-US" sz="1800" dirty="0"/>
              <a:t> </a:t>
            </a:r>
            <a:r>
              <a:rPr lang="en-US" sz="1800" dirty="0" err="1"/>
              <a:t>sắp</a:t>
            </a:r>
            <a:r>
              <a:rPr lang="en-US" sz="1800" dirty="0"/>
              <a:t> </a:t>
            </a:r>
            <a:r>
              <a:rPr lang="en-US" sz="1800" dirty="0" err="1"/>
              <a:t>xếp</a:t>
            </a:r>
            <a:r>
              <a:rPr lang="en-US" sz="1800" dirty="0"/>
              <a:t> </a:t>
            </a:r>
            <a:r>
              <a:rPr lang="en-US" sz="1800" dirty="0" err="1"/>
              <a:t>dữ</a:t>
            </a:r>
            <a:r>
              <a:rPr lang="en-US" sz="1800" dirty="0"/>
              <a:t> </a:t>
            </a:r>
            <a:r>
              <a:rPr lang="en-US" sz="1800" dirty="0" err="1"/>
              <a:t>liệu</a:t>
            </a:r>
            <a:r>
              <a:rPr lang="en-US" sz="1800" dirty="0"/>
              <a:t> </a:t>
            </a:r>
            <a:r>
              <a:rPr lang="en-US" sz="1800" dirty="0" err="1"/>
              <a:t>một</a:t>
            </a:r>
            <a:r>
              <a:rPr lang="en-US" sz="1800" dirty="0"/>
              <a:t> </a:t>
            </a:r>
            <a:r>
              <a:rPr lang="en-US" sz="1800" dirty="0" err="1"/>
              <a:t>cách</a:t>
            </a:r>
            <a:r>
              <a:rPr lang="en-US" sz="1800" dirty="0"/>
              <a:t> </a:t>
            </a:r>
            <a:r>
              <a:rPr lang="en-US" sz="1800" dirty="0" err="1"/>
              <a:t>dễ</a:t>
            </a:r>
            <a:r>
              <a:rPr lang="en-US" sz="1800" dirty="0"/>
              <a:t> </a:t>
            </a:r>
            <a:r>
              <a:rPr lang="en-US" sz="1800" dirty="0" err="1"/>
              <a:t>dàng</a:t>
            </a:r>
            <a:r>
              <a:rPr lang="en-US" sz="1800" dirty="0"/>
              <a:t>. </a:t>
            </a:r>
          </a:p>
        </p:txBody>
      </p:sp>
      <p:grpSp>
        <p:nvGrpSpPr>
          <p:cNvPr id="1055" name="Google Shape;1055;p31"/>
          <p:cNvGrpSpPr/>
          <p:nvPr/>
        </p:nvGrpSpPr>
        <p:grpSpPr>
          <a:xfrm>
            <a:off x="7760885" y="109016"/>
            <a:ext cx="1187311" cy="624971"/>
            <a:chOff x="3859815" y="2867310"/>
            <a:chExt cx="1262157" cy="664368"/>
          </a:xfrm>
        </p:grpSpPr>
        <p:sp>
          <p:nvSpPr>
            <p:cNvPr id="1056" name="Google Shape;1056;p31"/>
            <p:cNvSpPr/>
            <p:nvPr/>
          </p:nvSpPr>
          <p:spPr>
            <a:xfrm>
              <a:off x="3859815" y="2867310"/>
              <a:ext cx="1262157" cy="664368"/>
            </a:xfrm>
            <a:custGeom>
              <a:avLst/>
              <a:gdLst/>
              <a:ahLst/>
              <a:cxnLst/>
              <a:rect l="l" t="t" r="r" b="b"/>
              <a:pathLst>
                <a:path w="1262157" h="664368" extrusionOk="0">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7" name="Google Shape;1057;p31"/>
            <p:cNvGrpSpPr/>
            <p:nvPr/>
          </p:nvGrpSpPr>
          <p:grpSpPr>
            <a:xfrm>
              <a:off x="4275677" y="3065525"/>
              <a:ext cx="334517" cy="380047"/>
              <a:chOff x="4275677" y="3065525"/>
              <a:chExt cx="334517" cy="380047"/>
            </a:xfrm>
          </p:grpSpPr>
          <p:grpSp>
            <p:nvGrpSpPr>
              <p:cNvPr id="1058" name="Google Shape;1058;p31"/>
              <p:cNvGrpSpPr/>
              <p:nvPr/>
            </p:nvGrpSpPr>
            <p:grpSpPr>
              <a:xfrm>
                <a:off x="4275677" y="3065525"/>
                <a:ext cx="334517" cy="380047"/>
                <a:chOff x="4275677" y="3065525"/>
                <a:chExt cx="334517" cy="380047"/>
              </a:xfrm>
            </p:grpSpPr>
            <p:grpSp>
              <p:nvGrpSpPr>
                <p:cNvPr id="1059" name="Google Shape;1059;p31"/>
                <p:cNvGrpSpPr/>
                <p:nvPr/>
              </p:nvGrpSpPr>
              <p:grpSpPr>
                <a:xfrm>
                  <a:off x="4275677" y="3301269"/>
                  <a:ext cx="334422" cy="144303"/>
                  <a:chOff x="4275677" y="3301269"/>
                  <a:chExt cx="334422" cy="144303"/>
                </a:xfrm>
              </p:grpSpPr>
              <p:sp>
                <p:nvSpPr>
                  <p:cNvPr id="1060" name="Google Shape;1060;p31"/>
                  <p:cNvSpPr/>
                  <p:nvPr/>
                </p:nvSpPr>
                <p:spPr>
                  <a:xfrm>
                    <a:off x="4275677" y="333165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31"/>
                  <p:cNvSpPr/>
                  <p:nvPr/>
                </p:nvSpPr>
                <p:spPr>
                  <a:xfrm>
                    <a:off x="4275772" y="3301269"/>
                    <a:ext cx="334327" cy="60769"/>
                  </a:xfrm>
                  <a:custGeom>
                    <a:avLst/>
                    <a:gdLst/>
                    <a:ahLst/>
                    <a:cxnLst/>
                    <a:rect l="l" t="t" r="r" b="b"/>
                    <a:pathLst>
                      <a:path w="334327" h="60769" extrusionOk="0">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2" name="Google Shape;1062;p31"/>
                <p:cNvGrpSpPr/>
                <p:nvPr/>
              </p:nvGrpSpPr>
              <p:grpSpPr>
                <a:xfrm>
                  <a:off x="4275677" y="3183350"/>
                  <a:ext cx="334422" cy="144302"/>
                  <a:chOff x="4275677" y="3183350"/>
                  <a:chExt cx="334422" cy="144302"/>
                </a:xfrm>
              </p:grpSpPr>
              <p:sp>
                <p:nvSpPr>
                  <p:cNvPr id="1063" name="Google Shape;1063;p31"/>
                  <p:cNvSpPr/>
                  <p:nvPr/>
                </p:nvSpPr>
                <p:spPr>
                  <a:xfrm>
                    <a:off x="4275677" y="321373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31"/>
                  <p:cNvSpPr/>
                  <p:nvPr/>
                </p:nvSpPr>
                <p:spPr>
                  <a:xfrm>
                    <a:off x="4275772" y="3183350"/>
                    <a:ext cx="334327" cy="60769"/>
                  </a:xfrm>
                  <a:custGeom>
                    <a:avLst/>
                    <a:gdLst/>
                    <a:ahLst/>
                    <a:cxnLst/>
                    <a:rect l="l" t="t" r="r" b="b"/>
                    <a:pathLst>
                      <a:path w="334327" h="60769" extrusionOk="0">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5" name="Google Shape;1065;p31"/>
                <p:cNvGrpSpPr/>
                <p:nvPr/>
              </p:nvGrpSpPr>
              <p:grpSpPr>
                <a:xfrm>
                  <a:off x="4275677" y="3065525"/>
                  <a:ext cx="334517" cy="144303"/>
                  <a:chOff x="4275677" y="3065525"/>
                  <a:chExt cx="334517" cy="144303"/>
                </a:xfrm>
              </p:grpSpPr>
              <p:sp>
                <p:nvSpPr>
                  <p:cNvPr id="1066" name="Google Shape;1066;p31"/>
                  <p:cNvSpPr/>
                  <p:nvPr/>
                </p:nvSpPr>
                <p:spPr>
                  <a:xfrm>
                    <a:off x="4275677" y="3095910"/>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31"/>
                  <p:cNvSpPr/>
                  <p:nvPr/>
                </p:nvSpPr>
                <p:spPr>
                  <a:xfrm>
                    <a:off x="4275867" y="3065525"/>
                    <a:ext cx="334327" cy="60769"/>
                  </a:xfrm>
                  <a:custGeom>
                    <a:avLst/>
                    <a:gdLst/>
                    <a:ahLst/>
                    <a:cxnLst/>
                    <a:rect l="l" t="t" r="r" b="b"/>
                    <a:pathLst>
                      <a:path w="334327" h="60769" extrusionOk="0">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68" name="Google Shape;1068;p31"/>
              <p:cNvSpPr/>
              <p:nvPr/>
            </p:nvSpPr>
            <p:spPr>
              <a:xfrm>
                <a:off x="4529994" y="3140487"/>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31"/>
              <p:cNvSpPr/>
              <p:nvPr/>
            </p:nvSpPr>
            <p:spPr>
              <a:xfrm>
                <a:off x="4529994" y="3256216"/>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31"/>
              <p:cNvSpPr/>
              <p:nvPr/>
            </p:nvSpPr>
            <p:spPr>
              <a:xfrm>
                <a:off x="4529994" y="3377088"/>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3" name="Picture 2">
            <a:extLst>
              <a:ext uri="{FF2B5EF4-FFF2-40B4-BE49-F238E27FC236}">
                <a16:creationId xmlns:a16="http://schemas.microsoft.com/office/drawing/2014/main" id="{53359BCA-79E7-146A-F105-21BA66287CBB}"/>
              </a:ext>
            </a:extLst>
          </p:cNvPr>
          <p:cNvPicPr>
            <a:picLocks noChangeAspect="1"/>
          </p:cNvPicPr>
          <p:nvPr/>
        </p:nvPicPr>
        <p:blipFill>
          <a:blip r:embed="rId3"/>
          <a:stretch>
            <a:fillRect/>
          </a:stretch>
        </p:blipFill>
        <p:spPr>
          <a:xfrm>
            <a:off x="665352" y="2571750"/>
            <a:ext cx="6306430" cy="1276528"/>
          </a:xfrm>
          <a:prstGeom prst="rect">
            <a:avLst/>
          </a:prstGeom>
        </p:spPr>
      </p:pic>
    </p:spTree>
    <p:extLst>
      <p:ext uri="{BB962C8B-B14F-4D97-AF65-F5344CB8AC3E}">
        <p14:creationId xmlns:p14="http://schemas.microsoft.com/office/powerpoint/2010/main" val="92510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20" name="Google Shape;1051;p31">
            <a:extLst>
              <a:ext uri="{FF2B5EF4-FFF2-40B4-BE49-F238E27FC236}">
                <a16:creationId xmlns:a16="http://schemas.microsoft.com/office/drawing/2014/main" id="{0AAFB1BA-B865-4639-B2AB-4EF8845A5F40}"/>
              </a:ext>
            </a:extLst>
          </p:cNvPr>
          <p:cNvSpPr txBox="1">
            <a:spLocks/>
          </p:cNvSpPr>
          <p:nvPr/>
        </p:nvSpPr>
        <p:spPr>
          <a:xfrm>
            <a:off x="402968" y="39112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pPr lvl="3"/>
            <a:r>
              <a:rPr lang="en-US" sz="2400" dirty="0" err="1"/>
              <a:t>Xuất</a:t>
            </a:r>
            <a:r>
              <a:rPr lang="en-US" sz="2400" dirty="0"/>
              <a:t> </a:t>
            </a:r>
            <a:r>
              <a:rPr lang="en-US" sz="2400" dirty="0" err="1"/>
              <a:t>nhập</a:t>
            </a:r>
            <a:r>
              <a:rPr lang="en-US" sz="2400" dirty="0"/>
              <a:t> </a:t>
            </a:r>
            <a:r>
              <a:rPr lang="en-US" sz="2400" dirty="0" err="1"/>
              <a:t>dữ</a:t>
            </a:r>
            <a:r>
              <a:rPr lang="en-US" sz="2400" dirty="0"/>
              <a:t> </a:t>
            </a:r>
            <a:r>
              <a:rPr lang="en-US" sz="2400" dirty="0" err="1"/>
              <a:t>liệu</a:t>
            </a:r>
            <a:endParaRPr lang="en-US" sz="2400" dirty="0"/>
          </a:p>
        </p:txBody>
      </p:sp>
      <p:sp>
        <p:nvSpPr>
          <p:cNvPr id="21" name="Google Shape;1053;p31">
            <a:extLst>
              <a:ext uri="{FF2B5EF4-FFF2-40B4-BE49-F238E27FC236}">
                <a16:creationId xmlns:a16="http://schemas.microsoft.com/office/drawing/2014/main" id="{F99385F3-FB38-4160-9504-E7F15F17FA2E}"/>
              </a:ext>
            </a:extLst>
          </p:cNvPr>
          <p:cNvSpPr txBox="1">
            <a:spLocks/>
          </p:cNvSpPr>
          <p:nvPr/>
        </p:nvSpPr>
        <p:spPr>
          <a:xfrm>
            <a:off x="127155" y="1100467"/>
            <a:ext cx="3933400" cy="2540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1pPr>
            <a:lvl2pPr marL="914400" marR="0" lvl="1"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9pPr>
          </a:lstStyle>
          <a:p>
            <a:pPr marL="171450" indent="0" algn="just"/>
            <a:r>
              <a:rPr lang="vi-VN" sz="1800" dirty="0"/>
              <a:t>Studio 3T cung cấp các công cụ để xuất nhập dữ liệu giữa MongoDB và các định dạng khác như JSON, CSV, SQL và các hệ quản trị cơ sở dữ liệu quan hệ (</a:t>
            </a:r>
            <a:r>
              <a:rPr lang="vi-VN" sz="1800"/>
              <a:t>RDBMS).</a:t>
            </a:r>
            <a:endParaRPr lang="en-US" sz="1800"/>
          </a:p>
          <a:p>
            <a:pPr marL="171450" indent="0" algn="just"/>
            <a:endParaRPr lang="vi-VN" sz="1800" dirty="0"/>
          </a:p>
          <a:p>
            <a:pPr marL="171450" indent="0" algn="just"/>
            <a:r>
              <a:rPr lang="vi-VN" sz="1800" dirty="0"/>
              <a:t>Người dùng có thể dễ dàng nhập dữ liệu từ các tệp CSV để cập nhật và quản lý thông tin. </a:t>
            </a:r>
          </a:p>
        </p:txBody>
      </p:sp>
      <p:pic>
        <p:nvPicPr>
          <p:cNvPr id="10" name="Picture 9">
            <a:extLst>
              <a:ext uri="{FF2B5EF4-FFF2-40B4-BE49-F238E27FC236}">
                <a16:creationId xmlns:a16="http://schemas.microsoft.com/office/drawing/2014/main" id="{39D1A4E2-A6E8-E7C6-CFF6-090846ADE3C6}"/>
              </a:ext>
            </a:extLst>
          </p:cNvPr>
          <p:cNvPicPr>
            <a:picLocks noChangeAspect="1"/>
          </p:cNvPicPr>
          <p:nvPr/>
        </p:nvPicPr>
        <p:blipFill>
          <a:blip r:embed="rId3"/>
          <a:stretch>
            <a:fillRect/>
          </a:stretch>
        </p:blipFill>
        <p:spPr>
          <a:xfrm>
            <a:off x="4177476" y="645734"/>
            <a:ext cx="4563556" cy="41742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20" name="Google Shape;1051;p31">
            <a:extLst>
              <a:ext uri="{FF2B5EF4-FFF2-40B4-BE49-F238E27FC236}">
                <a16:creationId xmlns:a16="http://schemas.microsoft.com/office/drawing/2014/main" id="{0AAFB1BA-B865-4639-B2AB-4EF8845A5F40}"/>
              </a:ext>
            </a:extLst>
          </p:cNvPr>
          <p:cNvSpPr txBox="1">
            <a:spLocks/>
          </p:cNvSpPr>
          <p:nvPr/>
        </p:nvSpPr>
        <p:spPr>
          <a:xfrm>
            <a:off x="195319" y="556971"/>
            <a:ext cx="366533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pPr lvl="3"/>
            <a:r>
              <a:rPr lang="en-US" sz="2400"/>
              <a:t>Sao chép mã truy vấn</a:t>
            </a:r>
            <a:endParaRPr lang="en-US" sz="2400" dirty="0"/>
          </a:p>
        </p:txBody>
      </p:sp>
      <p:sp>
        <p:nvSpPr>
          <p:cNvPr id="21" name="Google Shape;1053;p31">
            <a:extLst>
              <a:ext uri="{FF2B5EF4-FFF2-40B4-BE49-F238E27FC236}">
                <a16:creationId xmlns:a16="http://schemas.microsoft.com/office/drawing/2014/main" id="{F99385F3-FB38-4160-9504-E7F15F17FA2E}"/>
              </a:ext>
            </a:extLst>
          </p:cNvPr>
          <p:cNvSpPr txBox="1">
            <a:spLocks/>
          </p:cNvSpPr>
          <p:nvPr/>
        </p:nvSpPr>
        <p:spPr>
          <a:xfrm>
            <a:off x="58993" y="1284290"/>
            <a:ext cx="3801664" cy="18597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1pPr>
            <a:lvl2pPr marL="914400" marR="0" lvl="1"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9pPr>
          </a:lstStyle>
          <a:p>
            <a:pPr marL="171450" indent="185738" algn="just"/>
            <a:r>
              <a:rPr lang="en-US" sz="1800"/>
              <a:t>Studio 3T cho phép người dùng dễ dàng sao chép mã truy vấn từ kết quả truy vấn trực tiếp và chuyển đổi nó sang các ngôn ngữ lập trình như Python, JavaScript, và PHP.</a:t>
            </a:r>
            <a:endParaRPr lang="vi-VN" sz="1800" dirty="0"/>
          </a:p>
        </p:txBody>
      </p:sp>
      <p:pic>
        <p:nvPicPr>
          <p:cNvPr id="3" name="Picture 2">
            <a:extLst>
              <a:ext uri="{FF2B5EF4-FFF2-40B4-BE49-F238E27FC236}">
                <a16:creationId xmlns:a16="http://schemas.microsoft.com/office/drawing/2014/main" id="{9E5CD56A-38C4-3657-7A8B-A5FA43B5F01D}"/>
              </a:ext>
            </a:extLst>
          </p:cNvPr>
          <p:cNvPicPr>
            <a:picLocks noChangeAspect="1"/>
          </p:cNvPicPr>
          <p:nvPr/>
        </p:nvPicPr>
        <p:blipFill>
          <a:blip r:embed="rId3"/>
          <a:stretch>
            <a:fillRect/>
          </a:stretch>
        </p:blipFill>
        <p:spPr>
          <a:xfrm>
            <a:off x="4109437" y="1129670"/>
            <a:ext cx="4430129" cy="3535319"/>
          </a:xfrm>
          <a:prstGeom prst="rect">
            <a:avLst/>
          </a:prstGeom>
        </p:spPr>
      </p:pic>
    </p:spTree>
    <p:extLst>
      <p:ext uri="{BB962C8B-B14F-4D97-AF65-F5344CB8AC3E}">
        <p14:creationId xmlns:p14="http://schemas.microsoft.com/office/powerpoint/2010/main" val="3118598454"/>
      </p:ext>
    </p:extLst>
  </p:cSld>
  <p:clrMapOvr>
    <a:masterClrMapping/>
  </p:clrMapOvr>
</p:sld>
</file>

<file path=ppt/theme/theme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1198</Words>
  <Application>Microsoft Office PowerPoint</Application>
  <PresentationFormat>On-screen Show (16:9)</PresentationFormat>
  <Paragraphs>90</Paragraphs>
  <Slides>35</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Calibri</vt:lpstr>
      <vt:lpstr>Raleway</vt:lpstr>
      <vt:lpstr>Nunito Light</vt:lpstr>
      <vt:lpstr>Arial</vt:lpstr>
      <vt:lpstr>PT Sans</vt:lpstr>
      <vt:lpstr>Times New Roman</vt:lpstr>
      <vt:lpstr>Epilogue</vt:lpstr>
      <vt:lpstr>Lato</vt:lpstr>
      <vt:lpstr>Multimedia Software Pitch Deck by Slidesgo</vt:lpstr>
      <vt:lpstr>STUDIO 3T  CHUYỂN PHÁT NHANH BƯU PHẨM VIETTEL</vt:lpstr>
      <vt:lpstr>Nội dung</vt:lpstr>
      <vt:lpstr>Giới thiệu đề tài</vt:lpstr>
      <vt:lpstr>Studio 3T</vt:lpstr>
      <vt:lpstr>Chức năng Studio 3T</vt:lpstr>
      <vt:lpstr>Quản lý và trực quan hóa cơ sở dữ liệu</vt:lpstr>
      <vt:lpstr>Xây dựng truy vấn trực quan</vt:lpstr>
      <vt:lpstr>PowerPoint Presentation</vt:lpstr>
      <vt:lpstr>PowerPoint Presentation</vt:lpstr>
      <vt:lpstr>Quy trình tổng hợp dữ liệu</vt:lpstr>
      <vt:lpstr>PowerPoint Presentation</vt:lpstr>
      <vt:lpstr>Chỉnh sửa trực tiếp</vt:lpstr>
      <vt:lpstr>So sánh Studio 3T với Compass</vt:lpstr>
      <vt:lpstr>So sánh với Compass</vt:lpstr>
      <vt:lpstr>Xây dựng database</vt:lpstr>
      <vt:lpstr>PowerPoint Presentation</vt:lpstr>
      <vt:lpstr>PowerPoint Presentation</vt:lpstr>
      <vt:lpstr>PowerPoint Presentation</vt:lpstr>
      <vt:lpstr>PowerPoint Presentation</vt:lpstr>
      <vt:lpstr>Kết nối Mongodb-PHP</vt:lpstr>
      <vt:lpstr>Kết nối mongodb -PHP</vt:lpstr>
      <vt:lpstr>Cài đặt composer</vt:lpstr>
      <vt:lpstr>Cài đặt composer</vt:lpstr>
      <vt:lpstr>Cài đặt composer</vt:lpstr>
      <vt:lpstr>Cài đặt gói mở rộng mongodb cho php</vt:lpstr>
      <vt:lpstr>Cài đặt gói mở rộng mongodb cho php</vt:lpstr>
      <vt:lpstr>Cài đặt gói mở rộng mongodb cho php</vt:lpstr>
      <vt:lpstr>Cài đặt vendor</vt:lpstr>
      <vt:lpstr>Cài đặt vendor</vt:lpstr>
      <vt:lpstr>Một số lỗi</vt:lpstr>
      <vt:lpstr>Một số lỗi</vt:lpstr>
      <vt:lpstr>Giao diện Web</vt:lpstr>
      <vt:lpstr>PowerPoint Presentation</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STUDIO 3T  CHUYỂN PHÁT NHANH BƯU PHẨM VIETTEL</dc:title>
  <cp:lastModifiedBy>Nhat Linh</cp:lastModifiedBy>
  <cp:revision>16</cp:revision>
  <dcterms:modified xsi:type="dcterms:W3CDTF">2024-08-07T01:00:29Z</dcterms:modified>
</cp:coreProperties>
</file>