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6" r:id="rId5"/>
    <p:sldId id="257" r:id="rId6"/>
    <p:sldId id="258" r:id="rId7"/>
    <p:sldId id="259" r:id="rId8"/>
    <p:sldId id="260" r:id="rId9"/>
    <p:sldId id="261" r:id="rId10"/>
    <p:sldId id="262" r:id="rId11"/>
    <p:sldId id="264" r:id="rId1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474B"/>
    <a:srgbClr val="E4D08B"/>
    <a:srgbClr val="2E2F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740" autoAdjust="0"/>
    <p:restoredTop sz="94660"/>
  </p:normalViewPr>
  <p:slideViewPr>
    <p:cSldViewPr snapToGrid="0">
      <p:cViewPr varScale="1">
        <p:scale>
          <a:sx n="69" d="100"/>
          <a:sy n="69" d="100"/>
        </p:scale>
        <p:origin x="420" y="6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E760E98-D258-3E8A-7994-5BFCF1F55F10}"/>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44B2C231-C550-F695-635A-D98CEAEE30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C4510887-C589-C14F-5E0C-C9914FB069DB}"/>
              </a:ext>
            </a:extLst>
          </p:cNvPr>
          <p:cNvSpPr>
            <a:spLocks noGrp="1"/>
          </p:cNvSpPr>
          <p:nvPr>
            <p:ph type="dt" sz="half" idx="10"/>
          </p:nvPr>
        </p:nvSpPr>
        <p:spPr/>
        <p:txBody>
          <a:bodyPr/>
          <a:lstStyle/>
          <a:p>
            <a:fld id="{9000DCE3-F017-4C71-ABE1-B60C72473E79}" type="datetimeFigureOut">
              <a:rPr lang="tr-TR" smtClean="0"/>
              <a:t>9.06.2022</a:t>
            </a:fld>
            <a:endParaRPr lang="tr-TR"/>
          </a:p>
        </p:txBody>
      </p:sp>
      <p:sp>
        <p:nvSpPr>
          <p:cNvPr id="5" name="Alt Bilgi Yer Tutucusu 4">
            <a:extLst>
              <a:ext uri="{FF2B5EF4-FFF2-40B4-BE49-F238E27FC236}">
                <a16:creationId xmlns:a16="http://schemas.microsoft.com/office/drawing/2014/main" id="{F695D1DB-7164-7E8E-D187-FEFCCABD04F6}"/>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A858B12-9DD4-1571-ACF1-240283BCBAFE}"/>
              </a:ext>
            </a:extLst>
          </p:cNvPr>
          <p:cNvSpPr>
            <a:spLocks noGrp="1"/>
          </p:cNvSpPr>
          <p:nvPr>
            <p:ph type="sldNum" sz="quarter" idx="12"/>
          </p:nvPr>
        </p:nvSpPr>
        <p:spPr/>
        <p:txBody>
          <a:bodyPr/>
          <a:lstStyle/>
          <a:p>
            <a:fld id="{2C1000EC-026B-4314-8684-BF6220E5F545}" type="slidenum">
              <a:rPr lang="tr-TR" smtClean="0"/>
              <a:t>‹#›</a:t>
            </a:fld>
            <a:endParaRPr lang="tr-TR"/>
          </a:p>
        </p:txBody>
      </p:sp>
    </p:spTree>
    <p:extLst>
      <p:ext uri="{BB962C8B-B14F-4D97-AF65-F5344CB8AC3E}">
        <p14:creationId xmlns:p14="http://schemas.microsoft.com/office/powerpoint/2010/main" val="666486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018E13D-BB23-2EB6-6AC6-9E80FBB47CE0}"/>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B488B2C0-D925-4681-08CD-BD7981AAF544}"/>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8005673-34AB-FCA0-3F1C-4918C3DE4C0A}"/>
              </a:ext>
            </a:extLst>
          </p:cNvPr>
          <p:cNvSpPr>
            <a:spLocks noGrp="1"/>
          </p:cNvSpPr>
          <p:nvPr>
            <p:ph type="dt" sz="half" idx="10"/>
          </p:nvPr>
        </p:nvSpPr>
        <p:spPr/>
        <p:txBody>
          <a:bodyPr/>
          <a:lstStyle/>
          <a:p>
            <a:fld id="{9000DCE3-F017-4C71-ABE1-B60C72473E79}" type="datetimeFigureOut">
              <a:rPr lang="tr-TR" smtClean="0"/>
              <a:t>9.06.2022</a:t>
            </a:fld>
            <a:endParaRPr lang="tr-TR"/>
          </a:p>
        </p:txBody>
      </p:sp>
      <p:sp>
        <p:nvSpPr>
          <p:cNvPr id="5" name="Alt Bilgi Yer Tutucusu 4">
            <a:extLst>
              <a:ext uri="{FF2B5EF4-FFF2-40B4-BE49-F238E27FC236}">
                <a16:creationId xmlns:a16="http://schemas.microsoft.com/office/drawing/2014/main" id="{CEA9EEC6-59D8-E803-9920-5585C640525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640B718-83A1-09D7-90B8-5424426406E5}"/>
              </a:ext>
            </a:extLst>
          </p:cNvPr>
          <p:cNvSpPr>
            <a:spLocks noGrp="1"/>
          </p:cNvSpPr>
          <p:nvPr>
            <p:ph type="sldNum" sz="quarter" idx="12"/>
          </p:nvPr>
        </p:nvSpPr>
        <p:spPr/>
        <p:txBody>
          <a:bodyPr/>
          <a:lstStyle/>
          <a:p>
            <a:fld id="{2C1000EC-026B-4314-8684-BF6220E5F545}" type="slidenum">
              <a:rPr lang="tr-TR" smtClean="0"/>
              <a:t>‹#›</a:t>
            </a:fld>
            <a:endParaRPr lang="tr-TR"/>
          </a:p>
        </p:txBody>
      </p:sp>
    </p:spTree>
    <p:extLst>
      <p:ext uri="{BB962C8B-B14F-4D97-AF65-F5344CB8AC3E}">
        <p14:creationId xmlns:p14="http://schemas.microsoft.com/office/powerpoint/2010/main" val="2273063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20C74E73-73AD-997B-0566-70D5CAD264D4}"/>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9A69E360-2948-A817-F9FF-48C625E22593}"/>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169DBA1A-FCBD-9410-7649-4DBD092DD928}"/>
              </a:ext>
            </a:extLst>
          </p:cNvPr>
          <p:cNvSpPr>
            <a:spLocks noGrp="1"/>
          </p:cNvSpPr>
          <p:nvPr>
            <p:ph type="dt" sz="half" idx="10"/>
          </p:nvPr>
        </p:nvSpPr>
        <p:spPr/>
        <p:txBody>
          <a:bodyPr/>
          <a:lstStyle/>
          <a:p>
            <a:fld id="{9000DCE3-F017-4C71-ABE1-B60C72473E79}" type="datetimeFigureOut">
              <a:rPr lang="tr-TR" smtClean="0"/>
              <a:t>9.06.2022</a:t>
            </a:fld>
            <a:endParaRPr lang="tr-TR"/>
          </a:p>
        </p:txBody>
      </p:sp>
      <p:sp>
        <p:nvSpPr>
          <p:cNvPr id="5" name="Alt Bilgi Yer Tutucusu 4">
            <a:extLst>
              <a:ext uri="{FF2B5EF4-FFF2-40B4-BE49-F238E27FC236}">
                <a16:creationId xmlns:a16="http://schemas.microsoft.com/office/drawing/2014/main" id="{A803676E-73DB-E44A-D02E-84538231F72C}"/>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7196976B-4E5A-4A78-BD4D-DCB334C852EC}"/>
              </a:ext>
            </a:extLst>
          </p:cNvPr>
          <p:cNvSpPr>
            <a:spLocks noGrp="1"/>
          </p:cNvSpPr>
          <p:nvPr>
            <p:ph type="sldNum" sz="quarter" idx="12"/>
          </p:nvPr>
        </p:nvSpPr>
        <p:spPr/>
        <p:txBody>
          <a:bodyPr/>
          <a:lstStyle/>
          <a:p>
            <a:fld id="{2C1000EC-026B-4314-8684-BF6220E5F545}" type="slidenum">
              <a:rPr lang="tr-TR" smtClean="0"/>
              <a:t>‹#›</a:t>
            </a:fld>
            <a:endParaRPr lang="tr-TR"/>
          </a:p>
        </p:txBody>
      </p:sp>
    </p:spTree>
    <p:extLst>
      <p:ext uri="{BB962C8B-B14F-4D97-AF65-F5344CB8AC3E}">
        <p14:creationId xmlns:p14="http://schemas.microsoft.com/office/powerpoint/2010/main" val="2523088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D59AA97-0476-5FF4-64D7-C2D024F12CA2}"/>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003666AD-247D-D8CA-A878-AFE31179C770}"/>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4BA831C4-1800-D2A6-6015-6FCA356FCE21}"/>
              </a:ext>
            </a:extLst>
          </p:cNvPr>
          <p:cNvSpPr>
            <a:spLocks noGrp="1"/>
          </p:cNvSpPr>
          <p:nvPr>
            <p:ph type="dt" sz="half" idx="10"/>
          </p:nvPr>
        </p:nvSpPr>
        <p:spPr/>
        <p:txBody>
          <a:bodyPr/>
          <a:lstStyle/>
          <a:p>
            <a:fld id="{9000DCE3-F017-4C71-ABE1-B60C72473E79}" type="datetimeFigureOut">
              <a:rPr lang="tr-TR" smtClean="0"/>
              <a:t>9.06.2022</a:t>
            </a:fld>
            <a:endParaRPr lang="tr-TR"/>
          </a:p>
        </p:txBody>
      </p:sp>
      <p:sp>
        <p:nvSpPr>
          <p:cNvPr id="5" name="Alt Bilgi Yer Tutucusu 4">
            <a:extLst>
              <a:ext uri="{FF2B5EF4-FFF2-40B4-BE49-F238E27FC236}">
                <a16:creationId xmlns:a16="http://schemas.microsoft.com/office/drawing/2014/main" id="{4EBDA611-4241-9C55-86F4-0813F10F899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298E7D5-A3E1-9CFA-663A-19ACD8100E94}"/>
              </a:ext>
            </a:extLst>
          </p:cNvPr>
          <p:cNvSpPr>
            <a:spLocks noGrp="1"/>
          </p:cNvSpPr>
          <p:nvPr>
            <p:ph type="sldNum" sz="quarter" idx="12"/>
          </p:nvPr>
        </p:nvSpPr>
        <p:spPr/>
        <p:txBody>
          <a:bodyPr/>
          <a:lstStyle/>
          <a:p>
            <a:fld id="{2C1000EC-026B-4314-8684-BF6220E5F545}" type="slidenum">
              <a:rPr lang="tr-TR" smtClean="0"/>
              <a:t>‹#›</a:t>
            </a:fld>
            <a:endParaRPr lang="tr-TR"/>
          </a:p>
        </p:txBody>
      </p:sp>
    </p:spTree>
    <p:extLst>
      <p:ext uri="{BB962C8B-B14F-4D97-AF65-F5344CB8AC3E}">
        <p14:creationId xmlns:p14="http://schemas.microsoft.com/office/powerpoint/2010/main" val="773970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C4AB7D-4F8D-F03F-D598-CB63ECA4923A}"/>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8DD68BB7-23F6-C923-F9D8-237EE851C0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B3E6EA28-A388-F26A-5CEA-60403562A178}"/>
              </a:ext>
            </a:extLst>
          </p:cNvPr>
          <p:cNvSpPr>
            <a:spLocks noGrp="1"/>
          </p:cNvSpPr>
          <p:nvPr>
            <p:ph type="dt" sz="half" idx="10"/>
          </p:nvPr>
        </p:nvSpPr>
        <p:spPr/>
        <p:txBody>
          <a:bodyPr/>
          <a:lstStyle/>
          <a:p>
            <a:fld id="{9000DCE3-F017-4C71-ABE1-B60C72473E79}" type="datetimeFigureOut">
              <a:rPr lang="tr-TR" smtClean="0"/>
              <a:t>9.06.2022</a:t>
            </a:fld>
            <a:endParaRPr lang="tr-TR"/>
          </a:p>
        </p:txBody>
      </p:sp>
      <p:sp>
        <p:nvSpPr>
          <p:cNvPr id="5" name="Alt Bilgi Yer Tutucusu 4">
            <a:extLst>
              <a:ext uri="{FF2B5EF4-FFF2-40B4-BE49-F238E27FC236}">
                <a16:creationId xmlns:a16="http://schemas.microsoft.com/office/drawing/2014/main" id="{DD9C063C-CE58-4A01-EDDA-6530183E48EC}"/>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14EBC3B-0BD3-484E-92AD-61A86F498707}"/>
              </a:ext>
            </a:extLst>
          </p:cNvPr>
          <p:cNvSpPr>
            <a:spLocks noGrp="1"/>
          </p:cNvSpPr>
          <p:nvPr>
            <p:ph type="sldNum" sz="quarter" idx="12"/>
          </p:nvPr>
        </p:nvSpPr>
        <p:spPr/>
        <p:txBody>
          <a:bodyPr/>
          <a:lstStyle/>
          <a:p>
            <a:fld id="{2C1000EC-026B-4314-8684-BF6220E5F545}" type="slidenum">
              <a:rPr lang="tr-TR" smtClean="0"/>
              <a:t>‹#›</a:t>
            </a:fld>
            <a:endParaRPr lang="tr-TR"/>
          </a:p>
        </p:txBody>
      </p:sp>
    </p:spTree>
    <p:extLst>
      <p:ext uri="{BB962C8B-B14F-4D97-AF65-F5344CB8AC3E}">
        <p14:creationId xmlns:p14="http://schemas.microsoft.com/office/powerpoint/2010/main" val="2933650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2A2F4FB-73B6-5935-3E4F-84005F5A79C6}"/>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B6EF60A3-1ED2-4091-767A-FC351AE7316A}"/>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0FA1A484-7FBE-B048-4575-5240A9D3B4D0}"/>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B9479329-2A27-ACAA-8878-0D50E42CAF63}"/>
              </a:ext>
            </a:extLst>
          </p:cNvPr>
          <p:cNvSpPr>
            <a:spLocks noGrp="1"/>
          </p:cNvSpPr>
          <p:nvPr>
            <p:ph type="dt" sz="half" idx="10"/>
          </p:nvPr>
        </p:nvSpPr>
        <p:spPr/>
        <p:txBody>
          <a:bodyPr/>
          <a:lstStyle/>
          <a:p>
            <a:fld id="{9000DCE3-F017-4C71-ABE1-B60C72473E79}" type="datetimeFigureOut">
              <a:rPr lang="tr-TR" smtClean="0"/>
              <a:t>9.06.2022</a:t>
            </a:fld>
            <a:endParaRPr lang="tr-TR"/>
          </a:p>
        </p:txBody>
      </p:sp>
      <p:sp>
        <p:nvSpPr>
          <p:cNvPr id="6" name="Alt Bilgi Yer Tutucusu 5">
            <a:extLst>
              <a:ext uri="{FF2B5EF4-FFF2-40B4-BE49-F238E27FC236}">
                <a16:creationId xmlns:a16="http://schemas.microsoft.com/office/drawing/2014/main" id="{13C291A8-6AB2-BF1B-D11C-BB6F7573D92E}"/>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A638FAE0-A402-0E40-C939-A9BF45E73D2F}"/>
              </a:ext>
            </a:extLst>
          </p:cNvPr>
          <p:cNvSpPr>
            <a:spLocks noGrp="1"/>
          </p:cNvSpPr>
          <p:nvPr>
            <p:ph type="sldNum" sz="quarter" idx="12"/>
          </p:nvPr>
        </p:nvSpPr>
        <p:spPr/>
        <p:txBody>
          <a:bodyPr/>
          <a:lstStyle/>
          <a:p>
            <a:fld id="{2C1000EC-026B-4314-8684-BF6220E5F545}" type="slidenum">
              <a:rPr lang="tr-TR" smtClean="0"/>
              <a:t>‹#›</a:t>
            </a:fld>
            <a:endParaRPr lang="tr-TR"/>
          </a:p>
        </p:txBody>
      </p:sp>
    </p:spTree>
    <p:extLst>
      <p:ext uri="{BB962C8B-B14F-4D97-AF65-F5344CB8AC3E}">
        <p14:creationId xmlns:p14="http://schemas.microsoft.com/office/powerpoint/2010/main" val="3908881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94E3778-F5D6-2CB4-ACF2-C5964ADA66F6}"/>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8E9556C5-B9C4-BE06-2057-2BA107DF15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E3C18497-5F37-0874-04A4-E2B4487C467B}"/>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D7F949E5-96B2-A27D-0784-3713CFAA73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F9A0AA7E-744C-C9E7-8D94-4A5A3D2A4349}"/>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6AC2DF3A-CA5C-8482-25C6-76AE29C06492}"/>
              </a:ext>
            </a:extLst>
          </p:cNvPr>
          <p:cNvSpPr>
            <a:spLocks noGrp="1"/>
          </p:cNvSpPr>
          <p:nvPr>
            <p:ph type="dt" sz="half" idx="10"/>
          </p:nvPr>
        </p:nvSpPr>
        <p:spPr/>
        <p:txBody>
          <a:bodyPr/>
          <a:lstStyle/>
          <a:p>
            <a:fld id="{9000DCE3-F017-4C71-ABE1-B60C72473E79}" type="datetimeFigureOut">
              <a:rPr lang="tr-TR" smtClean="0"/>
              <a:t>9.06.2022</a:t>
            </a:fld>
            <a:endParaRPr lang="tr-TR"/>
          </a:p>
        </p:txBody>
      </p:sp>
      <p:sp>
        <p:nvSpPr>
          <p:cNvPr id="8" name="Alt Bilgi Yer Tutucusu 7">
            <a:extLst>
              <a:ext uri="{FF2B5EF4-FFF2-40B4-BE49-F238E27FC236}">
                <a16:creationId xmlns:a16="http://schemas.microsoft.com/office/drawing/2014/main" id="{71A583E3-5401-9994-267C-4C0DAD12D585}"/>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6EE8BE4B-F3E3-1723-3B6C-00FC250B4CE0}"/>
              </a:ext>
            </a:extLst>
          </p:cNvPr>
          <p:cNvSpPr>
            <a:spLocks noGrp="1"/>
          </p:cNvSpPr>
          <p:nvPr>
            <p:ph type="sldNum" sz="quarter" idx="12"/>
          </p:nvPr>
        </p:nvSpPr>
        <p:spPr/>
        <p:txBody>
          <a:bodyPr/>
          <a:lstStyle/>
          <a:p>
            <a:fld id="{2C1000EC-026B-4314-8684-BF6220E5F545}" type="slidenum">
              <a:rPr lang="tr-TR" smtClean="0"/>
              <a:t>‹#›</a:t>
            </a:fld>
            <a:endParaRPr lang="tr-TR"/>
          </a:p>
        </p:txBody>
      </p:sp>
    </p:spTree>
    <p:extLst>
      <p:ext uri="{BB962C8B-B14F-4D97-AF65-F5344CB8AC3E}">
        <p14:creationId xmlns:p14="http://schemas.microsoft.com/office/powerpoint/2010/main" val="3086585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68BFA6A-7C8F-4E4D-3EFB-130DE212D4C3}"/>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57DC059F-E8B3-E84A-BFCD-8F713B9F6809}"/>
              </a:ext>
            </a:extLst>
          </p:cNvPr>
          <p:cNvSpPr>
            <a:spLocks noGrp="1"/>
          </p:cNvSpPr>
          <p:nvPr>
            <p:ph type="dt" sz="half" idx="10"/>
          </p:nvPr>
        </p:nvSpPr>
        <p:spPr/>
        <p:txBody>
          <a:bodyPr/>
          <a:lstStyle/>
          <a:p>
            <a:fld id="{9000DCE3-F017-4C71-ABE1-B60C72473E79}" type="datetimeFigureOut">
              <a:rPr lang="tr-TR" smtClean="0"/>
              <a:t>9.06.2022</a:t>
            </a:fld>
            <a:endParaRPr lang="tr-TR"/>
          </a:p>
        </p:txBody>
      </p:sp>
      <p:sp>
        <p:nvSpPr>
          <p:cNvPr id="4" name="Alt Bilgi Yer Tutucusu 3">
            <a:extLst>
              <a:ext uri="{FF2B5EF4-FFF2-40B4-BE49-F238E27FC236}">
                <a16:creationId xmlns:a16="http://schemas.microsoft.com/office/drawing/2014/main" id="{F2C080BF-D370-40DA-A359-9E00CACD3797}"/>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98A59EC5-194E-3989-0007-3EE9789AC8A8}"/>
              </a:ext>
            </a:extLst>
          </p:cNvPr>
          <p:cNvSpPr>
            <a:spLocks noGrp="1"/>
          </p:cNvSpPr>
          <p:nvPr>
            <p:ph type="sldNum" sz="quarter" idx="12"/>
          </p:nvPr>
        </p:nvSpPr>
        <p:spPr/>
        <p:txBody>
          <a:bodyPr/>
          <a:lstStyle/>
          <a:p>
            <a:fld id="{2C1000EC-026B-4314-8684-BF6220E5F545}" type="slidenum">
              <a:rPr lang="tr-TR" smtClean="0"/>
              <a:t>‹#›</a:t>
            </a:fld>
            <a:endParaRPr lang="tr-TR"/>
          </a:p>
        </p:txBody>
      </p:sp>
    </p:spTree>
    <p:extLst>
      <p:ext uri="{BB962C8B-B14F-4D97-AF65-F5344CB8AC3E}">
        <p14:creationId xmlns:p14="http://schemas.microsoft.com/office/powerpoint/2010/main" val="4087405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E67C1F57-3577-B58A-021D-E549BE85F32F}"/>
              </a:ext>
            </a:extLst>
          </p:cNvPr>
          <p:cNvSpPr>
            <a:spLocks noGrp="1"/>
          </p:cNvSpPr>
          <p:nvPr>
            <p:ph type="dt" sz="half" idx="10"/>
          </p:nvPr>
        </p:nvSpPr>
        <p:spPr/>
        <p:txBody>
          <a:bodyPr/>
          <a:lstStyle/>
          <a:p>
            <a:fld id="{9000DCE3-F017-4C71-ABE1-B60C72473E79}" type="datetimeFigureOut">
              <a:rPr lang="tr-TR" smtClean="0"/>
              <a:t>9.06.2022</a:t>
            </a:fld>
            <a:endParaRPr lang="tr-TR"/>
          </a:p>
        </p:txBody>
      </p:sp>
      <p:sp>
        <p:nvSpPr>
          <p:cNvPr id="3" name="Alt Bilgi Yer Tutucusu 2">
            <a:extLst>
              <a:ext uri="{FF2B5EF4-FFF2-40B4-BE49-F238E27FC236}">
                <a16:creationId xmlns:a16="http://schemas.microsoft.com/office/drawing/2014/main" id="{83E8F63B-0070-02A5-699F-66CD5D9E2A22}"/>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401D20C8-7A5E-FDFA-5F72-279F1DD17F4F}"/>
              </a:ext>
            </a:extLst>
          </p:cNvPr>
          <p:cNvSpPr>
            <a:spLocks noGrp="1"/>
          </p:cNvSpPr>
          <p:nvPr>
            <p:ph type="sldNum" sz="quarter" idx="12"/>
          </p:nvPr>
        </p:nvSpPr>
        <p:spPr/>
        <p:txBody>
          <a:bodyPr/>
          <a:lstStyle/>
          <a:p>
            <a:fld id="{2C1000EC-026B-4314-8684-BF6220E5F545}" type="slidenum">
              <a:rPr lang="tr-TR" smtClean="0"/>
              <a:t>‹#›</a:t>
            </a:fld>
            <a:endParaRPr lang="tr-TR"/>
          </a:p>
        </p:txBody>
      </p:sp>
    </p:spTree>
    <p:extLst>
      <p:ext uri="{BB962C8B-B14F-4D97-AF65-F5344CB8AC3E}">
        <p14:creationId xmlns:p14="http://schemas.microsoft.com/office/powerpoint/2010/main" val="2625190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57BDBF6-B434-AA20-2364-1F06583ECFE2}"/>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67E480E1-38CF-544F-9560-F6DDABEED4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AD352674-FAA4-8B28-9F3E-D8EAE5C414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6F1124EF-2A09-59CC-BBEA-04A942A8FC01}"/>
              </a:ext>
            </a:extLst>
          </p:cNvPr>
          <p:cNvSpPr>
            <a:spLocks noGrp="1"/>
          </p:cNvSpPr>
          <p:nvPr>
            <p:ph type="dt" sz="half" idx="10"/>
          </p:nvPr>
        </p:nvSpPr>
        <p:spPr/>
        <p:txBody>
          <a:bodyPr/>
          <a:lstStyle/>
          <a:p>
            <a:fld id="{9000DCE3-F017-4C71-ABE1-B60C72473E79}" type="datetimeFigureOut">
              <a:rPr lang="tr-TR" smtClean="0"/>
              <a:t>9.06.2022</a:t>
            </a:fld>
            <a:endParaRPr lang="tr-TR"/>
          </a:p>
        </p:txBody>
      </p:sp>
      <p:sp>
        <p:nvSpPr>
          <p:cNvPr id="6" name="Alt Bilgi Yer Tutucusu 5">
            <a:extLst>
              <a:ext uri="{FF2B5EF4-FFF2-40B4-BE49-F238E27FC236}">
                <a16:creationId xmlns:a16="http://schemas.microsoft.com/office/drawing/2014/main" id="{4B440F0E-3F22-EC56-B5EE-1990CCADDD40}"/>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6A311323-3417-A592-B4B7-54272A0F6C17}"/>
              </a:ext>
            </a:extLst>
          </p:cNvPr>
          <p:cNvSpPr>
            <a:spLocks noGrp="1"/>
          </p:cNvSpPr>
          <p:nvPr>
            <p:ph type="sldNum" sz="quarter" idx="12"/>
          </p:nvPr>
        </p:nvSpPr>
        <p:spPr/>
        <p:txBody>
          <a:bodyPr/>
          <a:lstStyle/>
          <a:p>
            <a:fld id="{2C1000EC-026B-4314-8684-BF6220E5F545}" type="slidenum">
              <a:rPr lang="tr-TR" smtClean="0"/>
              <a:t>‹#›</a:t>
            </a:fld>
            <a:endParaRPr lang="tr-TR"/>
          </a:p>
        </p:txBody>
      </p:sp>
    </p:spTree>
    <p:extLst>
      <p:ext uri="{BB962C8B-B14F-4D97-AF65-F5344CB8AC3E}">
        <p14:creationId xmlns:p14="http://schemas.microsoft.com/office/powerpoint/2010/main" val="189236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F12FE0-CD77-9175-D332-4D0E8D37D586}"/>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D294C7E7-0F9A-9965-3797-DD6051E7D4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D9AA68E3-F516-F776-BB59-DEC085CE76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909CC13B-C319-6CDD-6DFE-4C0DEEFC41F3}"/>
              </a:ext>
            </a:extLst>
          </p:cNvPr>
          <p:cNvSpPr>
            <a:spLocks noGrp="1"/>
          </p:cNvSpPr>
          <p:nvPr>
            <p:ph type="dt" sz="half" idx="10"/>
          </p:nvPr>
        </p:nvSpPr>
        <p:spPr/>
        <p:txBody>
          <a:bodyPr/>
          <a:lstStyle/>
          <a:p>
            <a:fld id="{9000DCE3-F017-4C71-ABE1-B60C72473E79}" type="datetimeFigureOut">
              <a:rPr lang="tr-TR" smtClean="0"/>
              <a:t>9.06.2022</a:t>
            </a:fld>
            <a:endParaRPr lang="tr-TR"/>
          </a:p>
        </p:txBody>
      </p:sp>
      <p:sp>
        <p:nvSpPr>
          <p:cNvPr id="6" name="Alt Bilgi Yer Tutucusu 5">
            <a:extLst>
              <a:ext uri="{FF2B5EF4-FFF2-40B4-BE49-F238E27FC236}">
                <a16:creationId xmlns:a16="http://schemas.microsoft.com/office/drawing/2014/main" id="{B2C2FB18-9039-23CA-C157-EECC65FF5B20}"/>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40433644-CC31-C271-A2CB-DEA65A7429E8}"/>
              </a:ext>
            </a:extLst>
          </p:cNvPr>
          <p:cNvSpPr>
            <a:spLocks noGrp="1"/>
          </p:cNvSpPr>
          <p:nvPr>
            <p:ph type="sldNum" sz="quarter" idx="12"/>
          </p:nvPr>
        </p:nvSpPr>
        <p:spPr/>
        <p:txBody>
          <a:bodyPr/>
          <a:lstStyle/>
          <a:p>
            <a:fld id="{2C1000EC-026B-4314-8684-BF6220E5F545}" type="slidenum">
              <a:rPr lang="tr-TR" smtClean="0"/>
              <a:t>‹#›</a:t>
            </a:fld>
            <a:endParaRPr lang="tr-TR"/>
          </a:p>
        </p:txBody>
      </p:sp>
    </p:spTree>
    <p:extLst>
      <p:ext uri="{BB962C8B-B14F-4D97-AF65-F5344CB8AC3E}">
        <p14:creationId xmlns:p14="http://schemas.microsoft.com/office/powerpoint/2010/main" val="1205269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D792F8CE-0F4E-6D74-0940-C720E10193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98B0B9AD-BF3E-D255-5911-C94058B74B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EA5960BA-9E31-9B42-B915-3E823A5CD8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00DCE3-F017-4C71-ABE1-B60C72473E79}" type="datetimeFigureOut">
              <a:rPr lang="tr-TR" smtClean="0"/>
              <a:t>9.06.2022</a:t>
            </a:fld>
            <a:endParaRPr lang="tr-TR"/>
          </a:p>
        </p:txBody>
      </p:sp>
      <p:sp>
        <p:nvSpPr>
          <p:cNvPr id="5" name="Alt Bilgi Yer Tutucusu 4">
            <a:extLst>
              <a:ext uri="{FF2B5EF4-FFF2-40B4-BE49-F238E27FC236}">
                <a16:creationId xmlns:a16="http://schemas.microsoft.com/office/drawing/2014/main" id="{861CB565-1244-F1CF-5F91-A8ADFE3DD2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5F2BD535-04F3-DF3D-F46B-561E9F5E99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1000EC-026B-4314-8684-BF6220E5F545}" type="slidenum">
              <a:rPr lang="tr-TR" smtClean="0"/>
              <a:t>‹#›</a:t>
            </a:fld>
            <a:endParaRPr lang="tr-TR"/>
          </a:p>
        </p:txBody>
      </p:sp>
    </p:spTree>
    <p:extLst>
      <p:ext uri="{BB962C8B-B14F-4D97-AF65-F5344CB8AC3E}">
        <p14:creationId xmlns:p14="http://schemas.microsoft.com/office/powerpoint/2010/main" val="29502809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F474B"/>
        </a:solidFill>
        <a:effectLst/>
      </p:bgPr>
    </p:bg>
    <p:spTree>
      <p:nvGrpSpPr>
        <p:cNvPr id="1" name=""/>
        <p:cNvGrpSpPr/>
        <p:nvPr/>
      </p:nvGrpSpPr>
      <p:grpSpPr>
        <a:xfrm>
          <a:off x="0" y="0"/>
          <a:ext cx="0" cy="0"/>
          <a:chOff x="0" y="0"/>
          <a:chExt cx="0" cy="0"/>
        </a:xfrm>
      </p:grpSpPr>
      <p:pic>
        <p:nvPicPr>
          <p:cNvPr id="5" name="Resim 4" descr="metin, bitki içeren bir resim&#10;&#10;Açıklama otomatik olarak oluşturuldu">
            <a:extLst>
              <a:ext uri="{FF2B5EF4-FFF2-40B4-BE49-F238E27FC236}">
                <a16:creationId xmlns:a16="http://schemas.microsoft.com/office/drawing/2014/main" id="{8D0F5E35-F669-AB6A-20EA-7402FE1E47C5}"/>
              </a:ext>
            </a:extLst>
          </p:cNvPr>
          <p:cNvPicPr>
            <a:picLocks noChangeAspect="1"/>
          </p:cNvPicPr>
          <p:nvPr/>
        </p:nvPicPr>
        <p:blipFill rotWithShape="1">
          <a:blip r:embed="rId2">
            <a:extLst>
              <a:ext uri="{28A0092B-C50C-407E-A947-70E740481C1C}">
                <a14:useLocalDpi xmlns:a14="http://schemas.microsoft.com/office/drawing/2010/main" val="0"/>
              </a:ext>
            </a:extLst>
          </a:blip>
          <a:srcRect t="2426" r="-1"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
        <p:nvSpPr>
          <p:cNvPr id="4" name="Metin kutusu 3">
            <a:extLst>
              <a:ext uri="{FF2B5EF4-FFF2-40B4-BE49-F238E27FC236}">
                <a16:creationId xmlns:a16="http://schemas.microsoft.com/office/drawing/2014/main" id="{F136AAD5-4531-0491-26F0-1B73215D7A11}"/>
              </a:ext>
            </a:extLst>
          </p:cNvPr>
          <p:cNvSpPr txBox="1"/>
          <p:nvPr/>
        </p:nvSpPr>
        <p:spPr>
          <a:xfrm>
            <a:off x="6096000" y="3437467"/>
            <a:ext cx="5954454" cy="1569660"/>
          </a:xfrm>
          <a:prstGeom prst="rect">
            <a:avLst/>
          </a:prstGeom>
          <a:noFill/>
        </p:spPr>
        <p:txBody>
          <a:bodyPr wrap="square" rtlCol="0">
            <a:spAutoFit/>
          </a:bodyPr>
          <a:lstStyle/>
          <a:p>
            <a:r>
              <a:rPr lang="tr-TR" sz="9600" dirty="0">
                <a:solidFill>
                  <a:srgbClr val="E4D08B"/>
                </a:solidFill>
              </a:rPr>
              <a:t>NAUTILUS</a:t>
            </a:r>
          </a:p>
        </p:txBody>
      </p:sp>
    </p:spTree>
    <p:extLst>
      <p:ext uri="{BB962C8B-B14F-4D97-AF65-F5344CB8AC3E}">
        <p14:creationId xmlns:p14="http://schemas.microsoft.com/office/powerpoint/2010/main" val="2146227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128C2A6-E1C5-9E7E-E6E8-36FFE93D94A2}"/>
              </a:ext>
            </a:extLst>
          </p:cNvPr>
          <p:cNvSpPr>
            <a:spLocks noGrp="1"/>
          </p:cNvSpPr>
          <p:nvPr>
            <p:ph type="title"/>
          </p:nvPr>
        </p:nvSpPr>
        <p:spPr>
          <a:xfrm>
            <a:off x="6234330" y="803325"/>
            <a:ext cx="5314536" cy="1325563"/>
          </a:xfrm>
        </p:spPr>
        <p:txBody>
          <a:bodyPr>
            <a:normAutofit/>
          </a:bodyPr>
          <a:lstStyle/>
          <a:p>
            <a:r>
              <a:rPr lang="tr-TR" dirty="0"/>
              <a:t>NAUTILUS NEDİR?</a:t>
            </a:r>
          </a:p>
        </p:txBody>
      </p:sp>
      <p:sp>
        <p:nvSpPr>
          <p:cNvPr id="15" name="Freeform: Shape 14">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Resim 4">
            <a:extLst>
              <a:ext uri="{FF2B5EF4-FFF2-40B4-BE49-F238E27FC236}">
                <a16:creationId xmlns:a16="http://schemas.microsoft.com/office/drawing/2014/main" id="{8D246AAA-8E21-DFBB-51FD-318D66DB219E}"/>
              </a:ext>
            </a:extLst>
          </p:cNvPr>
          <p:cNvPicPr>
            <a:picLocks noChangeAspect="1"/>
          </p:cNvPicPr>
          <p:nvPr/>
        </p:nvPicPr>
        <p:blipFill rotWithShape="1">
          <a:blip r:embed="rId2">
            <a:extLst>
              <a:ext uri="{28A0092B-C50C-407E-A947-70E740481C1C}">
                <a14:useLocalDpi xmlns:a14="http://schemas.microsoft.com/office/drawing/2010/main" val="0"/>
              </a:ext>
            </a:extLst>
          </a:blip>
          <a:srcRect t="19832" r="-1" b="20416"/>
          <a:stretch/>
        </p:blipFill>
        <p:spPr>
          <a:xfrm>
            <a:off x="2" y="-2"/>
            <a:ext cx="5441859" cy="5654940"/>
          </a:xfrm>
          <a:custGeom>
            <a:avLst/>
            <a:gdLst/>
            <a:ahLst/>
            <a:cxnLst/>
            <a:rect l="l" t="t" r="r" b="b"/>
            <a:pathLst>
              <a:path w="5441859" h="5654940">
                <a:moveTo>
                  <a:pt x="0" y="0"/>
                </a:moveTo>
                <a:lnTo>
                  <a:pt x="4400491" y="0"/>
                </a:lnTo>
                <a:lnTo>
                  <a:pt x="4484766" y="76595"/>
                </a:lnTo>
                <a:cubicBezTo>
                  <a:pt x="5076107"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p:spPr>
      </p:pic>
      <p:sp>
        <p:nvSpPr>
          <p:cNvPr id="3" name="İçerik Yer Tutucusu 2">
            <a:extLst>
              <a:ext uri="{FF2B5EF4-FFF2-40B4-BE49-F238E27FC236}">
                <a16:creationId xmlns:a16="http://schemas.microsoft.com/office/drawing/2014/main" id="{DD7C5A86-532C-A3B5-D36D-555483D4CE0F}"/>
              </a:ext>
            </a:extLst>
          </p:cNvPr>
          <p:cNvSpPr>
            <a:spLocks noGrp="1"/>
          </p:cNvSpPr>
          <p:nvPr>
            <p:ph idx="1"/>
          </p:nvPr>
        </p:nvSpPr>
        <p:spPr>
          <a:xfrm>
            <a:off x="6234329" y="2279018"/>
            <a:ext cx="5314543" cy="3375920"/>
          </a:xfrm>
        </p:spPr>
        <p:txBody>
          <a:bodyPr anchor="t">
            <a:normAutofit/>
          </a:bodyPr>
          <a:lstStyle/>
          <a:p>
            <a:r>
              <a:rPr lang="tr-TR" sz="1800"/>
              <a:t>Nautılus ,şuan sadece Türkiye de gezilip ve görülmesi gereken yerleri kolaylık olsun diye tek bir uygulamada buluşturduğumuz bir sosyal aktivite uygulaması.</a:t>
            </a:r>
          </a:p>
          <a:p>
            <a:r>
              <a:rPr lang="tr-TR" sz="1800"/>
              <a:t>Ülkemizde kimi zaman sadece birkaç kişinin bildiği ama aslında doğa,tarih veya tabihat harikası yerleri kolaylıkla bulup insanların faydalanıp ,gezip görebileceği yer haline getirmek .</a:t>
            </a:r>
          </a:p>
        </p:txBody>
      </p:sp>
    </p:spTree>
    <p:extLst>
      <p:ext uri="{BB962C8B-B14F-4D97-AF65-F5344CB8AC3E}">
        <p14:creationId xmlns:p14="http://schemas.microsoft.com/office/powerpoint/2010/main" val="371179977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E2F31"/>
        </a:solidFill>
        <a:effectLst/>
      </p:bgPr>
    </p:bg>
    <p:spTree>
      <p:nvGrpSpPr>
        <p:cNvPr id="1" name=""/>
        <p:cNvGrpSpPr/>
        <p:nvPr/>
      </p:nvGrpSpPr>
      <p:grpSpPr>
        <a:xfrm>
          <a:off x="0" y="0"/>
          <a:ext cx="0" cy="0"/>
          <a:chOff x="0" y="0"/>
          <a:chExt cx="0" cy="0"/>
        </a:xfrm>
      </p:grpSpPr>
      <p:pic>
        <p:nvPicPr>
          <p:cNvPr id="7" name="Resim 6" descr="metin, elektronik eşyalar, ekran görüntüsü, vitrin içeren bir resim&#10;&#10;Açıklama otomatik olarak oluşturuldu">
            <a:extLst>
              <a:ext uri="{FF2B5EF4-FFF2-40B4-BE49-F238E27FC236}">
                <a16:creationId xmlns:a16="http://schemas.microsoft.com/office/drawing/2014/main" id="{5DDC1CEA-D631-53A8-E762-B1B9120CF8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287" y="283312"/>
            <a:ext cx="3383448" cy="6210449"/>
          </a:xfrm>
          <a:prstGeom prst="rect">
            <a:avLst/>
          </a:prstGeom>
        </p:spPr>
      </p:pic>
      <p:pic>
        <p:nvPicPr>
          <p:cNvPr id="11" name="Resim 10">
            <a:extLst>
              <a:ext uri="{FF2B5EF4-FFF2-40B4-BE49-F238E27FC236}">
                <a16:creationId xmlns:a16="http://schemas.microsoft.com/office/drawing/2014/main" id="{FB209D9E-20B0-6B8E-E774-6C98E5CE2C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868" y="1786797"/>
            <a:ext cx="2405754" cy="3532265"/>
          </a:xfrm>
          <a:prstGeom prst="rect">
            <a:avLst/>
          </a:prstGeom>
        </p:spPr>
      </p:pic>
      <p:sp>
        <p:nvSpPr>
          <p:cNvPr id="12" name="Metin kutusu 11">
            <a:extLst>
              <a:ext uri="{FF2B5EF4-FFF2-40B4-BE49-F238E27FC236}">
                <a16:creationId xmlns:a16="http://schemas.microsoft.com/office/drawing/2014/main" id="{F4DF6FAD-312C-3899-D37B-C25A09B81DE9}"/>
              </a:ext>
            </a:extLst>
          </p:cNvPr>
          <p:cNvSpPr txBox="1"/>
          <p:nvPr/>
        </p:nvSpPr>
        <p:spPr>
          <a:xfrm>
            <a:off x="3551116" y="1012873"/>
            <a:ext cx="2247509" cy="858129"/>
          </a:xfrm>
          <a:prstGeom prst="rect">
            <a:avLst/>
          </a:prstGeom>
          <a:noFill/>
        </p:spPr>
        <p:txBody>
          <a:bodyPr wrap="square" rtlCol="0">
            <a:spAutoFit/>
          </a:bodyPr>
          <a:lstStyle/>
          <a:p>
            <a:endParaRPr lang="tr-TR" dirty="0"/>
          </a:p>
        </p:txBody>
      </p:sp>
      <p:pic>
        <p:nvPicPr>
          <p:cNvPr id="15" name="Resim 14" descr="metin, elektronik eşyalar, ekran görüntüsü, vitrin içeren bir resim&#10;&#10;Açıklama otomatik olarak oluşturuldu">
            <a:extLst>
              <a:ext uri="{FF2B5EF4-FFF2-40B4-BE49-F238E27FC236}">
                <a16:creationId xmlns:a16="http://schemas.microsoft.com/office/drawing/2014/main" id="{CE31DC52-E208-5A6A-1674-B4944127F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6316" y="283311"/>
            <a:ext cx="3270197" cy="6210449"/>
          </a:xfrm>
          <a:prstGeom prst="rect">
            <a:avLst/>
          </a:prstGeom>
        </p:spPr>
      </p:pic>
      <p:cxnSp>
        <p:nvCxnSpPr>
          <p:cNvPr id="19" name="Düz Ok Bağlayıcısı 18">
            <a:extLst>
              <a:ext uri="{FF2B5EF4-FFF2-40B4-BE49-F238E27FC236}">
                <a16:creationId xmlns:a16="http://schemas.microsoft.com/office/drawing/2014/main" id="{D7795975-E7C1-8FEC-A0A0-27BC902E10C6}"/>
              </a:ext>
            </a:extLst>
          </p:cNvPr>
          <p:cNvCxnSpPr>
            <a:cxnSpLocks/>
            <a:endCxn id="23" idx="1"/>
          </p:cNvCxnSpPr>
          <p:nvPr/>
        </p:nvCxnSpPr>
        <p:spPr>
          <a:xfrm flipV="1">
            <a:off x="5143906" y="3388536"/>
            <a:ext cx="2771336" cy="20633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23" name="Resim 22" descr="metin, ekran içeren bir resim&#10;&#10;Açıklama otomatik olarak oluşturuldu">
            <a:extLst>
              <a:ext uri="{FF2B5EF4-FFF2-40B4-BE49-F238E27FC236}">
                <a16:creationId xmlns:a16="http://schemas.microsoft.com/office/drawing/2014/main" id="{96E7A5B5-C232-A768-1ED3-0E9A0A069D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15242" y="283311"/>
            <a:ext cx="3226518" cy="6210449"/>
          </a:xfrm>
          <a:prstGeom prst="rect">
            <a:avLst/>
          </a:prstGeom>
        </p:spPr>
      </p:pic>
    </p:spTree>
    <p:extLst>
      <p:ext uri="{BB962C8B-B14F-4D97-AF65-F5344CB8AC3E}">
        <p14:creationId xmlns:p14="http://schemas.microsoft.com/office/powerpoint/2010/main" val="2884794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E2F31"/>
        </a:solidFill>
        <a:effectLst/>
      </p:bgPr>
    </p:bg>
    <p:spTree>
      <p:nvGrpSpPr>
        <p:cNvPr id="1" name=""/>
        <p:cNvGrpSpPr/>
        <p:nvPr/>
      </p:nvGrpSpPr>
      <p:grpSpPr>
        <a:xfrm>
          <a:off x="0" y="0"/>
          <a:ext cx="0" cy="0"/>
          <a:chOff x="0" y="0"/>
          <a:chExt cx="0" cy="0"/>
        </a:xfrm>
      </p:grpSpPr>
      <p:pic>
        <p:nvPicPr>
          <p:cNvPr id="3" name="Resim 2" descr="metin, ekran içeren bir resim&#10;&#10;Açıklama otomatik olarak oluşturuldu">
            <a:extLst>
              <a:ext uri="{FF2B5EF4-FFF2-40B4-BE49-F238E27FC236}">
                <a16:creationId xmlns:a16="http://schemas.microsoft.com/office/drawing/2014/main" id="{C6E4F43E-D819-E4E7-422C-C8C1FA540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682478" cy="6858000"/>
          </a:xfrm>
          <a:prstGeom prst="rect">
            <a:avLst/>
          </a:prstGeom>
        </p:spPr>
      </p:pic>
      <p:pic>
        <p:nvPicPr>
          <p:cNvPr id="5" name="Resim 4" descr="metin, elektronik eşyalar, ekran görüntüsü içeren bir resim&#10;&#10;Açıklama otomatik olarak oluşturuldu">
            <a:extLst>
              <a:ext uri="{FF2B5EF4-FFF2-40B4-BE49-F238E27FC236}">
                <a16:creationId xmlns:a16="http://schemas.microsoft.com/office/drawing/2014/main" id="{7ED6EE67-C721-9BFE-24F1-247EEAF268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2785" y="0"/>
            <a:ext cx="3717036" cy="6858000"/>
          </a:xfrm>
          <a:prstGeom prst="rect">
            <a:avLst/>
          </a:prstGeom>
        </p:spPr>
      </p:pic>
      <p:cxnSp>
        <p:nvCxnSpPr>
          <p:cNvPr id="7" name="Düz Ok Bağlayıcısı 6">
            <a:extLst>
              <a:ext uri="{FF2B5EF4-FFF2-40B4-BE49-F238E27FC236}">
                <a16:creationId xmlns:a16="http://schemas.microsoft.com/office/drawing/2014/main" id="{3CA45D6D-7F3D-CB96-A3FD-1F754C71343A}"/>
              </a:ext>
            </a:extLst>
          </p:cNvPr>
          <p:cNvCxnSpPr>
            <a:cxnSpLocks/>
          </p:cNvCxnSpPr>
          <p:nvPr/>
        </p:nvCxnSpPr>
        <p:spPr>
          <a:xfrm flipV="1">
            <a:off x="1076632" y="2781472"/>
            <a:ext cx="3436153" cy="35470"/>
          </a:xfrm>
          <a:prstGeom prst="straightConnector1">
            <a:avLst/>
          </a:prstGeom>
          <a:ln w="76200">
            <a:solidFill>
              <a:schemeClr val="accent1">
                <a:alpha val="97000"/>
              </a:schemeClr>
            </a:solidFill>
            <a:headEnd w="lg" len="lg"/>
            <a:tailEnd type="triangle"/>
          </a:ln>
        </p:spPr>
        <p:style>
          <a:lnRef idx="1">
            <a:schemeClr val="accent1"/>
          </a:lnRef>
          <a:fillRef idx="0">
            <a:schemeClr val="accent1"/>
          </a:fillRef>
          <a:effectRef idx="0">
            <a:schemeClr val="accent1"/>
          </a:effectRef>
          <a:fontRef idx="minor">
            <a:schemeClr val="tx1"/>
          </a:fontRef>
        </p:style>
      </p:cxnSp>
      <p:sp>
        <p:nvSpPr>
          <p:cNvPr id="10" name="Metin kutusu 9">
            <a:extLst>
              <a:ext uri="{FF2B5EF4-FFF2-40B4-BE49-F238E27FC236}">
                <a16:creationId xmlns:a16="http://schemas.microsoft.com/office/drawing/2014/main" id="{6BF17F3A-DC95-E319-EF47-FA05FC897D82}"/>
              </a:ext>
            </a:extLst>
          </p:cNvPr>
          <p:cNvSpPr txBox="1"/>
          <p:nvPr/>
        </p:nvSpPr>
        <p:spPr>
          <a:xfrm>
            <a:off x="9039069" y="1349115"/>
            <a:ext cx="3043003" cy="1569660"/>
          </a:xfrm>
          <a:prstGeom prst="rect">
            <a:avLst/>
          </a:prstGeom>
          <a:noFill/>
        </p:spPr>
        <p:txBody>
          <a:bodyPr wrap="square" rtlCol="0">
            <a:spAutoFit/>
          </a:bodyPr>
          <a:lstStyle/>
          <a:p>
            <a:r>
              <a:rPr lang="tr-TR" sz="2400" dirty="0">
                <a:solidFill>
                  <a:schemeClr val="bg1"/>
                </a:solidFill>
              </a:rPr>
              <a:t>Burada görülmese de bu menümüz aşağı doğru kayıyor ,kayar menü ekledik bu kısma </a:t>
            </a:r>
          </a:p>
        </p:txBody>
      </p:sp>
      <p:cxnSp>
        <p:nvCxnSpPr>
          <p:cNvPr id="12" name="Düz Ok Bağlayıcısı 11">
            <a:extLst>
              <a:ext uri="{FF2B5EF4-FFF2-40B4-BE49-F238E27FC236}">
                <a16:creationId xmlns:a16="http://schemas.microsoft.com/office/drawing/2014/main" id="{746E2841-384C-6EB3-19B2-A2EB5A537016}"/>
              </a:ext>
            </a:extLst>
          </p:cNvPr>
          <p:cNvCxnSpPr>
            <a:endCxn id="10" idx="1"/>
          </p:cNvCxnSpPr>
          <p:nvPr/>
        </p:nvCxnSpPr>
        <p:spPr>
          <a:xfrm flipV="1">
            <a:off x="8139659" y="2133945"/>
            <a:ext cx="899410" cy="129505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2246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E2F31"/>
        </a:solidFill>
        <a:effectLst/>
      </p:bgPr>
    </p:bg>
    <p:spTree>
      <p:nvGrpSpPr>
        <p:cNvPr id="1" name=""/>
        <p:cNvGrpSpPr/>
        <p:nvPr/>
      </p:nvGrpSpPr>
      <p:grpSpPr>
        <a:xfrm>
          <a:off x="0" y="0"/>
          <a:ext cx="0" cy="0"/>
          <a:chOff x="0" y="0"/>
          <a:chExt cx="0" cy="0"/>
        </a:xfrm>
      </p:grpSpPr>
      <p:pic>
        <p:nvPicPr>
          <p:cNvPr id="3" name="Resim 2" descr="metin, elektronik eşyalar, ekran görüntüsü içeren bir resim&#10;&#10;Açıklama otomatik olarak oluşturuldu">
            <a:extLst>
              <a:ext uri="{FF2B5EF4-FFF2-40B4-BE49-F238E27FC236}">
                <a16:creationId xmlns:a16="http://schemas.microsoft.com/office/drawing/2014/main" id="{47F3582F-C39D-EC12-5233-2879E0293C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717036" cy="6858000"/>
          </a:xfrm>
          <a:prstGeom prst="rect">
            <a:avLst/>
          </a:prstGeom>
        </p:spPr>
      </p:pic>
      <p:pic>
        <p:nvPicPr>
          <p:cNvPr id="5" name="Resim 4" descr="metin, ekran görüntüsü, elektronik eşyalar, vitrin içeren bir resim&#10;&#10;Açıklama otomatik olarak oluşturuldu">
            <a:extLst>
              <a:ext uri="{FF2B5EF4-FFF2-40B4-BE49-F238E27FC236}">
                <a16:creationId xmlns:a16="http://schemas.microsoft.com/office/drawing/2014/main" id="{498F33BF-56E1-E74F-98E9-18BD6DF38D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7316" y="0"/>
            <a:ext cx="3914684" cy="6858000"/>
          </a:xfrm>
          <a:prstGeom prst="rect">
            <a:avLst/>
          </a:prstGeom>
        </p:spPr>
      </p:pic>
      <p:sp>
        <p:nvSpPr>
          <p:cNvPr id="6" name="Metin kutusu 5">
            <a:extLst>
              <a:ext uri="{FF2B5EF4-FFF2-40B4-BE49-F238E27FC236}">
                <a16:creationId xmlns:a16="http://schemas.microsoft.com/office/drawing/2014/main" id="{67DC2BBB-2D6E-C1EC-73DF-664F3DF1DCE0}"/>
              </a:ext>
            </a:extLst>
          </p:cNvPr>
          <p:cNvSpPr txBox="1"/>
          <p:nvPr/>
        </p:nvSpPr>
        <p:spPr>
          <a:xfrm>
            <a:off x="4130566" y="993228"/>
            <a:ext cx="3717036" cy="4832092"/>
          </a:xfrm>
          <a:prstGeom prst="rect">
            <a:avLst/>
          </a:prstGeom>
          <a:noFill/>
        </p:spPr>
        <p:txBody>
          <a:bodyPr wrap="square" rtlCol="0">
            <a:spAutoFit/>
          </a:bodyPr>
          <a:lstStyle/>
          <a:p>
            <a:r>
              <a:rPr lang="tr-TR" sz="2800" dirty="0">
                <a:solidFill>
                  <a:schemeClr val="bg1"/>
                </a:solidFill>
              </a:rPr>
              <a:t>Soldaki butonlardan seçtiğimiz alandan sonra sağda gördüğünüz kısım açılmakta. Açılan kısımda Alanya hakkında kısa bir bilgi ardından görseller ile zenginleştirilmiş hali alıyor. En alt kısımda ise konumuna ait bazı özellikler bulunmakta. </a:t>
            </a:r>
          </a:p>
        </p:txBody>
      </p:sp>
    </p:spTree>
    <p:extLst>
      <p:ext uri="{BB962C8B-B14F-4D97-AF65-F5344CB8AC3E}">
        <p14:creationId xmlns:p14="http://schemas.microsoft.com/office/powerpoint/2010/main" val="54121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E2F31"/>
        </a:solidFill>
        <a:effectLst/>
      </p:bgPr>
    </p:bg>
    <p:spTree>
      <p:nvGrpSpPr>
        <p:cNvPr id="1" name=""/>
        <p:cNvGrpSpPr/>
        <p:nvPr/>
      </p:nvGrpSpPr>
      <p:grpSpPr>
        <a:xfrm>
          <a:off x="0" y="0"/>
          <a:ext cx="0" cy="0"/>
          <a:chOff x="0" y="0"/>
          <a:chExt cx="0" cy="0"/>
        </a:xfrm>
      </p:grpSpPr>
      <p:pic>
        <p:nvPicPr>
          <p:cNvPr id="3" name="Resim 2" descr="metin, ekran görüntüsü, elektronik eşyalar, vitrin içeren bir resim&#10;&#10;Açıklama otomatik olarak oluşturuldu">
            <a:extLst>
              <a:ext uri="{FF2B5EF4-FFF2-40B4-BE49-F238E27FC236}">
                <a16:creationId xmlns:a16="http://schemas.microsoft.com/office/drawing/2014/main" id="{8F18447D-C4A3-2B8C-3C2D-D86F0727D2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914684" cy="6858000"/>
          </a:xfrm>
          <a:prstGeom prst="rect">
            <a:avLst/>
          </a:prstGeom>
        </p:spPr>
      </p:pic>
      <p:pic>
        <p:nvPicPr>
          <p:cNvPr id="5" name="Resim 4" descr="metin, elektronik eşyalar, ekran görüntüsü içeren bir resim&#10;&#10;Açıklama otomatik olarak oluşturuldu">
            <a:extLst>
              <a:ext uri="{FF2B5EF4-FFF2-40B4-BE49-F238E27FC236}">
                <a16:creationId xmlns:a16="http://schemas.microsoft.com/office/drawing/2014/main" id="{819D554B-04DC-93D8-FFFF-F9B66F847D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4684" y="0"/>
            <a:ext cx="3838279" cy="6858000"/>
          </a:xfrm>
          <a:prstGeom prst="rect">
            <a:avLst/>
          </a:prstGeom>
        </p:spPr>
      </p:pic>
      <p:sp>
        <p:nvSpPr>
          <p:cNvPr id="6" name="Metin kutusu 5">
            <a:extLst>
              <a:ext uri="{FF2B5EF4-FFF2-40B4-BE49-F238E27FC236}">
                <a16:creationId xmlns:a16="http://schemas.microsoft.com/office/drawing/2014/main" id="{A5B1770B-5D89-67ED-B313-A0F8578360D9}"/>
              </a:ext>
            </a:extLst>
          </p:cNvPr>
          <p:cNvSpPr txBox="1"/>
          <p:nvPr/>
        </p:nvSpPr>
        <p:spPr>
          <a:xfrm>
            <a:off x="8103476" y="772510"/>
            <a:ext cx="3914684" cy="5262979"/>
          </a:xfrm>
          <a:prstGeom prst="rect">
            <a:avLst/>
          </a:prstGeom>
          <a:noFill/>
        </p:spPr>
        <p:txBody>
          <a:bodyPr wrap="square" rtlCol="0">
            <a:spAutoFit/>
          </a:bodyPr>
          <a:lstStyle/>
          <a:p>
            <a:r>
              <a:rPr lang="tr-TR" sz="2800" dirty="0">
                <a:solidFill>
                  <a:schemeClr val="bg1"/>
                </a:solidFill>
              </a:rPr>
              <a:t>Örneğin ilk resimde görmüş olduğunuz yeri daha sonra rahatlıkla bulmak için bir şey yapmanız gerekiyor bunu favorilere ekleyerek kolaylıkla ulaşabilirsiniz. favorilere eklemek için tek yapmanız gereken ilk resimde sağ üst köşede gördüğünüz yere tıklamak.</a:t>
            </a:r>
          </a:p>
        </p:txBody>
      </p:sp>
    </p:spTree>
    <p:extLst>
      <p:ext uri="{BB962C8B-B14F-4D97-AF65-F5344CB8AC3E}">
        <p14:creationId xmlns:p14="http://schemas.microsoft.com/office/powerpoint/2010/main" val="210620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E2F31"/>
        </a:solidFill>
        <a:effectLst/>
      </p:bgPr>
    </p:bg>
    <p:spTree>
      <p:nvGrpSpPr>
        <p:cNvPr id="1" name=""/>
        <p:cNvGrpSpPr/>
        <p:nvPr/>
      </p:nvGrpSpPr>
      <p:grpSpPr>
        <a:xfrm>
          <a:off x="0" y="0"/>
          <a:ext cx="0" cy="0"/>
          <a:chOff x="0" y="0"/>
          <a:chExt cx="0" cy="0"/>
        </a:xfrm>
      </p:grpSpPr>
      <p:pic>
        <p:nvPicPr>
          <p:cNvPr id="5" name="Resim 4" descr="metin, elektronik eşyalar, ekran görüntüsü, vitrin içeren bir resim&#10;&#10;Açıklama otomatik olarak oluşturuldu">
            <a:extLst>
              <a:ext uri="{FF2B5EF4-FFF2-40B4-BE49-F238E27FC236}">
                <a16:creationId xmlns:a16="http://schemas.microsoft.com/office/drawing/2014/main" id="{1FE4E06F-3FBA-C7A1-8E7B-6116A266A6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736233" cy="6858000"/>
          </a:xfrm>
          <a:prstGeom prst="rect">
            <a:avLst/>
          </a:prstGeom>
        </p:spPr>
      </p:pic>
      <p:pic>
        <p:nvPicPr>
          <p:cNvPr id="7" name="Resim 6" descr="metin, elektronik eşyalar, vitrin, ekran görüntüsü içeren bir resim&#10;&#10;Açıklama otomatik olarak oluşturuldu">
            <a:extLst>
              <a:ext uri="{FF2B5EF4-FFF2-40B4-BE49-F238E27FC236}">
                <a16:creationId xmlns:a16="http://schemas.microsoft.com/office/drawing/2014/main" id="{8C0109FB-B981-7638-DC1E-C232FDD481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5069" y="0"/>
            <a:ext cx="3698076" cy="6858000"/>
          </a:xfrm>
          <a:prstGeom prst="rect">
            <a:avLst/>
          </a:prstGeom>
        </p:spPr>
      </p:pic>
      <p:pic>
        <p:nvPicPr>
          <p:cNvPr id="9" name="Resim 8" descr="metin, elektronik eşyalar, vitrin, ekran görüntüsü içeren bir resim&#10;&#10;Açıklama otomatik olarak oluşturuldu">
            <a:extLst>
              <a:ext uri="{FF2B5EF4-FFF2-40B4-BE49-F238E27FC236}">
                <a16:creationId xmlns:a16="http://schemas.microsoft.com/office/drawing/2014/main" id="{C32EF7DE-2200-3CFE-3317-911A840BD6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78869" y="0"/>
            <a:ext cx="3613131" cy="6858000"/>
          </a:xfrm>
          <a:prstGeom prst="rect">
            <a:avLst/>
          </a:prstGeom>
        </p:spPr>
      </p:pic>
      <p:cxnSp>
        <p:nvCxnSpPr>
          <p:cNvPr id="11" name="Düz Ok Bağlayıcısı 10">
            <a:extLst>
              <a:ext uri="{FF2B5EF4-FFF2-40B4-BE49-F238E27FC236}">
                <a16:creationId xmlns:a16="http://schemas.microsoft.com/office/drawing/2014/main" id="{8EE30420-3639-1ED4-1259-067E9BF66A8A}"/>
              </a:ext>
            </a:extLst>
          </p:cNvPr>
          <p:cNvCxnSpPr>
            <a:cxnSpLocks/>
            <a:endCxn id="7" idx="1"/>
          </p:cNvCxnSpPr>
          <p:nvPr/>
        </p:nvCxnSpPr>
        <p:spPr>
          <a:xfrm>
            <a:off x="2794000" y="2133600"/>
            <a:ext cx="1561069" cy="12954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Düz Ok Bağlayıcısı 15">
            <a:extLst>
              <a:ext uri="{FF2B5EF4-FFF2-40B4-BE49-F238E27FC236}">
                <a16:creationId xmlns:a16="http://schemas.microsoft.com/office/drawing/2014/main" id="{6B4B2EB3-244A-D0ED-D375-FE47CDE14347}"/>
              </a:ext>
            </a:extLst>
          </p:cNvPr>
          <p:cNvCxnSpPr>
            <a:cxnSpLocks/>
            <a:endCxn id="9" idx="1"/>
          </p:cNvCxnSpPr>
          <p:nvPr/>
        </p:nvCxnSpPr>
        <p:spPr>
          <a:xfrm flipV="1">
            <a:off x="6460761" y="3429000"/>
            <a:ext cx="2118108" cy="90315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9923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F474B"/>
        </a:solidFill>
        <a:effectLst/>
      </p:bgPr>
    </p:bg>
    <p:spTree>
      <p:nvGrpSpPr>
        <p:cNvPr id="1" name=""/>
        <p:cNvGrpSpPr/>
        <p:nvPr/>
      </p:nvGrpSpPr>
      <p:grpSpPr>
        <a:xfrm>
          <a:off x="0" y="0"/>
          <a:ext cx="0" cy="0"/>
          <a:chOff x="0" y="0"/>
          <a:chExt cx="0" cy="0"/>
        </a:xfrm>
      </p:grpSpPr>
      <p:pic>
        <p:nvPicPr>
          <p:cNvPr id="5" name="Resim 4" descr="metin, bitki içeren bir resim&#10;&#10;Açıklama otomatik olarak oluşturuldu">
            <a:extLst>
              <a:ext uri="{FF2B5EF4-FFF2-40B4-BE49-F238E27FC236}">
                <a16:creationId xmlns:a16="http://schemas.microsoft.com/office/drawing/2014/main" id="{8D0F5E35-F669-AB6A-20EA-7402FE1E47C5}"/>
              </a:ext>
            </a:extLst>
          </p:cNvPr>
          <p:cNvPicPr>
            <a:picLocks noChangeAspect="1"/>
          </p:cNvPicPr>
          <p:nvPr/>
        </p:nvPicPr>
        <p:blipFill rotWithShape="1">
          <a:blip r:embed="rId2">
            <a:extLst>
              <a:ext uri="{28A0092B-C50C-407E-A947-70E740481C1C}">
                <a14:useLocalDpi xmlns:a14="http://schemas.microsoft.com/office/drawing/2010/main" val="0"/>
              </a:ext>
            </a:extLst>
          </a:blip>
          <a:srcRect t="2426" r="-1"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
        <p:nvSpPr>
          <p:cNvPr id="6" name="Metin kutusu 5">
            <a:extLst>
              <a:ext uri="{FF2B5EF4-FFF2-40B4-BE49-F238E27FC236}">
                <a16:creationId xmlns:a16="http://schemas.microsoft.com/office/drawing/2014/main" id="{FCCD3618-95C1-E9E4-F5A8-47AC5EFB0A1F}"/>
              </a:ext>
            </a:extLst>
          </p:cNvPr>
          <p:cNvSpPr txBox="1"/>
          <p:nvPr/>
        </p:nvSpPr>
        <p:spPr>
          <a:xfrm>
            <a:off x="6526574" y="775712"/>
            <a:ext cx="6253317" cy="1015663"/>
          </a:xfrm>
          <a:prstGeom prst="rect">
            <a:avLst/>
          </a:prstGeom>
          <a:noFill/>
        </p:spPr>
        <p:txBody>
          <a:bodyPr wrap="square" rtlCol="0">
            <a:spAutoFit/>
          </a:bodyPr>
          <a:lstStyle/>
          <a:p>
            <a:r>
              <a:rPr lang="tr-TR" sz="6000" dirty="0"/>
              <a:t>FATMANUR ETİK </a:t>
            </a:r>
          </a:p>
        </p:txBody>
      </p:sp>
      <p:sp>
        <p:nvSpPr>
          <p:cNvPr id="7" name="Metin kutusu 6">
            <a:extLst>
              <a:ext uri="{FF2B5EF4-FFF2-40B4-BE49-F238E27FC236}">
                <a16:creationId xmlns:a16="http://schemas.microsoft.com/office/drawing/2014/main" id="{FE37EEE8-0837-6E56-1938-FCDA9DD61DCF}"/>
              </a:ext>
            </a:extLst>
          </p:cNvPr>
          <p:cNvSpPr txBox="1"/>
          <p:nvPr/>
        </p:nvSpPr>
        <p:spPr>
          <a:xfrm>
            <a:off x="6526574" y="1478974"/>
            <a:ext cx="5057029" cy="1015663"/>
          </a:xfrm>
          <a:prstGeom prst="rect">
            <a:avLst/>
          </a:prstGeom>
          <a:noFill/>
        </p:spPr>
        <p:txBody>
          <a:bodyPr wrap="square" rtlCol="0">
            <a:spAutoFit/>
          </a:bodyPr>
          <a:lstStyle/>
          <a:p>
            <a:r>
              <a:rPr lang="tr-TR" sz="6000" dirty="0"/>
              <a:t>DİLA ERDAL</a:t>
            </a:r>
          </a:p>
        </p:txBody>
      </p:sp>
      <p:sp>
        <p:nvSpPr>
          <p:cNvPr id="3" name="Metin kutusu 2">
            <a:extLst>
              <a:ext uri="{FF2B5EF4-FFF2-40B4-BE49-F238E27FC236}">
                <a16:creationId xmlns:a16="http://schemas.microsoft.com/office/drawing/2014/main" id="{C9663046-FBEF-AB6B-4230-B7F28408A93D}"/>
              </a:ext>
            </a:extLst>
          </p:cNvPr>
          <p:cNvSpPr txBox="1"/>
          <p:nvPr/>
        </p:nvSpPr>
        <p:spPr>
          <a:xfrm>
            <a:off x="6096000" y="380167"/>
            <a:ext cx="4604704" cy="523220"/>
          </a:xfrm>
          <a:prstGeom prst="rect">
            <a:avLst/>
          </a:prstGeom>
          <a:noFill/>
        </p:spPr>
        <p:txBody>
          <a:bodyPr wrap="square" rtlCol="0">
            <a:spAutoFit/>
          </a:bodyPr>
          <a:lstStyle/>
          <a:p>
            <a:r>
              <a:rPr lang="tr-TR" sz="2800" dirty="0"/>
              <a:t>UYGULAMA TASARIMCILARI:</a:t>
            </a:r>
          </a:p>
        </p:txBody>
      </p:sp>
      <p:sp>
        <p:nvSpPr>
          <p:cNvPr id="4" name="Metin kutusu 3">
            <a:extLst>
              <a:ext uri="{FF2B5EF4-FFF2-40B4-BE49-F238E27FC236}">
                <a16:creationId xmlns:a16="http://schemas.microsoft.com/office/drawing/2014/main" id="{F136AAD5-4531-0491-26F0-1B73215D7A11}"/>
              </a:ext>
            </a:extLst>
          </p:cNvPr>
          <p:cNvSpPr txBox="1"/>
          <p:nvPr/>
        </p:nvSpPr>
        <p:spPr>
          <a:xfrm>
            <a:off x="6458259" y="3429000"/>
            <a:ext cx="5954454" cy="1569660"/>
          </a:xfrm>
          <a:prstGeom prst="rect">
            <a:avLst/>
          </a:prstGeom>
          <a:noFill/>
        </p:spPr>
        <p:txBody>
          <a:bodyPr wrap="square" rtlCol="0">
            <a:spAutoFit/>
          </a:bodyPr>
          <a:lstStyle/>
          <a:p>
            <a:r>
              <a:rPr lang="tr-TR" sz="9600" dirty="0">
                <a:solidFill>
                  <a:srgbClr val="E4D08B"/>
                </a:solidFill>
              </a:rPr>
              <a:t>NAUTILUS</a:t>
            </a:r>
          </a:p>
        </p:txBody>
      </p:sp>
    </p:spTree>
    <p:extLst>
      <p:ext uri="{BB962C8B-B14F-4D97-AF65-F5344CB8AC3E}">
        <p14:creationId xmlns:p14="http://schemas.microsoft.com/office/powerpoint/2010/main" val="499629332"/>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5E2E8846408884AA1EC701A14706078" ma:contentTypeVersion="2" ma:contentTypeDescription="Create a new document." ma:contentTypeScope="" ma:versionID="9895cdc621b59300bdcbcc5a359b4d9a">
  <xsd:schema xmlns:xsd="http://www.w3.org/2001/XMLSchema" xmlns:xs="http://www.w3.org/2001/XMLSchema" xmlns:p="http://schemas.microsoft.com/office/2006/metadata/properties" xmlns:ns3="6dde279b-5699-4b58-831f-e083120f414e" targetNamespace="http://schemas.microsoft.com/office/2006/metadata/properties" ma:root="true" ma:fieldsID="b2af7523dadae41a9ab375d0b0739567" ns3:_="">
    <xsd:import namespace="6dde279b-5699-4b58-831f-e083120f414e"/>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de279b-5699-4b58-831f-e083120f41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0B96389-2662-4226-A3D1-1696BE6AC840}">
  <ds:schemaRefs>
    <ds:schemaRef ds:uri="http://schemas.microsoft.com/sharepoint/v3/contenttype/forms"/>
  </ds:schemaRefs>
</ds:datastoreItem>
</file>

<file path=customXml/itemProps2.xml><?xml version="1.0" encoding="utf-8"?>
<ds:datastoreItem xmlns:ds="http://schemas.openxmlformats.org/officeDocument/2006/customXml" ds:itemID="{7EFE096F-B3D0-4066-899D-5290C7EB02E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de279b-5699-4b58-831f-e083120f41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F2F407B-3287-4FDC-8032-C820663C8F42}">
  <ds:schemaRefs>
    <ds:schemaRef ds:uri="http://schemas.microsoft.com/office/infopath/2007/PartnerControls"/>
    <ds:schemaRef ds:uri="http://purl.org/dc/dcmitype/"/>
    <ds:schemaRef ds:uri="http://www.w3.org/XML/1998/namespace"/>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6dde279b-5699-4b58-831f-e083120f414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57</TotalTime>
  <Words>146</Words>
  <Application>Microsoft Office PowerPoint</Application>
  <PresentationFormat>Geniş ekran</PresentationFormat>
  <Paragraphs>11</Paragraphs>
  <Slides>8</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8</vt:i4>
      </vt:variant>
    </vt:vector>
  </HeadingPairs>
  <TitlesOfParts>
    <vt:vector size="12" baseType="lpstr">
      <vt:lpstr>Arial</vt:lpstr>
      <vt:lpstr>Calibri</vt:lpstr>
      <vt:lpstr>Calibri Light</vt:lpstr>
      <vt:lpstr>Office Teması</vt:lpstr>
      <vt:lpstr>PowerPoint Sunusu</vt:lpstr>
      <vt:lpstr>NAUTILUS NEDİR?</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FATMANUR ETİK</dc:creator>
  <cp:lastModifiedBy>FATMANUR ETİK</cp:lastModifiedBy>
  <cp:revision>1</cp:revision>
  <dcterms:created xsi:type="dcterms:W3CDTF">2022-06-08T22:19:33Z</dcterms:created>
  <dcterms:modified xsi:type="dcterms:W3CDTF">2022-06-08T23:20:21Z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0x010100F5E2E8846408884AA1EC701A14706078</vt:lpwstr>
  </property>
</Properties>
</file>