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6270" autoAdjust="0"/>
  </p:normalViewPr>
  <p:slideViewPr>
    <p:cSldViewPr snapToGrid="0">
      <p:cViewPr varScale="1">
        <p:scale>
          <a:sx n="103" d="100"/>
          <a:sy n="10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E0381-4383-4EE7-B93A-CFD970D04D8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0F2BB4-CDD7-467B-83EF-693CE5D38811}">
      <dgm:prSet phldrT="[Text]"/>
      <dgm:spPr/>
      <dgm:t>
        <a:bodyPr/>
        <a:lstStyle/>
        <a:p>
          <a:r>
            <a:rPr lang="sr-Latn-RS" dirty="0" smtClean="0"/>
            <a:t>Medijumi</a:t>
          </a:r>
          <a:endParaRPr lang="en-US" dirty="0"/>
        </a:p>
      </dgm:t>
    </dgm:pt>
    <dgm:pt modelId="{82A0E6E6-1931-4CB9-B491-48E8EF90C4EA}" type="parTrans" cxnId="{3A3DED93-880B-4D97-8607-DE64F3CEED00}">
      <dgm:prSet/>
      <dgm:spPr/>
      <dgm:t>
        <a:bodyPr/>
        <a:lstStyle/>
        <a:p>
          <a:endParaRPr lang="en-US"/>
        </a:p>
      </dgm:t>
    </dgm:pt>
    <dgm:pt modelId="{BB2E9199-03EE-4062-AD38-8924AA981B12}" type="sibTrans" cxnId="{3A3DED93-880B-4D97-8607-DE64F3CEED00}">
      <dgm:prSet/>
      <dgm:spPr/>
      <dgm:t>
        <a:bodyPr/>
        <a:lstStyle/>
        <a:p>
          <a:endParaRPr lang="en-US"/>
        </a:p>
      </dgm:t>
    </dgm:pt>
    <dgm:pt modelId="{A118A9E4-9716-4973-8493-0060721CB921}">
      <dgm:prSet phldrT="[Text]"/>
      <dgm:spPr/>
      <dgm:t>
        <a:bodyPr/>
        <a:lstStyle/>
        <a:p>
          <a:r>
            <a:rPr lang="sr-Latn-RS" dirty="0" smtClean="0"/>
            <a:t>Žični</a:t>
          </a:r>
          <a:endParaRPr lang="en-US" dirty="0"/>
        </a:p>
      </dgm:t>
    </dgm:pt>
    <dgm:pt modelId="{01BF1B63-DEE9-4C7F-9289-29DAF1028F5A}" type="parTrans" cxnId="{583DAD35-6C69-4A3C-9895-FF2393659DE8}">
      <dgm:prSet/>
      <dgm:spPr/>
      <dgm:t>
        <a:bodyPr/>
        <a:lstStyle/>
        <a:p>
          <a:endParaRPr lang="en-US" dirty="0"/>
        </a:p>
      </dgm:t>
    </dgm:pt>
    <dgm:pt modelId="{06F8063A-1B53-48C4-85B2-995F9B20AFCC}" type="sibTrans" cxnId="{583DAD35-6C69-4A3C-9895-FF2393659DE8}">
      <dgm:prSet/>
      <dgm:spPr/>
      <dgm:t>
        <a:bodyPr/>
        <a:lstStyle/>
        <a:p>
          <a:endParaRPr lang="en-US"/>
        </a:p>
      </dgm:t>
    </dgm:pt>
    <dgm:pt modelId="{2EC6CA47-93D4-4838-A923-BF0BD2409CAE}">
      <dgm:prSet phldrT="[Text]"/>
      <dgm:spPr/>
      <dgm:t>
        <a:bodyPr/>
        <a:lstStyle/>
        <a:p>
          <a:r>
            <a:rPr lang="sr-Latn-RS" dirty="0" smtClean="0"/>
            <a:t>Električni</a:t>
          </a:r>
          <a:endParaRPr lang="en-US" dirty="0"/>
        </a:p>
      </dgm:t>
    </dgm:pt>
    <dgm:pt modelId="{071F29D9-CFF9-4CDC-9DC9-F0FC54B35770}" type="parTrans" cxnId="{2DE34FD8-1A9C-4717-92D1-9C4A61735AA4}">
      <dgm:prSet/>
      <dgm:spPr/>
      <dgm:t>
        <a:bodyPr/>
        <a:lstStyle/>
        <a:p>
          <a:endParaRPr lang="en-US" dirty="0"/>
        </a:p>
      </dgm:t>
    </dgm:pt>
    <dgm:pt modelId="{BE346920-3120-47B7-8CCF-03DA5CDFE4A8}" type="sibTrans" cxnId="{2DE34FD8-1A9C-4717-92D1-9C4A61735AA4}">
      <dgm:prSet/>
      <dgm:spPr/>
      <dgm:t>
        <a:bodyPr/>
        <a:lstStyle/>
        <a:p>
          <a:endParaRPr lang="en-US"/>
        </a:p>
      </dgm:t>
    </dgm:pt>
    <dgm:pt modelId="{569C4CC2-111C-4F83-B3BF-9841BACE5604}">
      <dgm:prSet phldrT="[Text]"/>
      <dgm:spPr/>
      <dgm:t>
        <a:bodyPr/>
        <a:lstStyle/>
        <a:p>
          <a:r>
            <a:rPr lang="sr-Latn-RS" dirty="0" smtClean="0"/>
            <a:t>Optički</a:t>
          </a:r>
          <a:endParaRPr lang="en-US" dirty="0"/>
        </a:p>
      </dgm:t>
    </dgm:pt>
    <dgm:pt modelId="{EDAEEA75-BD2D-46C9-BE0E-F1EA8F29698F}" type="parTrans" cxnId="{AEAE0E48-E531-4149-B38E-11045733CE14}">
      <dgm:prSet/>
      <dgm:spPr/>
      <dgm:t>
        <a:bodyPr/>
        <a:lstStyle/>
        <a:p>
          <a:endParaRPr lang="en-US" dirty="0"/>
        </a:p>
      </dgm:t>
    </dgm:pt>
    <dgm:pt modelId="{28C998DB-42FE-4950-8777-AF25D65D724C}" type="sibTrans" cxnId="{AEAE0E48-E531-4149-B38E-11045733CE14}">
      <dgm:prSet/>
      <dgm:spPr/>
      <dgm:t>
        <a:bodyPr/>
        <a:lstStyle/>
        <a:p>
          <a:endParaRPr lang="en-US"/>
        </a:p>
      </dgm:t>
    </dgm:pt>
    <dgm:pt modelId="{970D6D3C-4310-45A4-8965-B6997015DB34}">
      <dgm:prSet phldrT="[Text]"/>
      <dgm:spPr/>
      <dgm:t>
        <a:bodyPr/>
        <a:lstStyle/>
        <a:p>
          <a:r>
            <a:rPr lang="sr-Latn-RS" dirty="0" smtClean="0"/>
            <a:t>Bežični</a:t>
          </a:r>
          <a:endParaRPr lang="en-US" dirty="0"/>
        </a:p>
      </dgm:t>
    </dgm:pt>
    <dgm:pt modelId="{76FF17C5-A72E-43B4-9097-C101F3704778}" type="parTrans" cxnId="{3210D554-64A4-4898-9E4D-ED814124622C}">
      <dgm:prSet/>
      <dgm:spPr/>
      <dgm:t>
        <a:bodyPr/>
        <a:lstStyle/>
        <a:p>
          <a:endParaRPr lang="en-US" dirty="0"/>
        </a:p>
      </dgm:t>
    </dgm:pt>
    <dgm:pt modelId="{514CBDC1-0CF5-405E-967D-9C05366D90ED}" type="sibTrans" cxnId="{3210D554-64A4-4898-9E4D-ED814124622C}">
      <dgm:prSet/>
      <dgm:spPr/>
      <dgm:t>
        <a:bodyPr/>
        <a:lstStyle/>
        <a:p>
          <a:endParaRPr lang="en-US"/>
        </a:p>
      </dgm:t>
    </dgm:pt>
    <dgm:pt modelId="{20750DD8-CBC9-471B-963B-B0977A40A4A9}">
      <dgm:prSet phldrT="[Text]"/>
      <dgm:spPr/>
      <dgm:t>
        <a:bodyPr/>
        <a:lstStyle/>
        <a:p>
          <a:r>
            <a:rPr lang="sr-Latn-RS" dirty="0" smtClean="0"/>
            <a:t>Koaksijalni</a:t>
          </a:r>
          <a:endParaRPr lang="en-US" dirty="0"/>
        </a:p>
      </dgm:t>
    </dgm:pt>
    <dgm:pt modelId="{C110C434-3CCC-4D70-BF3D-F0582A872327}" type="parTrans" cxnId="{8FEF23BA-9821-44C5-94E0-96BA40422D86}">
      <dgm:prSet/>
      <dgm:spPr/>
      <dgm:t>
        <a:bodyPr/>
        <a:lstStyle/>
        <a:p>
          <a:endParaRPr lang="en-US" dirty="0"/>
        </a:p>
      </dgm:t>
    </dgm:pt>
    <dgm:pt modelId="{E151EDD6-8081-4E19-ABD8-0E978B0B7B5B}" type="sibTrans" cxnId="{8FEF23BA-9821-44C5-94E0-96BA40422D86}">
      <dgm:prSet/>
      <dgm:spPr/>
      <dgm:t>
        <a:bodyPr/>
        <a:lstStyle/>
        <a:p>
          <a:endParaRPr lang="en-US"/>
        </a:p>
      </dgm:t>
    </dgm:pt>
    <dgm:pt modelId="{365852B5-6A73-4A61-8B2F-405E761A0A2C}">
      <dgm:prSet phldrT="[Text]"/>
      <dgm:spPr/>
      <dgm:t>
        <a:bodyPr/>
        <a:lstStyle/>
        <a:p>
          <a:r>
            <a:rPr lang="sr-Latn-RS" dirty="0" smtClean="0"/>
            <a:t>Parični</a:t>
          </a:r>
          <a:endParaRPr lang="en-US" dirty="0"/>
        </a:p>
      </dgm:t>
    </dgm:pt>
    <dgm:pt modelId="{43C458A3-1803-4D0B-869C-E2C70C1A5AAF}" type="parTrans" cxnId="{9842B626-F59C-445B-B38C-1EDE594E7063}">
      <dgm:prSet/>
      <dgm:spPr/>
      <dgm:t>
        <a:bodyPr/>
        <a:lstStyle/>
        <a:p>
          <a:endParaRPr lang="en-US" dirty="0"/>
        </a:p>
      </dgm:t>
    </dgm:pt>
    <dgm:pt modelId="{EEF9E6DB-02AC-47CC-AB41-240782F9A5D5}" type="sibTrans" cxnId="{9842B626-F59C-445B-B38C-1EDE594E7063}">
      <dgm:prSet/>
      <dgm:spPr/>
      <dgm:t>
        <a:bodyPr/>
        <a:lstStyle/>
        <a:p>
          <a:endParaRPr lang="en-US"/>
        </a:p>
      </dgm:t>
    </dgm:pt>
    <dgm:pt modelId="{15B9EF47-510A-4831-89E5-4ED2DE1BB3AA}" type="pres">
      <dgm:prSet presAssocID="{C3EE0381-4383-4EE7-B93A-CFD970D04D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4E74E2-8B35-4626-A8F4-766E547369DE}" type="pres">
      <dgm:prSet presAssocID="{E10F2BB4-CDD7-467B-83EF-693CE5D38811}" presName="root1" presStyleCnt="0"/>
      <dgm:spPr/>
    </dgm:pt>
    <dgm:pt modelId="{C5BC482F-EAB7-4FE9-9AF0-8F017CC8919D}" type="pres">
      <dgm:prSet presAssocID="{E10F2BB4-CDD7-467B-83EF-693CE5D388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6740B-AAA6-468C-9BA2-0D3E33F2D664}" type="pres">
      <dgm:prSet presAssocID="{E10F2BB4-CDD7-467B-83EF-693CE5D38811}" presName="level2hierChild" presStyleCnt="0"/>
      <dgm:spPr/>
    </dgm:pt>
    <dgm:pt modelId="{01B84A39-EB75-4F57-A643-D7CCD6EC07D2}" type="pres">
      <dgm:prSet presAssocID="{01BF1B63-DEE9-4C7F-9289-29DAF1028F5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2C771FD-BC36-448B-BCAB-7F4D40F0A714}" type="pres">
      <dgm:prSet presAssocID="{01BF1B63-DEE9-4C7F-9289-29DAF1028F5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39D6927-7766-4BFD-97A3-EBF128C724CD}" type="pres">
      <dgm:prSet presAssocID="{A118A9E4-9716-4973-8493-0060721CB921}" presName="root2" presStyleCnt="0"/>
      <dgm:spPr/>
    </dgm:pt>
    <dgm:pt modelId="{F1459960-BBB7-43BB-A552-EA6D31DE011D}" type="pres">
      <dgm:prSet presAssocID="{A118A9E4-9716-4973-8493-0060721CB921}" presName="LevelTwoTextNode" presStyleLbl="node2" presStyleIdx="0" presStyleCnt="2" custLinFactNeighborY="-724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88860-D80F-4099-917F-401747B2565D}" type="pres">
      <dgm:prSet presAssocID="{A118A9E4-9716-4973-8493-0060721CB921}" presName="level3hierChild" presStyleCnt="0"/>
      <dgm:spPr/>
    </dgm:pt>
    <dgm:pt modelId="{43E16196-3F9D-4544-9A0D-930D7B93A669}" type="pres">
      <dgm:prSet presAssocID="{071F29D9-CFF9-4CDC-9DC9-F0FC54B35770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4A154368-D8D3-440C-9AA0-35FCB3E3C3CE}" type="pres">
      <dgm:prSet presAssocID="{071F29D9-CFF9-4CDC-9DC9-F0FC54B35770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D72817B-6562-42A3-BB37-6FBDDBE9CC8B}" type="pres">
      <dgm:prSet presAssocID="{2EC6CA47-93D4-4838-A923-BF0BD2409CAE}" presName="root2" presStyleCnt="0"/>
      <dgm:spPr/>
    </dgm:pt>
    <dgm:pt modelId="{707B2B93-A329-47C5-9B18-17252EF7D4F3}" type="pres">
      <dgm:prSet presAssocID="{2EC6CA47-93D4-4838-A923-BF0BD2409CAE}" presName="LevelTwoTextNode" presStyleLbl="node3" presStyleIdx="0" presStyleCnt="2" custLinFactNeighborY="-483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98F9D-E636-43D0-8B81-BB099ECDE216}" type="pres">
      <dgm:prSet presAssocID="{2EC6CA47-93D4-4838-A923-BF0BD2409CAE}" presName="level3hierChild" presStyleCnt="0"/>
      <dgm:spPr/>
    </dgm:pt>
    <dgm:pt modelId="{523F7F90-5D12-49E0-B570-CCE536E3205A}" type="pres">
      <dgm:prSet presAssocID="{C110C434-3CCC-4D70-BF3D-F0582A872327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67E3FE9-A8F4-4A52-9586-2D70B8BFE822}" type="pres">
      <dgm:prSet presAssocID="{C110C434-3CCC-4D70-BF3D-F0582A872327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F2DDDF0-210F-4484-A910-4473BEECFC47}" type="pres">
      <dgm:prSet presAssocID="{20750DD8-CBC9-471B-963B-B0977A40A4A9}" presName="root2" presStyleCnt="0"/>
      <dgm:spPr/>
    </dgm:pt>
    <dgm:pt modelId="{552B749F-A859-4849-BAE3-BBC18C7BDF4D}" type="pres">
      <dgm:prSet presAssocID="{20750DD8-CBC9-471B-963B-B0977A40A4A9}" presName="LevelTwoTextNode" presStyleLbl="node4" presStyleIdx="0" presStyleCnt="2" custLinFactNeighborY="-39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24770-EDF3-4D14-9C57-E14C938BF0F6}" type="pres">
      <dgm:prSet presAssocID="{20750DD8-CBC9-471B-963B-B0977A40A4A9}" presName="level3hierChild" presStyleCnt="0"/>
      <dgm:spPr/>
    </dgm:pt>
    <dgm:pt modelId="{6B28642E-BB43-4CE2-8F01-9E6F776E6DB6}" type="pres">
      <dgm:prSet presAssocID="{43C458A3-1803-4D0B-869C-E2C70C1A5AAF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533CA3A8-343D-4E92-9DB6-E2FD3DAA4DEC}" type="pres">
      <dgm:prSet presAssocID="{43C458A3-1803-4D0B-869C-E2C70C1A5AAF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8240E75-FF40-4040-BF5D-35C55927023F}" type="pres">
      <dgm:prSet presAssocID="{365852B5-6A73-4A61-8B2F-405E761A0A2C}" presName="root2" presStyleCnt="0"/>
      <dgm:spPr/>
    </dgm:pt>
    <dgm:pt modelId="{A63A9698-67FA-4772-A473-469E78124AB3}" type="pres">
      <dgm:prSet presAssocID="{365852B5-6A73-4A61-8B2F-405E761A0A2C}" presName="LevelTwoTextNode" presStyleLbl="node4" presStyleIdx="1" presStyleCnt="2" custLinFactNeighborY="-39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2CF11A-2194-43B5-8BD2-5A4851831DBE}" type="pres">
      <dgm:prSet presAssocID="{365852B5-6A73-4A61-8B2F-405E761A0A2C}" presName="level3hierChild" presStyleCnt="0"/>
      <dgm:spPr/>
    </dgm:pt>
    <dgm:pt modelId="{D10512D3-7183-4B79-AEB8-55BB4BC54ECE}" type="pres">
      <dgm:prSet presAssocID="{EDAEEA75-BD2D-46C9-BE0E-F1EA8F29698F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D1E312B4-4EB9-48F3-8306-338F03EEED7E}" type="pres">
      <dgm:prSet presAssocID="{EDAEEA75-BD2D-46C9-BE0E-F1EA8F29698F}" presName="connTx" presStyleLbl="parChTrans1D3" presStyleIdx="1" presStyleCnt="2"/>
      <dgm:spPr/>
      <dgm:t>
        <a:bodyPr/>
        <a:lstStyle/>
        <a:p>
          <a:endParaRPr lang="en-US"/>
        </a:p>
      </dgm:t>
    </dgm:pt>
    <dgm:pt modelId="{2D41F212-8E63-4EDC-931E-56BC3426B45F}" type="pres">
      <dgm:prSet presAssocID="{569C4CC2-111C-4F83-B3BF-9841BACE5604}" presName="root2" presStyleCnt="0"/>
      <dgm:spPr/>
    </dgm:pt>
    <dgm:pt modelId="{7395E198-5624-4831-9C07-8206846C7C52}" type="pres">
      <dgm:prSet presAssocID="{569C4CC2-111C-4F83-B3BF-9841BACE560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05B9E-766D-430E-B21C-15841D0D6880}" type="pres">
      <dgm:prSet presAssocID="{569C4CC2-111C-4F83-B3BF-9841BACE5604}" presName="level3hierChild" presStyleCnt="0"/>
      <dgm:spPr/>
    </dgm:pt>
    <dgm:pt modelId="{28C10E51-90AA-4DA0-B672-45A263E8987F}" type="pres">
      <dgm:prSet presAssocID="{76FF17C5-A72E-43B4-9097-C101F370477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051F313-BDDD-47CE-8100-DBB28152E9A6}" type="pres">
      <dgm:prSet presAssocID="{76FF17C5-A72E-43B4-9097-C101F370477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C527644-4994-4A3E-B5A5-14D0B94E1BDB}" type="pres">
      <dgm:prSet presAssocID="{970D6D3C-4310-45A4-8965-B6997015DB34}" presName="root2" presStyleCnt="0"/>
      <dgm:spPr/>
    </dgm:pt>
    <dgm:pt modelId="{D38A9758-16CA-4F59-8ED6-D54908D021C6}" type="pres">
      <dgm:prSet presAssocID="{970D6D3C-4310-45A4-8965-B6997015DB34}" presName="LevelTwoTextNode" presStyleLbl="node2" presStyleIdx="1" presStyleCnt="2" custLinFactY="37684" custLinFactNeighborX="36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17509-6B3F-4802-A389-4447C2F4FF8A}" type="pres">
      <dgm:prSet presAssocID="{970D6D3C-4310-45A4-8965-B6997015DB34}" presName="level3hierChild" presStyleCnt="0"/>
      <dgm:spPr/>
    </dgm:pt>
  </dgm:ptLst>
  <dgm:cxnLst>
    <dgm:cxn modelId="{2DE34FD8-1A9C-4717-92D1-9C4A61735AA4}" srcId="{A118A9E4-9716-4973-8493-0060721CB921}" destId="{2EC6CA47-93D4-4838-A923-BF0BD2409CAE}" srcOrd="0" destOrd="0" parTransId="{071F29D9-CFF9-4CDC-9DC9-F0FC54B35770}" sibTransId="{BE346920-3120-47B7-8CCF-03DA5CDFE4A8}"/>
    <dgm:cxn modelId="{87D6D998-7A6C-4FEF-AD44-011EC5576E1C}" type="presOf" srcId="{A118A9E4-9716-4973-8493-0060721CB921}" destId="{F1459960-BBB7-43BB-A552-EA6D31DE011D}" srcOrd="0" destOrd="0" presId="urn:microsoft.com/office/officeart/2005/8/layout/hierarchy2"/>
    <dgm:cxn modelId="{A73CB728-BD4D-4259-B029-A398848DCC6F}" type="presOf" srcId="{365852B5-6A73-4A61-8B2F-405E761A0A2C}" destId="{A63A9698-67FA-4772-A473-469E78124AB3}" srcOrd="0" destOrd="0" presId="urn:microsoft.com/office/officeart/2005/8/layout/hierarchy2"/>
    <dgm:cxn modelId="{00E17E82-2E4A-420F-8AAF-38FE4AAD1C71}" type="presOf" srcId="{20750DD8-CBC9-471B-963B-B0977A40A4A9}" destId="{552B749F-A859-4849-BAE3-BBC18C7BDF4D}" srcOrd="0" destOrd="0" presId="urn:microsoft.com/office/officeart/2005/8/layout/hierarchy2"/>
    <dgm:cxn modelId="{AC3ECF32-8450-46AE-89E5-3B4AB4C3439F}" type="presOf" srcId="{C110C434-3CCC-4D70-BF3D-F0582A872327}" destId="{523F7F90-5D12-49E0-B570-CCE536E3205A}" srcOrd="0" destOrd="0" presId="urn:microsoft.com/office/officeart/2005/8/layout/hierarchy2"/>
    <dgm:cxn modelId="{A9CBBBCF-C669-4D8A-AA36-97909832627F}" type="presOf" srcId="{EDAEEA75-BD2D-46C9-BE0E-F1EA8F29698F}" destId="{D10512D3-7183-4B79-AEB8-55BB4BC54ECE}" srcOrd="0" destOrd="0" presId="urn:microsoft.com/office/officeart/2005/8/layout/hierarchy2"/>
    <dgm:cxn modelId="{3A3DED93-880B-4D97-8607-DE64F3CEED00}" srcId="{C3EE0381-4383-4EE7-B93A-CFD970D04D88}" destId="{E10F2BB4-CDD7-467B-83EF-693CE5D38811}" srcOrd="0" destOrd="0" parTransId="{82A0E6E6-1931-4CB9-B491-48E8EF90C4EA}" sibTransId="{BB2E9199-03EE-4062-AD38-8924AA981B12}"/>
    <dgm:cxn modelId="{3C06C82A-3F16-40BE-8A00-D44A36B28FC6}" type="presOf" srcId="{43C458A3-1803-4D0B-869C-E2C70C1A5AAF}" destId="{6B28642E-BB43-4CE2-8F01-9E6F776E6DB6}" srcOrd="0" destOrd="0" presId="urn:microsoft.com/office/officeart/2005/8/layout/hierarchy2"/>
    <dgm:cxn modelId="{583DAD35-6C69-4A3C-9895-FF2393659DE8}" srcId="{E10F2BB4-CDD7-467B-83EF-693CE5D38811}" destId="{A118A9E4-9716-4973-8493-0060721CB921}" srcOrd="0" destOrd="0" parTransId="{01BF1B63-DEE9-4C7F-9289-29DAF1028F5A}" sibTransId="{06F8063A-1B53-48C4-85B2-995F9B20AFCC}"/>
    <dgm:cxn modelId="{1FD1DE76-FD61-4A40-B9DB-23272E834DE4}" type="presOf" srcId="{569C4CC2-111C-4F83-B3BF-9841BACE5604}" destId="{7395E198-5624-4831-9C07-8206846C7C52}" srcOrd="0" destOrd="0" presId="urn:microsoft.com/office/officeart/2005/8/layout/hierarchy2"/>
    <dgm:cxn modelId="{6F49E615-9357-4766-B2EE-DEE7DCE1611A}" type="presOf" srcId="{43C458A3-1803-4D0B-869C-E2C70C1A5AAF}" destId="{533CA3A8-343D-4E92-9DB6-E2FD3DAA4DEC}" srcOrd="1" destOrd="0" presId="urn:microsoft.com/office/officeart/2005/8/layout/hierarchy2"/>
    <dgm:cxn modelId="{7F47A006-FE6A-4FC3-A1D0-5E114F46B651}" type="presOf" srcId="{2EC6CA47-93D4-4838-A923-BF0BD2409CAE}" destId="{707B2B93-A329-47C5-9B18-17252EF7D4F3}" srcOrd="0" destOrd="0" presId="urn:microsoft.com/office/officeart/2005/8/layout/hierarchy2"/>
    <dgm:cxn modelId="{09001419-511E-4927-B472-567F00F019DC}" type="presOf" srcId="{EDAEEA75-BD2D-46C9-BE0E-F1EA8F29698F}" destId="{D1E312B4-4EB9-48F3-8306-338F03EEED7E}" srcOrd="1" destOrd="0" presId="urn:microsoft.com/office/officeart/2005/8/layout/hierarchy2"/>
    <dgm:cxn modelId="{3210D554-64A4-4898-9E4D-ED814124622C}" srcId="{E10F2BB4-CDD7-467B-83EF-693CE5D38811}" destId="{970D6D3C-4310-45A4-8965-B6997015DB34}" srcOrd="1" destOrd="0" parTransId="{76FF17C5-A72E-43B4-9097-C101F3704778}" sibTransId="{514CBDC1-0CF5-405E-967D-9C05366D90ED}"/>
    <dgm:cxn modelId="{AEAE0E48-E531-4149-B38E-11045733CE14}" srcId="{A118A9E4-9716-4973-8493-0060721CB921}" destId="{569C4CC2-111C-4F83-B3BF-9841BACE5604}" srcOrd="1" destOrd="0" parTransId="{EDAEEA75-BD2D-46C9-BE0E-F1EA8F29698F}" sibTransId="{28C998DB-42FE-4950-8777-AF25D65D724C}"/>
    <dgm:cxn modelId="{8FEF23BA-9821-44C5-94E0-96BA40422D86}" srcId="{2EC6CA47-93D4-4838-A923-BF0BD2409CAE}" destId="{20750DD8-CBC9-471B-963B-B0977A40A4A9}" srcOrd="0" destOrd="0" parTransId="{C110C434-3CCC-4D70-BF3D-F0582A872327}" sibTransId="{E151EDD6-8081-4E19-ABD8-0E978B0B7B5B}"/>
    <dgm:cxn modelId="{E0CE0E2F-D021-4491-8ABB-3F00B88E677B}" type="presOf" srcId="{C110C434-3CCC-4D70-BF3D-F0582A872327}" destId="{267E3FE9-A8F4-4A52-9586-2D70B8BFE822}" srcOrd="1" destOrd="0" presId="urn:microsoft.com/office/officeart/2005/8/layout/hierarchy2"/>
    <dgm:cxn modelId="{0D112D21-E364-4F05-B2EB-FD7A6DDD1D67}" type="presOf" srcId="{01BF1B63-DEE9-4C7F-9289-29DAF1028F5A}" destId="{01B84A39-EB75-4F57-A643-D7CCD6EC07D2}" srcOrd="0" destOrd="0" presId="urn:microsoft.com/office/officeart/2005/8/layout/hierarchy2"/>
    <dgm:cxn modelId="{6EACD771-1BC9-4251-8437-7198CEBF55EA}" type="presOf" srcId="{E10F2BB4-CDD7-467B-83EF-693CE5D38811}" destId="{C5BC482F-EAB7-4FE9-9AF0-8F017CC8919D}" srcOrd="0" destOrd="0" presId="urn:microsoft.com/office/officeart/2005/8/layout/hierarchy2"/>
    <dgm:cxn modelId="{29509578-E4E3-4A91-BE11-D79F651CB22D}" type="presOf" srcId="{C3EE0381-4383-4EE7-B93A-CFD970D04D88}" destId="{15B9EF47-510A-4831-89E5-4ED2DE1BB3AA}" srcOrd="0" destOrd="0" presId="urn:microsoft.com/office/officeart/2005/8/layout/hierarchy2"/>
    <dgm:cxn modelId="{1A00303B-6C37-4D75-9694-387EA503326B}" type="presOf" srcId="{970D6D3C-4310-45A4-8965-B6997015DB34}" destId="{D38A9758-16CA-4F59-8ED6-D54908D021C6}" srcOrd="0" destOrd="0" presId="urn:microsoft.com/office/officeart/2005/8/layout/hierarchy2"/>
    <dgm:cxn modelId="{7191D0FE-8D46-4580-851D-556A0B19B09C}" type="presOf" srcId="{071F29D9-CFF9-4CDC-9DC9-F0FC54B35770}" destId="{4A154368-D8D3-440C-9AA0-35FCB3E3C3CE}" srcOrd="1" destOrd="0" presId="urn:microsoft.com/office/officeart/2005/8/layout/hierarchy2"/>
    <dgm:cxn modelId="{06CD7505-0A80-4CEC-B110-7EDC70B0D783}" type="presOf" srcId="{76FF17C5-A72E-43B4-9097-C101F3704778}" destId="{28C10E51-90AA-4DA0-B672-45A263E8987F}" srcOrd="0" destOrd="0" presId="urn:microsoft.com/office/officeart/2005/8/layout/hierarchy2"/>
    <dgm:cxn modelId="{9842B626-F59C-445B-B38C-1EDE594E7063}" srcId="{2EC6CA47-93D4-4838-A923-BF0BD2409CAE}" destId="{365852B5-6A73-4A61-8B2F-405E761A0A2C}" srcOrd="1" destOrd="0" parTransId="{43C458A3-1803-4D0B-869C-E2C70C1A5AAF}" sibTransId="{EEF9E6DB-02AC-47CC-AB41-240782F9A5D5}"/>
    <dgm:cxn modelId="{25550B71-60F1-4BA6-A47B-09DBF9D95A5F}" type="presOf" srcId="{76FF17C5-A72E-43B4-9097-C101F3704778}" destId="{F051F313-BDDD-47CE-8100-DBB28152E9A6}" srcOrd="1" destOrd="0" presId="urn:microsoft.com/office/officeart/2005/8/layout/hierarchy2"/>
    <dgm:cxn modelId="{F9A4D838-3BAB-49A7-ABE7-948D55993680}" type="presOf" srcId="{01BF1B63-DEE9-4C7F-9289-29DAF1028F5A}" destId="{42C771FD-BC36-448B-BCAB-7F4D40F0A714}" srcOrd="1" destOrd="0" presId="urn:microsoft.com/office/officeart/2005/8/layout/hierarchy2"/>
    <dgm:cxn modelId="{69152589-B40E-4C62-A94F-A393C0E93132}" type="presOf" srcId="{071F29D9-CFF9-4CDC-9DC9-F0FC54B35770}" destId="{43E16196-3F9D-4544-9A0D-930D7B93A669}" srcOrd="0" destOrd="0" presId="urn:microsoft.com/office/officeart/2005/8/layout/hierarchy2"/>
    <dgm:cxn modelId="{2C9EF6DA-7966-4A43-9EB9-E0474C9B87AC}" type="presParOf" srcId="{15B9EF47-510A-4831-89E5-4ED2DE1BB3AA}" destId="{354E74E2-8B35-4626-A8F4-766E547369DE}" srcOrd="0" destOrd="0" presId="urn:microsoft.com/office/officeart/2005/8/layout/hierarchy2"/>
    <dgm:cxn modelId="{88F24F3B-E25A-4201-BDEF-23804D763779}" type="presParOf" srcId="{354E74E2-8B35-4626-A8F4-766E547369DE}" destId="{C5BC482F-EAB7-4FE9-9AF0-8F017CC8919D}" srcOrd="0" destOrd="0" presId="urn:microsoft.com/office/officeart/2005/8/layout/hierarchy2"/>
    <dgm:cxn modelId="{FBE0B8E9-10B8-4EE0-AF88-9D72327B0BC7}" type="presParOf" srcId="{354E74E2-8B35-4626-A8F4-766E547369DE}" destId="{2156740B-AAA6-468C-9BA2-0D3E33F2D664}" srcOrd="1" destOrd="0" presId="urn:microsoft.com/office/officeart/2005/8/layout/hierarchy2"/>
    <dgm:cxn modelId="{9F366E61-BA8B-4A1E-AF8A-C0D3CEF96190}" type="presParOf" srcId="{2156740B-AAA6-468C-9BA2-0D3E33F2D664}" destId="{01B84A39-EB75-4F57-A643-D7CCD6EC07D2}" srcOrd="0" destOrd="0" presId="urn:microsoft.com/office/officeart/2005/8/layout/hierarchy2"/>
    <dgm:cxn modelId="{D44D07B9-36B1-44F3-AD67-5D1961D28EFC}" type="presParOf" srcId="{01B84A39-EB75-4F57-A643-D7CCD6EC07D2}" destId="{42C771FD-BC36-448B-BCAB-7F4D40F0A714}" srcOrd="0" destOrd="0" presId="urn:microsoft.com/office/officeart/2005/8/layout/hierarchy2"/>
    <dgm:cxn modelId="{63819224-A12F-4714-8A00-DF838AFC650D}" type="presParOf" srcId="{2156740B-AAA6-468C-9BA2-0D3E33F2D664}" destId="{E39D6927-7766-4BFD-97A3-EBF128C724CD}" srcOrd="1" destOrd="0" presId="urn:microsoft.com/office/officeart/2005/8/layout/hierarchy2"/>
    <dgm:cxn modelId="{1AD3745B-2DE6-4F5E-AB60-4DD4DD2565B4}" type="presParOf" srcId="{E39D6927-7766-4BFD-97A3-EBF128C724CD}" destId="{F1459960-BBB7-43BB-A552-EA6D31DE011D}" srcOrd="0" destOrd="0" presId="urn:microsoft.com/office/officeart/2005/8/layout/hierarchy2"/>
    <dgm:cxn modelId="{549DDA2C-B5D8-4DC1-A8C3-B292095B0D5A}" type="presParOf" srcId="{E39D6927-7766-4BFD-97A3-EBF128C724CD}" destId="{E2C88860-D80F-4099-917F-401747B2565D}" srcOrd="1" destOrd="0" presId="urn:microsoft.com/office/officeart/2005/8/layout/hierarchy2"/>
    <dgm:cxn modelId="{A05A14F0-AF3B-45AC-8E19-BCEADF92FED3}" type="presParOf" srcId="{E2C88860-D80F-4099-917F-401747B2565D}" destId="{43E16196-3F9D-4544-9A0D-930D7B93A669}" srcOrd="0" destOrd="0" presId="urn:microsoft.com/office/officeart/2005/8/layout/hierarchy2"/>
    <dgm:cxn modelId="{DBD99196-6565-4A8E-8DE8-6B34CB9B5918}" type="presParOf" srcId="{43E16196-3F9D-4544-9A0D-930D7B93A669}" destId="{4A154368-D8D3-440C-9AA0-35FCB3E3C3CE}" srcOrd="0" destOrd="0" presId="urn:microsoft.com/office/officeart/2005/8/layout/hierarchy2"/>
    <dgm:cxn modelId="{EF65DA46-5FF7-4B22-AC1A-C92BB5DBA99F}" type="presParOf" srcId="{E2C88860-D80F-4099-917F-401747B2565D}" destId="{AD72817B-6562-42A3-BB37-6FBDDBE9CC8B}" srcOrd="1" destOrd="0" presId="urn:microsoft.com/office/officeart/2005/8/layout/hierarchy2"/>
    <dgm:cxn modelId="{D613C09E-C3D7-430B-895F-5E597B9F9C2C}" type="presParOf" srcId="{AD72817B-6562-42A3-BB37-6FBDDBE9CC8B}" destId="{707B2B93-A329-47C5-9B18-17252EF7D4F3}" srcOrd="0" destOrd="0" presId="urn:microsoft.com/office/officeart/2005/8/layout/hierarchy2"/>
    <dgm:cxn modelId="{D9921879-9298-4243-B001-D04422502BC4}" type="presParOf" srcId="{AD72817B-6562-42A3-BB37-6FBDDBE9CC8B}" destId="{CA198F9D-E636-43D0-8B81-BB099ECDE216}" srcOrd="1" destOrd="0" presId="urn:microsoft.com/office/officeart/2005/8/layout/hierarchy2"/>
    <dgm:cxn modelId="{1F5462CA-505E-4BA9-B934-A152A33F5B92}" type="presParOf" srcId="{CA198F9D-E636-43D0-8B81-BB099ECDE216}" destId="{523F7F90-5D12-49E0-B570-CCE536E3205A}" srcOrd="0" destOrd="0" presId="urn:microsoft.com/office/officeart/2005/8/layout/hierarchy2"/>
    <dgm:cxn modelId="{0C69279D-9A4D-4F09-95AA-2E8792E14F78}" type="presParOf" srcId="{523F7F90-5D12-49E0-B570-CCE536E3205A}" destId="{267E3FE9-A8F4-4A52-9586-2D70B8BFE822}" srcOrd="0" destOrd="0" presId="urn:microsoft.com/office/officeart/2005/8/layout/hierarchy2"/>
    <dgm:cxn modelId="{82FD704C-90E8-41F0-941A-502A6847B038}" type="presParOf" srcId="{CA198F9D-E636-43D0-8B81-BB099ECDE216}" destId="{8F2DDDF0-210F-4484-A910-4473BEECFC47}" srcOrd="1" destOrd="0" presId="urn:microsoft.com/office/officeart/2005/8/layout/hierarchy2"/>
    <dgm:cxn modelId="{FE190CD3-D8AB-4C3E-BD98-6ABDC33C2AAE}" type="presParOf" srcId="{8F2DDDF0-210F-4484-A910-4473BEECFC47}" destId="{552B749F-A859-4849-BAE3-BBC18C7BDF4D}" srcOrd="0" destOrd="0" presId="urn:microsoft.com/office/officeart/2005/8/layout/hierarchy2"/>
    <dgm:cxn modelId="{9FB6D707-AD8A-4D79-8026-344C0BF13901}" type="presParOf" srcId="{8F2DDDF0-210F-4484-A910-4473BEECFC47}" destId="{67624770-EDF3-4D14-9C57-E14C938BF0F6}" srcOrd="1" destOrd="0" presId="urn:microsoft.com/office/officeart/2005/8/layout/hierarchy2"/>
    <dgm:cxn modelId="{6E58BC30-8E20-4258-B70F-54BF2BA9A5D1}" type="presParOf" srcId="{CA198F9D-E636-43D0-8B81-BB099ECDE216}" destId="{6B28642E-BB43-4CE2-8F01-9E6F776E6DB6}" srcOrd="2" destOrd="0" presId="urn:microsoft.com/office/officeart/2005/8/layout/hierarchy2"/>
    <dgm:cxn modelId="{48B06F53-E5D9-4062-A383-1FC135F4AF83}" type="presParOf" srcId="{6B28642E-BB43-4CE2-8F01-9E6F776E6DB6}" destId="{533CA3A8-343D-4E92-9DB6-E2FD3DAA4DEC}" srcOrd="0" destOrd="0" presId="urn:microsoft.com/office/officeart/2005/8/layout/hierarchy2"/>
    <dgm:cxn modelId="{AACCAB11-FD0F-4219-BAE3-381EC57D613C}" type="presParOf" srcId="{CA198F9D-E636-43D0-8B81-BB099ECDE216}" destId="{D8240E75-FF40-4040-BF5D-35C55927023F}" srcOrd="3" destOrd="0" presId="urn:microsoft.com/office/officeart/2005/8/layout/hierarchy2"/>
    <dgm:cxn modelId="{18E95E67-D131-426F-8999-82A27E8A6965}" type="presParOf" srcId="{D8240E75-FF40-4040-BF5D-35C55927023F}" destId="{A63A9698-67FA-4772-A473-469E78124AB3}" srcOrd="0" destOrd="0" presId="urn:microsoft.com/office/officeart/2005/8/layout/hierarchy2"/>
    <dgm:cxn modelId="{BB880296-8C37-40C3-AEDF-ED33F8C9457E}" type="presParOf" srcId="{D8240E75-FF40-4040-BF5D-35C55927023F}" destId="{B12CF11A-2194-43B5-8BD2-5A4851831DBE}" srcOrd="1" destOrd="0" presId="urn:microsoft.com/office/officeart/2005/8/layout/hierarchy2"/>
    <dgm:cxn modelId="{D6CDA11F-04D5-47D2-B9BC-340FEC2EB869}" type="presParOf" srcId="{E2C88860-D80F-4099-917F-401747B2565D}" destId="{D10512D3-7183-4B79-AEB8-55BB4BC54ECE}" srcOrd="2" destOrd="0" presId="urn:microsoft.com/office/officeart/2005/8/layout/hierarchy2"/>
    <dgm:cxn modelId="{420114C2-BB48-44DA-8A4C-B3D4775D9EF2}" type="presParOf" srcId="{D10512D3-7183-4B79-AEB8-55BB4BC54ECE}" destId="{D1E312B4-4EB9-48F3-8306-338F03EEED7E}" srcOrd="0" destOrd="0" presId="urn:microsoft.com/office/officeart/2005/8/layout/hierarchy2"/>
    <dgm:cxn modelId="{1AF2FB33-F1B8-4515-9A2A-B56E59875FAD}" type="presParOf" srcId="{E2C88860-D80F-4099-917F-401747B2565D}" destId="{2D41F212-8E63-4EDC-931E-56BC3426B45F}" srcOrd="3" destOrd="0" presId="urn:microsoft.com/office/officeart/2005/8/layout/hierarchy2"/>
    <dgm:cxn modelId="{D663BA29-CCAC-48BC-852A-D697ECD091CD}" type="presParOf" srcId="{2D41F212-8E63-4EDC-931E-56BC3426B45F}" destId="{7395E198-5624-4831-9C07-8206846C7C52}" srcOrd="0" destOrd="0" presId="urn:microsoft.com/office/officeart/2005/8/layout/hierarchy2"/>
    <dgm:cxn modelId="{26B9FE93-A639-4790-9592-35057B8AEE41}" type="presParOf" srcId="{2D41F212-8E63-4EDC-931E-56BC3426B45F}" destId="{FDB05B9E-766D-430E-B21C-15841D0D6880}" srcOrd="1" destOrd="0" presId="urn:microsoft.com/office/officeart/2005/8/layout/hierarchy2"/>
    <dgm:cxn modelId="{01D8B767-ED50-4E55-9F3B-169A005FDB0E}" type="presParOf" srcId="{2156740B-AAA6-468C-9BA2-0D3E33F2D664}" destId="{28C10E51-90AA-4DA0-B672-45A263E8987F}" srcOrd="2" destOrd="0" presId="urn:microsoft.com/office/officeart/2005/8/layout/hierarchy2"/>
    <dgm:cxn modelId="{80FE053E-B11A-476A-BA45-E8513ACC18A1}" type="presParOf" srcId="{28C10E51-90AA-4DA0-B672-45A263E8987F}" destId="{F051F313-BDDD-47CE-8100-DBB28152E9A6}" srcOrd="0" destOrd="0" presId="urn:microsoft.com/office/officeart/2005/8/layout/hierarchy2"/>
    <dgm:cxn modelId="{E360CE1A-5FFF-4600-9E1B-E2341A1104F8}" type="presParOf" srcId="{2156740B-AAA6-468C-9BA2-0D3E33F2D664}" destId="{DC527644-4994-4A3E-B5A5-14D0B94E1BDB}" srcOrd="3" destOrd="0" presId="urn:microsoft.com/office/officeart/2005/8/layout/hierarchy2"/>
    <dgm:cxn modelId="{15BD7A51-60F6-441E-A8B7-C7AB7F0743B8}" type="presParOf" srcId="{DC527644-4994-4A3E-B5A5-14D0B94E1BDB}" destId="{D38A9758-16CA-4F59-8ED6-D54908D021C6}" srcOrd="0" destOrd="0" presId="urn:microsoft.com/office/officeart/2005/8/layout/hierarchy2"/>
    <dgm:cxn modelId="{8D9271DE-E9B8-4056-AA13-FAA3DC4E8E80}" type="presParOf" srcId="{DC527644-4994-4A3E-B5A5-14D0B94E1BDB}" destId="{59917509-6B3F-4802-A389-4447C2F4FF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C482F-EAB7-4FE9-9AF0-8F017CC8919D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Medijumi</a:t>
          </a:r>
          <a:endParaRPr lang="en-US" sz="2700" kern="1200" dirty="0"/>
        </a:p>
      </dsp:txBody>
      <dsp:txXfrm>
        <a:off x="28152" y="2790733"/>
        <a:ext cx="1515319" cy="734798"/>
      </dsp:txXfrm>
    </dsp:sp>
    <dsp:sp modelId="{01B84A39-EB75-4F57-A643-D7CCD6EC07D2}">
      <dsp:nvSpPr>
        <dsp:cNvPr id="0" name=""/>
        <dsp:cNvSpPr/>
      </dsp:nvSpPr>
      <dsp:spPr>
        <a:xfrm rot="18096828">
          <a:off x="1282941" y="2637955"/>
          <a:ext cx="1191200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191200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848761" y="2621139"/>
        <a:ext cx="59560" cy="59560"/>
      </dsp:txXfrm>
    </dsp:sp>
    <dsp:sp modelId="{F1459960-BBB7-43BB-A552-EA6D31DE011D}">
      <dsp:nvSpPr>
        <dsp:cNvPr id="0" name=""/>
        <dsp:cNvSpPr/>
      </dsp:nvSpPr>
      <dsp:spPr>
        <a:xfrm>
          <a:off x="2190749" y="1753445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Žični</a:t>
          </a:r>
          <a:endParaRPr lang="en-US" sz="2700" kern="1200" dirty="0"/>
        </a:p>
      </dsp:txBody>
      <dsp:txXfrm>
        <a:off x="2213610" y="1776306"/>
        <a:ext cx="1515319" cy="734798"/>
      </dsp:txXfrm>
    </dsp:sp>
    <dsp:sp modelId="{43E16196-3F9D-4544-9A0D-930D7B93A669}">
      <dsp:nvSpPr>
        <dsp:cNvPr id="0" name=""/>
        <dsp:cNvSpPr/>
      </dsp:nvSpPr>
      <dsp:spPr>
        <a:xfrm rot="20242418">
          <a:off x="3725758" y="2000613"/>
          <a:ext cx="676483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76483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047087" y="1996665"/>
        <a:ext cx="33824" cy="33824"/>
      </dsp:txXfrm>
    </dsp:sp>
    <dsp:sp modelId="{707B2B93-A329-47C5-9B18-17252EF7D4F3}">
      <dsp:nvSpPr>
        <dsp:cNvPr id="0" name=""/>
        <dsp:cNvSpPr/>
      </dsp:nvSpPr>
      <dsp:spPr>
        <a:xfrm>
          <a:off x="4376208" y="1493188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Električni</a:t>
          </a:r>
          <a:endParaRPr lang="en-US" sz="2700" kern="1200" dirty="0"/>
        </a:p>
      </dsp:txBody>
      <dsp:txXfrm>
        <a:off x="4399069" y="1516049"/>
        <a:ext cx="1515319" cy="734798"/>
      </dsp:txXfrm>
    </dsp:sp>
    <dsp:sp modelId="{523F7F90-5D12-49E0-B570-CCE536E3205A}">
      <dsp:nvSpPr>
        <dsp:cNvPr id="0" name=""/>
        <dsp:cNvSpPr/>
      </dsp:nvSpPr>
      <dsp:spPr>
        <a:xfrm rot="19709252">
          <a:off x="5883243" y="1679069"/>
          <a:ext cx="732430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32430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231147" y="1673723"/>
        <a:ext cx="36621" cy="36621"/>
      </dsp:txXfrm>
    </dsp:sp>
    <dsp:sp modelId="{552B749F-A859-4849-BAE3-BBC18C7BDF4D}">
      <dsp:nvSpPr>
        <dsp:cNvPr id="0" name=""/>
        <dsp:cNvSpPr/>
      </dsp:nvSpPr>
      <dsp:spPr>
        <a:xfrm>
          <a:off x="6561666" y="1110358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Koaksijalni</a:t>
          </a:r>
          <a:endParaRPr lang="en-US" sz="2700" kern="1200" dirty="0"/>
        </a:p>
      </dsp:txBody>
      <dsp:txXfrm>
        <a:off x="6584527" y="1133219"/>
        <a:ext cx="1515319" cy="734798"/>
      </dsp:txXfrm>
    </dsp:sp>
    <dsp:sp modelId="{6B28642E-BB43-4CE2-8F01-9E6F776E6DB6}">
      <dsp:nvSpPr>
        <dsp:cNvPr id="0" name=""/>
        <dsp:cNvSpPr/>
      </dsp:nvSpPr>
      <dsp:spPr>
        <a:xfrm rot="2370130">
          <a:off x="5844834" y="2127869"/>
          <a:ext cx="80924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0924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229227" y="2120602"/>
        <a:ext cx="40462" cy="40462"/>
      </dsp:txXfrm>
    </dsp:sp>
    <dsp:sp modelId="{A63A9698-67FA-4772-A473-469E78124AB3}">
      <dsp:nvSpPr>
        <dsp:cNvPr id="0" name=""/>
        <dsp:cNvSpPr/>
      </dsp:nvSpPr>
      <dsp:spPr>
        <a:xfrm>
          <a:off x="6561666" y="2007957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Parični</a:t>
          </a:r>
          <a:endParaRPr lang="en-US" sz="2700" kern="1200" dirty="0"/>
        </a:p>
      </dsp:txBody>
      <dsp:txXfrm>
        <a:off x="6584527" y="2030818"/>
        <a:ext cx="1515319" cy="734798"/>
      </dsp:txXfrm>
    </dsp:sp>
    <dsp:sp modelId="{D10512D3-7183-4B79-AEB8-55BB4BC54ECE}">
      <dsp:nvSpPr>
        <dsp:cNvPr id="0" name=""/>
        <dsp:cNvSpPr/>
      </dsp:nvSpPr>
      <dsp:spPr>
        <a:xfrm rot="3503172">
          <a:off x="3468399" y="2637955"/>
          <a:ext cx="1191200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191200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034219" y="2621139"/>
        <a:ext cx="59560" cy="59560"/>
      </dsp:txXfrm>
    </dsp:sp>
    <dsp:sp modelId="{7395E198-5624-4831-9C07-8206846C7C52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Optički</a:t>
          </a:r>
          <a:endParaRPr lang="en-US" sz="2700" kern="1200" dirty="0"/>
        </a:p>
      </dsp:txBody>
      <dsp:txXfrm>
        <a:off x="4399069" y="2790733"/>
        <a:ext cx="1515319" cy="734798"/>
      </dsp:txXfrm>
    </dsp:sp>
    <dsp:sp modelId="{28C10E51-90AA-4DA0-B672-45A263E8987F}">
      <dsp:nvSpPr>
        <dsp:cNvPr id="0" name=""/>
        <dsp:cNvSpPr/>
      </dsp:nvSpPr>
      <dsp:spPr>
        <a:xfrm rot="3954910">
          <a:off x="1072463" y="3906895"/>
          <a:ext cx="166872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668727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865109" y="3878140"/>
        <a:ext cx="83436" cy="83436"/>
      </dsp:txXfrm>
    </dsp:sp>
    <dsp:sp modelId="{D38A9758-16CA-4F59-8ED6-D54908D021C6}">
      <dsp:nvSpPr>
        <dsp:cNvPr id="0" name=""/>
        <dsp:cNvSpPr/>
      </dsp:nvSpPr>
      <dsp:spPr>
        <a:xfrm>
          <a:off x="2247322" y="429132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2700" kern="1200" dirty="0" smtClean="0"/>
            <a:t>Bežični</a:t>
          </a:r>
          <a:endParaRPr lang="en-US" sz="2700" kern="1200" dirty="0"/>
        </a:p>
      </dsp:txBody>
      <dsp:txXfrm>
        <a:off x="2270183" y="4314185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2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324C-990A-4FA6-BF84-938DFBC898B8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EB68-22BF-4FBC-8F94-9762C0FB8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Vrste medijuma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1055"/>
          </a:xfrm>
        </p:spPr>
        <p:txBody>
          <a:bodyPr>
            <a:normAutofit/>
          </a:bodyPr>
          <a:lstStyle/>
          <a:p>
            <a:r>
              <a:rPr lang="sr-Latn-RS" dirty="0" smtClean="0"/>
              <a:t>Internet mreže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Univerzitet u Novom Sadu</a:t>
            </a:r>
          </a:p>
          <a:p>
            <a:r>
              <a:rPr lang="sr-Latn-RS" dirty="0" smtClean="0"/>
              <a:t>Fakultet tehničkih nauka</a:t>
            </a:r>
          </a:p>
          <a:p>
            <a:r>
              <a:rPr lang="sr-Latn-RS" dirty="0" smtClean="0"/>
              <a:t>Katedra za informatiku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Kategorije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5" y="1690688"/>
            <a:ext cx="7620000" cy="419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128" y="6078071"/>
            <a:ext cx="714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Definišu garantovane karakteristike pri definisanim uslovima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835" y="1690688"/>
            <a:ext cx="3818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sr-Latn-CS" b="1" dirty="0" smtClean="0">
                <a:latin typeface="Arial" charset="0"/>
              </a:rPr>
              <a:t>Razdaljine – maksimalne dužine kablova:</a:t>
            </a:r>
          </a:p>
          <a:p>
            <a:pPr eaLnBrk="0" hangingPunct="0">
              <a:buFontTx/>
              <a:buChar char="•"/>
            </a:pPr>
            <a:r>
              <a:rPr lang="sr-Latn-CS" b="1" dirty="0" smtClean="0">
                <a:latin typeface="Arial" charset="0"/>
              </a:rPr>
              <a:t> 100 </a:t>
            </a:r>
            <a:r>
              <a:rPr lang="sr-Latn-CS" b="1" dirty="0" err="1" smtClean="0">
                <a:latin typeface="Arial" charset="0"/>
              </a:rPr>
              <a:t>ohm</a:t>
            </a:r>
            <a:r>
              <a:rPr lang="sr-Latn-CS" b="1" dirty="0" smtClean="0">
                <a:latin typeface="Arial" charset="0"/>
              </a:rPr>
              <a:t> UTP (0,51 ili 0,6) – do 100m</a:t>
            </a:r>
          </a:p>
          <a:p>
            <a:pPr eaLnBrk="0" hangingPunct="0">
              <a:buFontTx/>
              <a:buChar char="•"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835" y="2932893"/>
            <a:ext cx="38189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sr-Latn-CS" b="1" dirty="0" smtClean="0">
                <a:latin typeface="Arial" charset="0"/>
              </a:rPr>
              <a:t>Parametri za celokupni prenosni medijum (konektore, utičnice, kablove ...)</a:t>
            </a:r>
          </a:p>
          <a:p>
            <a:pPr eaLnBrk="0" hangingPunct="0">
              <a:buFontTx/>
              <a:buChar char="•"/>
            </a:pPr>
            <a:r>
              <a:rPr lang="sr-Latn-CS" b="1" dirty="0" smtClean="0">
                <a:latin typeface="Arial" charset="0"/>
              </a:rPr>
              <a:t> CAT 3 od 5-16 </a:t>
            </a:r>
            <a:r>
              <a:rPr lang="sr-Latn-CS" b="1" dirty="0" err="1" smtClean="0">
                <a:latin typeface="Arial" charset="0"/>
              </a:rPr>
              <a:t>MHz</a:t>
            </a:r>
            <a:endParaRPr lang="sr-Latn-CS" b="1" dirty="0" smtClean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sr-Latn-CS" b="1" dirty="0" smtClean="0">
                <a:latin typeface="Arial" charset="0"/>
              </a:rPr>
              <a:t> CAT 4 od 10-20 </a:t>
            </a:r>
            <a:r>
              <a:rPr lang="sr-Latn-CS" b="1" dirty="0" err="1" smtClean="0">
                <a:latin typeface="Arial" charset="0"/>
              </a:rPr>
              <a:t>MHz</a:t>
            </a:r>
            <a:endParaRPr lang="sr-Latn-CS" b="1" dirty="0" smtClean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sr-Latn-CS" b="1" dirty="0" smtClean="0">
                <a:latin typeface="Arial" charset="0"/>
              </a:rPr>
              <a:t> CAT 5 od 20-100 </a:t>
            </a:r>
            <a:r>
              <a:rPr lang="sr-Latn-CS" b="1" dirty="0" err="1" smtClean="0">
                <a:latin typeface="Arial" charset="0"/>
              </a:rPr>
              <a:t>MHz</a:t>
            </a:r>
            <a:endParaRPr lang="sr-Latn-CS" b="1" dirty="0" smtClean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sr-Latn-CS" b="1" dirty="0" smtClean="0">
                <a:latin typeface="Arial" charset="0"/>
              </a:rPr>
              <a:t> CAT 5e</a:t>
            </a:r>
          </a:p>
          <a:p>
            <a:pPr eaLnBrk="0" hangingPunct="0">
              <a:buFontTx/>
              <a:buChar char="•"/>
            </a:pPr>
            <a:r>
              <a:rPr lang="sr-Latn-CS" b="1" dirty="0" smtClean="0">
                <a:latin typeface="Arial" charset="0"/>
              </a:rPr>
              <a:t> CAT 6 do 250 </a:t>
            </a:r>
            <a:r>
              <a:rPr lang="sr-Latn-CS" b="1" dirty="0" err="1" smtClean="0">
                <a:latin typeface="Arial" charset="0"/>
              </a:rPr>
              <a:t>MHz</a:t>
            </a:r>
            <a:endParaRPr lang="sr-Latn-C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Oklopljene upredene parice</a:t>
            </a:r>
            <a:endParaRPr lang="en-US" dirty="0"/>
          </a:p>
        </p:txBody>
      </p:sp>
      <p:pic>
        <p:nvPicPr>
          <p:cNvPr id="4098" name="Picture 2" descr="https://upload.wikimedia.org/wikipedia/commons/thumb/2/21/FTP_cable3.jpg/220px-FTP_cabl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1335"/>
            <a:ext cx="3685874" cy="23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e/ee/S-FTP_CAT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42" y="1791569"/>
            <a:ext cx="4212292" cy="3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9878" y="530313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F/UTP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2914" y="5303134"/>
            <a:ext cx="89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S/FTP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Optički medijumi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1300" y="1897063"/>
            <a:ext cx="445510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mage result for multimode fi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14" y="4510088"/>
            <a:ext cx="5625794" cy="19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Vrste optičkih vlakana</a:t>
            </a:r>
            <a:endParaRPr lang="en-US" dirty="0"/>
          </a:p>
        </p:txBody>
      </p:sp>
      <p:pic>
        <p:nvPicPr>
          <p:cNvPr id="5126" name="Picture 6" descr="Image result for multimode fi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320799"/>
            <a:ext cx="5488464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156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 smtClean="0"/>
              <a:t>Singlmodna</a:t>
            </a:r>
            <a:r>
              <a:rPr lang="sr-Latn-RS" dirty="0" smtClean="0"/>
              <a:t>/</a:t>
            </a:r>
            <a:r>
              <a:rPr lang="sr-Latn-RS" dirty="0" err="1" smtClean="0"/>
              <a:t>monomodna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45229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 smtClean="0"/>
              <a:t>Multimodna</a:t>
            </a:r>
            <a:r>
              <a:rPr lang="sr-Latn-RS" dirty="0" smtClean="0"/>
              <a:t> sa gradijentom (postepenom promenom 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5014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 smtClean="0"/>
              <a:t>Multimodna</a:t>
            </a:r>
            <a:r>
              <a:rPr lang="sr-Latn-RS" dirty="0" smtClean="0"/>
              <a:t> sa </a:t>
            </a:r>
            <a:r>
              <a:rPr lang="sr-Latn-RS" dirty="0" err="1" smtClean="0"/>
              <a:t>koračnom</a:t>
            </a:r>
            <a:r>
              <a:rPr lang="sr-Latn-RS" dirty="0" smtClean="0"/>
              <a:t> promenom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multimode fi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324412"/>
            <a:ext cx="6842125" cy="33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Bežični prenos</a:t>
            </a:r>
            <a:endParaRPr lang="en-US" dirty="0"/>
          </a:p>
        </p:txBody>
      </p:sp>
      <p:pic>
        <p:nvPicPr>
          <p:cNvPr id="7170" name="Picture 2" descr="https://ttcshelbyville.files.wordpress.com/2011/05/wrt54gsrou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3348037"/>
            <a:ext cx="2857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171700"/>
            <a:ext cx="6565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Za prenos se koriste elektromagnetni talasi</a:t>
            </a:r>
          </a:p>
          <a:p>
            <a:endParaRPr lang="sr-Latn-RS" dirty="0" smtClean="0"/>
          </a:p>
          <a:p>
            <a:r>
              <a:rPr lang="sr-Latn-RS" dirty="0" smtClean="0"/>
              <a:t>Prednost: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Nije potrebna fiksna infrastruktura za krajnje korisnike</a:t>
            </a:r>
          </a:p>
          <a:p>
            <a:r>
              <a:rPr lang="sr-Latn-RS" dirty="0" smtClean="0"/>
              <a:t>Mane: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Licence za frekvencije su skupe, a slobodne frekvencije zakrčene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Deljeni pristup medijumu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Podložno smetnjama (drugi korisnici, uređaji, prirodno EM zračenje,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Teško je garantovati karakteristike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Vrste prenosnih medijuma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43761235"/>
              </p:ext>
            </p:extLst>
          </p:nvPr>
        </p:nvGraphicFramePr>
        <p:xfrm>
          <a:off x="148524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0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844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Prenos korišćenjem električnih signala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8737" y="2337847"/>
            <a:ext cx="188537" cy="18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9574" y="2366128"/>
            <a:ext cx="188537" cy="18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215691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48105" y="215691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/>
              <a:t>B</a:t>
            </a:r>
            <a:endParaRPr lang="en-US" sz="2800" dirty="0"/>
          </a:p>
        </p:txBody>
      </p:sp>
      <p:sp>
        <p:nvSpPr>
          <p:cNvPr id="8" name="Arc 7"/>
          <p:cNvSpPr/>
          <p:nvPr/>
        </p:nvSpPr>
        <p:spPr>
          <a:xfrm>
            <a:off x="2307209" y="2202002"/>
            <a:ext cx="5314187" cy="443060"/>
          </a:xfrm>
          <a:prstGeom prst="arc">
            <a:avLst>
              <a:gd name="adj1" fmla="val 10844468"/>
              <a:gd name="adj2" fmla="val 215797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323396" y="2210583"/>
            <a:ext cx="5330382" cy="507216"/>
          </a:xfrm>
          <a:prstGeom prst="arc">
            <a:avLst>
              <a:gd name="adj1" fmla="val 10860235"/>
              <a:gd name="adj2" fmla="val 215720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56969" y="29141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b="1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⏚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901187" y="29141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b="1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⏚</a:t>
            </a:r>
            <a:endParaRPr lang="en-US" sz="2000" b="1" dirty="0"/>
          </a:p>
        </p:txBody>
      </p:sp>
      <p:sp>
        <p:nvSpPr>
          <p:cNvPr id="12" name="Arc 11"/>
          <p:cNvSpPr/>
          <p:nvPr/>
        </p:nvSpPr>
        <p:spPr>
          <a:xfrm rot="10800000">
            <a:off x="2260687" y="3283466"/>
            <a:ext cx="5360709" cy="443060"/>
          </a:xfrm>
          <a:prstGeom prst="arc">
            <a:avLst>
              <a:gd name="adj1" fmla="val 10844468"/>
              <a:gd name="adj2" fmla="val 215797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H="1">
            <a:off x="1861355" y="2498773"/>
            <a:ext cx="324993" cy="536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11" idx="0"/>
          </p:cNvCxnSpPr>
          <p:nvPr/>
        </p:nvCxnSpPr>
        <p:spPr>
          <a:xfrm>
            <a:off x="7760500" y="2527054"/>
            <a:ext cx="361260" cy="38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0436" y="5123329"/>
            <a:ext cx="8891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 provodniku koji se nađe u promenljivom elektromagnetnom polju indukovaće se struja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Indukovane struje se nalaze na istom provodniku kao i naš signal i mogu da ga nadjačaju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Potreban nam je način da umanjimo uticaj smetnji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Koaksijalni kabl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15533" y="3484033"/>
            <a:ext cx="677333" cy="67733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806700"/>
            <a:ext cx="2032000" cy="2032000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ile:Cage de Fara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508000"/>
            <a:ext cx="46577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f/f4/Coaxial_cable_cutaway.svg/500px-Coaxial_cable_cutawa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787525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9900" y="6311900"/>
            <a:ext cx="334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Fotografije: </a:t>
            </a:r>
            <a:r>
              <a:rPr lang="sr-Latn-RS" dirty="0" err="1" smtClean="0"/>
              <a:t>Wikimedia</a:t>
            </a:r>
            <a:r>
              <a:rPr lang="sr-Latn-RS" dirty="0" smtClean="0"/>
              <a:t> </a:t>
            </a:r>
            <a:r>
              <a:rPr lang="sr-Latn-RS" dirty="0" err="1" smtClean="0"/>
              <a:t>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3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Koaksijalni kabl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15533" y="3484033"/>
            <a:ext cx="677333" cy="67733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806700"/>
            <a:ext cx="2032000" cy="2032000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0" y="2273300"/>
            <a:ext cx="5067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Prednosti: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širok frekventni spektar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dobra otpornost na spoljašnje smetnje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j</a:t>
            </a:r>
            <a:r>
              <a:rPr lang="sr-Latn-RS" dirty="0" smtClean="0"/>
              <a:t>ednostavno dodavanje još jednog čvora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r>
              <a:rPr lang="sr-Latn-RS" dirty="0" smtClean="0"/>
              <a:t>Mane: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Koristi se topologija magistrale ili prstena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Pristup deljenom medijumu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Sa porastom povezanih uređaja performanse opadaju, do potpunog prestanka funkcionisanja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Ograničeni smo na jedan par provodnika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844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Prenos korišćenjem električnih signala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215691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48105" y="215691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/>
              <a:t>B</a:t>
            </a:r>
            <a:endParaRPr lang="en-US" sz="2800" dirty="0"/>
          </a:p>
        </p:txBody>
      </p:sp>
      <p:sp>
        <p:nvSpPr>
          <p:cNvPr id="8" name="Arc 7"/>
          <p:cNvSpPr/>
          <p:nvPr/>
        </p:nvSpPr>
        <p:spPr>
          <a:xfrm>
            <a:off x="2307209" y="2202002"/>
            <a:ext cx="5314187" cy="443060"/>
          </a:xfrm>
          <a:prstGeom prst="arc">
            <a:avLst>
              <a:gd name="adj1" fmla="val 10844468"/>
              <a:gd name="adj2" fmla="val 215797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323396" y="2210583"/>
            <a:ext cx="5330382" cy="507216"/>
          </a:xfrm>
          <a:prstGeom prst="arc">
            <a:avLst>
              <a:gd name="adj1" fmla="val 10860235"/>
              <a:gd name="adj2" fmla="val 215720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352675" y="2057257"/>
            <a:ext cx="5286375" cy="771732"/>
          </a:xfrm>
          <a:custGeom>
            <a:avLst/>
            <a:gdLst>
              <a:gd name="connsiteX0" fmla="*/ 0 w 5286375"/>
              <a:gd name="connsiteY0" fmla="*/ 333518 h 771732"/>
              <a:gd name="connsiteX1" fmla="*/ 533400 w 5286375"/>
              <a:gd name="connsiteY1" fmla="*/ 57293 h 771732"/>
              <a:gd name="connsiteX2" fmla="*/ 1038225 w 5286375"/>
              <a:gd name="connsiteY2" fmla="*/ 666893 h 771732"/>
              <a:gd name="connsiteX3" fmla="*/ 1600200 w 5286375"/>
              <a:gd name="connsiteY3" fmla="*/ 47768 h 771732"/>
              <a:gd name="connsiteX4" fmla="*/ 2114550 w 5286375"/>
              <a:gd name="connsiteY4" fmla="*/ 704993 h 771732"/>
              <a:gd name="connsiteX5" fmla="*/ 2676525 w 5286375"/>
              <a:gd name="connsiteY5" fmla="*/ 38243 h 771732"/>
              <a:gd name="connsiteX6" fmla="*/ 3124200 w 5286375"/>
              <a:gd name="connsiteY6" fmla="*/ 743093 h 771732"/>
              <a:gd name="connsiteX7" fmla="*/ 3600450 w 5286375"/>
              <a:gd name="connsiteY7" fmla="*/ 47768 h 771732"/>
              <a:gd name="connsiteX8" fmla="*/ 4057650 w 5286375"/>
              <a:gd name="connsiteY8" fmla="*/ 771668 h 771732"/>
              <a:gd name="connsiteX9" fmla="*/ 4581525 w 5286375"/>
              <a:gd name="connsiteY9" fmla="*/ 143 h 771732"/>
              <a:gd name="connsiteX10" fmla="*/ 4981575 w 5286375"/>
              <a:gd name="connsiteY10" fmla="*/ 704993 h 771732"/>
              <a:gd name="connsiteX11" fmla="*/ 5286375 w 5286375"/>
              <a:gd name="connsiteY11" fmla="*/ 476393 h 77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6375" h="771732">
                <a:moveTo>
                  <a:pt x="0" y="333518"/>
                </a:moveTo>
                <a:cubicBezTo>
                  <a:pt x="180181" y="167624"/>
                  <a:pt x="360363" y="1731"/>
                  <a:pt x="533400" y="57293"/>
                </a:cubicBezTo>
                <a:cubicBezTo>
                  <a:pt x="706437" y="112855"/>
                  <a:pt x="860425" y="668481"/>
                  <a:pt x="1038225" y="666893"/>
                </a:cubicBezTo>
                <a:cubicBezTo>
                  <a:pt x="1216025" y="665306"/>
                  <a:pt x="1420813" y="41418"/>
                  <a:pt x="1600200" y="47768"/>
                </a:cubicBezTo>
                <a:cubicBezTo>
                  <a:pt x="1779587" y="54118"/>
                  <a:pt x="1935163" y="706580"/>
                  <a:pt x="2114550" y="704993"/>
                </a:cubicBezTo>
                <a:cubicBezTo>
                  <a:pt x="2293937" y="703406"/>
                  <a:pt x="2508250" y="31893"/>
                  <a:pt x="2676525" y="38243"/>
                </a:cubicBezTo>
                <a:cubicBezTo>
                  <a:pt x="2844800" y="44593"/>
                  <a:pt x="2970213" y="741506"/>
                  <a:pt x="3124200" y="743093"/>
                </a:cubicBezTo>
                <a:cubicBezTo>
                  <a:pt x="3278187" y="744680"/>
                  <a:pt x="3444875" y="43006"/>
                  <a:pt x="3600450" y="47768"/>
                </a:cubicBezTo>
                <a:cubicBezTo>
                  <a:pt x="3756025" y="52530"/>
                  <a:pt x="3894138" y="779605"/>
                  <a:pt x="4057650" y="771668"/>
                </a:cubicBezTo>
                <a:cubicBezTo>
                  <a:pt x="4221162" y="763731"/>
                  <a:pt x="4427538" y="11255"/>
                  <a:pt x="4581525" y="143"/>
                </a:cubicBezTo>
                <a:cubicBezTo>
                  <a:pt x="4735513" y="-10970"/>
                  <a:pt x="4864100" y="625618"/>
                  <a:pt x="4981575" y="704993"/>
                </a:cubicBezTo>
                <a:cubicBezTo>
                  <a:pt x="5099050" y="784368"/>
                  <a:pt x="5192712" y="630380"/>
                  <a:pt x="5286375" y="47639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323396" y="2009772"/>
            <a:ext cx="5330382" cy="908687"/>
          </a:xfrm>
          <a:custGeom>
            <a:avLst/>
            <a:gdLst>
              <a:gd name="connsiteX0" fmla="*/ 0 w 5286375"/>
              <a:gd name="connsiteY0" fmla="*/ 333518 h 771732"/>
              <a:gd name="connsiteX1" fmla="*/ 533400 w 5286375"/>
              <a:gd name="connsiteY1" fmla="*/ 57293 h 771732"/>
              <a:gd name="connsiteX2" fmla="*/ 1038225 w 5286375"/>
              <a:gd name="connsiteY2" fmla="*/ 666893 h 771732"/>
              <a:gd name="connsiteX3" fmla="*/ 1600200 w 5286375"/>
              <a:gd name="connsiteY3" fmla="*/ 47768 h 771732"/>
              <a:gd name="connsiteX4" fmla="*/ 2114550 w 5286375"/>
              <a:gd name="connsiteY4" fmla="*/ 704993 h 771732"/>
              <a:gd name="connsiteX5" fmla="*/ 2676525 w 5286375"/>
              <a:gd name="connsiteY5" fmla="*/ 38243 h 771732"/>
              <a:gd name="connsiteX6" fmla="*/ 3124200 w 5286375"/>
              <a:gd name="connsiteY6" fmla="*/ 743093 h 771732"/>
              <a:gd name="connsiteX7" fmla="*/ 3600450 w 5286375"/>
              <a:gd name="connsiteY7" fmla="*/ 47768 h 771732"/>
              <a:gd name="connsiteX8" fmla="*/ 4057650 w 5286375"/>
              <a:gd name="connsiteY8" fmla="*/ 771668 h 771732"/>
              <a:gd name="connsiteX9" fmla="*/ 4581525 w 5286375"/>
              <a:gd name="connsiteY9" fmla="*/ 143 h 771732"/>
              <a:gd name="connsiteX10" fmla="*/ 4981575 w 5286375"/>
              <a:gd name="connsiteY10" fmla="*/ 704993 h 771732"/>
              <a:gd name="connsiteX11" fmla="*/ 5286375 w 5286375"/>
              <a:gd name="connsiteY11" fmla="*/ 476393 h 77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6375" h="771732">
                <a:moveTo>
                  <a:pt x="0" y="333518"/>
                </a:moveTo>
                <a:cubicBezTo>
                  <a:pt x="180181" y="167624"/>
                  <a:pt x="360363" y="1731"/>
                  <a:pt x="533400" y="57293"/>
                </a:cubicBezTo>
                <a:cubicBezTo>
                  <a:pt x="706437" y="112855"/>
                  <a:pt x="860425" y="668481"/>
                  <a:pt x="1038225" y="666893"/>
                </a:cubicBezTo>
                <a:cubicBezTo>
                  <a:pt x="1216025" y="665306"/>
                  <a:pt x="1420813" y="41418"/>
                  <a:pt x="1600200" y="47768"/>
                </a:cubicBezTo>
                <a:cubicBezTo>
                  <a:pt x="1779587" y="54118"/>
                  <a:pt x="1935163" y="706580"/>
                  <a:pt x="2114550" y="704993"/>
                </a:cubicBezTo>
                <a:cubicBezTo>
                  <a:pt x="2293937" y="703406"/>
                  <a:pt x="2508250" y="31893"/>
                  <a:pt x="2676525" y="38243"/>
                </a:cubicBezTo>
                <a:cubicBezTo>
                  <a:pt x="2844800" y="44593"/>
                  <a:pt x="2970213" y="741506"/>
                  <a:pt x="3124200" y="743093"/>
                </a:cubicBezTo>
                <a:cubicBezTo>
                  <a:pt x="3278187" y="744680"/>
                  <a:pt x="3444875" y="43006"/>
                  <a:pt x="3600450" y="47768"/>
                </a:cubicBezTo>
                <a:cubicBezTo>
                  <a:pt x="3756025" y="52530"/>
                  <a:pt x="3894138" y="779605"/>
                  <a:pt x="4057650" y="771668"/>
                </a:cubicBezTo>
                <a:cubicBezTo>
                  <a:pt x="4221162" y="763731"/>
                  <a:pt x="4427538" y="11255"/>
                  <a:pt x="4581525" y="143"/>
                </a:cubicBezTo>
                <a:cubicBezTo>
                  <a:pt x="4735513" y="-10970"/>
                  <a:pt x="4864100" y="625618"/>
                  <a:pt x="4981575" y="704993"/>
                </a:cubicBezTo>
                <a:cubicBezTo>
                  <a:pt x="5099050" y="784368"/>
                  <a:pt x="5192712" y="630380"/>
                  <a:pt x="5286375" y="47639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64024" y="4276165"/>
            <a:ext cx="923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„Upredene parice“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Smetnje će na susednim segmentima biti indukovane sa suprotnim znakom, pa se poništavaju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49983" y="2321936"/>
            <a:ext cx="236691" cy="236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8737" y="2337847"/>
            <a:ext cx="216818" cy="216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Upredene parice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Osnovni tip:</a:t>
            </a:r>
          </a:p>
          <a:p>
            <a:pPr lvl="1"/>
            <a:r>
              <a:rPr lang="sr-Latn-RS" dirty="0" smtClean="0"/>
              <a:t>UTP – </a:t>
            </a:r>
            <a:r>
              <a:rPr lang="sr-Latn-RS" dirty="0" err="1" smtClean="0"/>
              <a:t>Unshielded</a:t>
            </a:r>
            <a:r>
              <a:rPr lang="sr-Latn-RS" dirty="0" smtClean="0"/>
              <a:t> </a:t>
            </a:r>
            <a:r>
              <a:rPr lang="sr-Latn-RS" dirty="0" err="1" smtClean="0"/>
              <a:t>Twisted</a:t>
            </a:r>
            <a:r>
              <a:rPr lang="sr-Latn-RS" dirty="0" smtClean="0"/>
              <a:t> </a:t>
            </a:r>
            <a:r>
              <a:rPr lang="sr-Latn-RS" dirty="0" err="1" smtClean="0"/>
              <a:t>Pair</a:t>
            </a:r>
            <a:endParaRPr lang="sr-Latn-RS" dirty="0" smtClean="0"/>
          </a:p>
          <a:p>
            <a:pPr lvl="1"/>
            <a:r>
              <a:rPr lang="sr-Latn-RS" dirty="0" err="1" smtClean="0"/>
              <a:t>neoklopljena</a:t>
            </a:r>
            <a:r>
              <a:rPr lang="sr-Latn-RS" dirty="0" smtClean="0"/>
              <a:t> upredena parica</a:t>
            </a:r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r>
              <a:rPr lang="sr-Latn-RS" dirty="0" smtClean="0"/>
              <a:t>Po konstrukciji provodnika dele se na:</a:t>
            </a:r>
          </a:p>
          <a:p>
            <a:pPr lvl="1"/>
            <a:r>
              <a:rPr lang="sr-Latn-RS" dirty="0" smtClean="0"/>
              <a:t>punog preseka – </a:t>
            </a:r>
            <a:r>
              <a:rPr lang="sr-Latn-RS" i="1" dirty="0" err="1" smtClean="0"/>
              <a:t>wall</a:t>
            </a:r>
            <a:endParaRPr lang="sr-Latn-RS" i="1" dirty="0" smtClean="0"/>
          </a:p>
          <a:p>
            <a:pPr lvl="1"/>
            <a:r>
              <a:rPr lang="sr-Latn-RS" dirty="0" err="1" smtClean="0"/>
              <a:t>licnaste</a:t>
            </a:r>
            <a:r>
              <a:rPr lang="sr-Latn-RS" dirty="0" smtClean="0"/>
              <a:t> – </a:t>
            </a:r>
            <a:r>
              <a:rPr lang="sr-Latn-RS" i="1" dirty="0" err="1" smtClean="0"/>
              <a:t>patch</a:t>
            </a:r>
            <a:r>
              <a:rPr lang="sr-Latn-RS" i="1" dirty="0" smtClean="0"/>
              <a:t>, </a:t>
            </a:r>
            <a:r>
              <a:rPr lang="sr-Latn-RS" i="1" dirty="0" err="1" smtClean="0"/>
              <a:t>fly</a:t>
            </a:r>
            <a:endParaRPr lang="sr-Latn-RS" i="1" dirty="0" smtClean="0"/>
          </a:p>
          <a:p>
            <a:pPr lvl="1"/>
            <a:endParaRPr lang="sr-Latn-RS" dirty="0" smtClean="0"/>
          </a:p>
        </p:txBody>
      </p:sp>
      <p:pic>
        <p:nvPicPr>
          <p:cNvPr id="2050" name="Picture 2" descr="https://upload.wikimedia.org/wikipedia/commons/c/cb/UTP_c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14568">
            <a:off x="6781799" y="1659404"/>
            <a:ext cx="3990975" cy="32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Terminiranje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Kablovi punog preseka se terminiraju utičnicama</a:t>
            </a:r>
          </a:p>
          <a:p>
            <a:r>
              <a:rPr lang="sr-Latn-RS" dirty="0" err="1" smtClean="0"/>
              <a:t>Licnasti</a:t>
            </a:r>
            <a:r>
              <a:rPr lang="sr-Latn-RS" dirty="0" smtClean="0"/>
              <a:t> kablovi se terminiraju konektorima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419158"/>
            <a:ext cx="25146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170" y="3311842"/>
            <a:ext cx="2385060" cy="158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108" y="2602781"/>
            <a:ext cx="2354692" cy="1766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9589" t="7522" r="42009" b="50936"/>
          <a:stretch/>
        </p:blipFill>
        <p:spPr>
          <a:xfrm>
            <a:off x="7480300" y="4587558"/>
            <a:ext cx="2692400" cy="12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Raspored provodnika pri </a:t>
            </a:r>
            <a:r>
              <a:rPr lang="sr-Latn-RS" dirty="0" err="1" smtClean="0"/>
              <a:t>terminiranju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18" y="1690688"/>
            <a:ext cx="6822681" cy="43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Vrste medijuma</vt:lpstr>
      <vt:lpstr>Vrste prenosnih medijuma</vt:lpstr>
      <vt:lpstr>Prenos korišćenjem električnih signala</vt:lpstr>
      <vt:lpstr>Koaksijalni kabl</vt:lpstr>
      <vt:lpstr>Koaksijalni kabl</vt:lpstr>
      <vt:lpstr>Prenos korišćenjem električnih signala</vt:lpstr>
      <vt:lpstr>Upredene parice</vt:lpstr>
      <vt:lpstr>Terminiranje</vt:lpstr>
      <vt:lpstr>Raspored provodnika pri terminiranju</vt:lpstr>
      <vt:lpstr>Kategorije</vt:lpstr>
      <vt:lpstr>Oklopljene upredene parice</vt:lpstr>
      <vt:lpstr>Optički medijumi</vt:lpstr>
      <vt:lpstr>Vrste optičkih vlakana</vt:lpstr>
      <vt:lpstr>PowerPoint Presentation</vt:lpstr>
      <vt:lpstr>Bežični prenos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Vrste medijuma</dc:title>
  <dc:creator>Zeljko</dc:creator>
  <cp:lastModifiedBy>Zeljko</cp:lastModifiedBy>
  <cp:revision>13</cp:revision>
  <dcterms:created xsi:type="dcterms:W3CDTF">2017-03-08T08:50:10Z</dcterms:created>
  <dcterms:modified xsi:type="dcterms:W3CDTF">2017-03-22T17:50:33Z</dcterms:modified>
</cp:coreProperties>
</file>