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jpeg" ContentType="image/jpeg"/>
  <Override PartName="/ppt/media/image1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58C5A03-6300-40B4-8F5F-E27E0EBC211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5484FF7-1E5B-4977-8CCC-7EC5BF924A9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Search engine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48640" y="13762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Opis projekta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46772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Projekat je namenjen za pretragu svih html fajlova unutar nekog direktorijuma.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Putanju direktorijuma u nasem projektu mozete zadati kao relativnu ako se direktorijum nalazi u projektu ili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Kao apsolutnu adresu.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Ucitavanje stranica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Strukture podataka koristene za ucitavanje stranica: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Trie stablo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Graf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Trie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4687560" cy="438444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5760720" y="1371600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Svaki cvor predstavlja jedno slovo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reci.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U nasem kodu koren stabla je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Prazan.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Kako iz parsera idu reci tako dodajemo slova kao decu. Ne moze se javiti isto slovo u 2 deteta.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Oznaka kraja reci jeste cela rec.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Graf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58360" y="1463040"/>
            <a:ext cx="4287960" cy="4384440"/>
          </a:xfrm>
          <a:prstGeom prst="rect">
            <a:avLst/>
          </a:prstGeom>
          <a:ln>
            <a:noFill/>
          </a:ln>
        </p:spPr>
      </p:pic>
      <p:sp>
        <p:nvSpPr>
          <p:cNvPr id="95" name="TextShape 2"/>
          <p:cNvSpPr txBox="1"/>
          <p:nvPr/>
        </p:nvSpPr>
        <p:spPr>
          <a:xfrm>
            <a:off x="5669280" y="1645920"/>
            <a:ext cx="3840480" cy="257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600" spc="-1" strike="noStrike">
                <a:latin typeface="Arial"/>
              </a:rPr>
              <a:t>Graf je strukura podataka u kojoj se cuvaju podaci o linkovanim stranicama.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Cvor grafa predstavlja stranicu, dok ivice predstavljaju povezanost izmedju dve stranice (ako stranica A ima link na B).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U nasem kodu postoje dve liste: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 cvorovi koji sadrze link ka datom cvoru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	</a:t>
            </a:r>
            <a:r>
              <a:rPr b="0" lang="en-US" sz="1600" spc="-1" strike="noStrike">
                <a:latin typeface="Arial"/>
              </a:rPr>
              <a:t>- cvorove na koje linkuje dati cvor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Pretraga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Dve opcije pretrage: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Obicna pretraga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Napredna pretraga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Obicna pretraga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Dozvoljeni upiti: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python and java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python or java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python not java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not python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python programming language etc. 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Obicna pretraga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Set: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Pomocna struktura podataka koja sadrzi listu stranica koje zadovoljavaju trazeni upit.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Za svaku rec upita odvaja se skup sa stranicama koje sadrze datu rec.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U setu se takodje nalaze osnovne skupovne operacije (unija, presek, razlika, komplement)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Rezultujuci set je set koji se vraca pozivom neke od osnovnih skupovnih operacija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Napredna pretraga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Upiti koji zadovoljavaju: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!(python&amp;&amp;java)  --- dozvoljeni su I razmaci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python || java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python &amp;&amp; java || ! (programming || language) &amp;&amp; C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...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2020-02-24T23:12:28Z</dcterms:created>
  <dc:creator/>
  <dc:description/>
  <dc:language>en-US</dc:language>
  <cp:lastModifiedBy/>
  <dcterms:modified xsi:type="dcterms:W3CDTF">2020-02-25T00:22:02Z</dcterms:modified>
  <cp:revision>3</cp:revision>
  <dc:subject/>
  <dc:title>Blue Curve</dc:title>
</cp:coreProperties>
</file>