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A01CBF3-E87A-4B91-A7C2-6DEFE65EFA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2C5054-D1CB-4C71-93D0-0BA515206F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Search engine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Upiti koji zadovoljavaju: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!(python&amp;&amp;java)  --- dozvoljeni su I razmaci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||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&amp;&amp; java || ! (programming || language) &amp;&amp; C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...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-19080" y="1005840"/>
            <a:ext cx="989460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zbog cuvanja prioriteta operacija neophodno je prvo infiksnu notaciju prebaciti u postfiksnu: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-19080" y="1977480"/>
            <a:ext cx="879732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Postfix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token in tokens: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token is ‘(‘: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stack.push(token)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Else if token is ‘)’: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while 1: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temp = stack.pop()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if temp is ‘(‘: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break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postfix.add(temp)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 if token is ‘&amp;&amp;’ or ‘||’ or token ‘!’: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while stack is not empty and priority(stack.top()) &gt;= priority(token):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postfix.add(stack.pop())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stack.push(token)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postfix.add(token)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766560" y="3840480"/>
            <a:ext cx="18288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766560" y="3108960"/>
            <a:ext cx="18288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&amp;&amp;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766560" y="2286000"/>
            <a:ext cx="18288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7"/>
          <p:cNvSpPr txBox="1"/>
          <p:nvPr/>
        </p:nvSpPr>
        <p:spPr>
          <a:xfrm>
            <a:off x="53640" y="668448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while stack is not empty: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postfix.add(stack.pop())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Recima: ako je token ‘(‘ dodaj na stek. Kad naletis na ‘)’ skidaj sve sa steka I redjaj u postfiksni string dok ne naletis na ‘(‘ ili kraj. Do tad je poslagano sve kako treba.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Ako naletis na operator: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Skidaj sa steka sve dok nije prazan ili dok prioritet sledeceg na steku nije veci od prioriteta datog tokena I redom dodaj u postfiksnu.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Posle toga dodaj token u stek.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74320" y="12848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 svim drugim slucajevima je rec, dakle samo se dodaje na string za postfiksnu.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Nakon toga sledi jednostavno dodavanje I stvaranje stabla za parsiranje.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Stablo je binarno, za svaki operator listovi su reci. To treba da rezultuje skupom.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Primer: (python &amp;&amp; java) || !test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097280" y="2468880"/>
            <a:ext cx="758952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1. stek.push( ‘(‘ 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string = python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stek.push( ‘&amp;&amp;’ 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string = python java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naleteo sam na (: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skini sa steka &amp;&amp; – &gt; string = python java &amp;&amp;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stek.push(||)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8. stek.push(!)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9. string = python java &amp;&amp; test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10. stek.pop() – &gt; string = python java &amp;&amp; test 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11. stek.pop() – &gt; string = python java &amp;&amp; test ! ||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40080" y="4206240"/>
            <a:ext cx="146304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Python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19160" y="4269960"/>
            <a:ext cx="155448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 flipV="1">
            <a:off x="1188720" y="3474720"/>
            <a:ext cx="64008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1920240" y="2926080"/>
            <a:ext cx="137160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&amp;&amp;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Line 6"/>
          <p:cNvSpPr/>
          <p:nvPr/>
        </p:nvSpPr>
        <p:spPr>
          <a:xfrm>
            <a:off x="3200400" y="3566160"/>
            <a:ext cx="3657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3474720" y="1371600"/>
            <a:ext cx="15544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||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Line 8"/>
          <p:cNvSpPr/>
          <p:nvPr/>
        </p:nvSpPr>
        <p:spPr>
          <a:xfrm flipV="1">
            <a:off x="2926080" y="2194560"/>
            <a:ext cx="54864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9"/>
          <p:cNvSpPr/>
          <p:nvPr/>
        </p:nvSpPr>
        <p:spPr>
          <a:xfrm>
            <a:off x="5120640" y="2011680"/>
            <a:ext cx="64008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5669280" y="2743200"/>
            <a:ext cx="137160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Line 11"/>
          <p:cNvSpPr/>
          <p:nvPr/>
        </p:nvSpPr>
        <p:spPr>
          <a:xfrm flipH="1">
            <a:off x="5760720" y="3566160"/>
            <a:ext cx="45720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4846320" y="4206240"/>
            <a:ext cx="146304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Test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13"/>
          <p:cNvSpPr txBox="1"/>
          <p:nvPr/>
        </p:nvSpPr>
        <p:spPr>
          <a:xfrm>
            <a:off x="6309360" y="5577840"/>
            <a:ext cx="548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python &amp;&amp; java || !test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python java &amp;&amp; test ! ||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Stablo je binarno. Algoritam stvaranja je sledeci: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Za svaku rec kreiraj cvor I stavi na stek.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Kad je operator koji nije unaran (&amp;&amp; ili ||)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Skini sa steka dva elementa I stavi kao levo I desno dete posle kreiranja cvora sa operatorom I smesti sve to na stek.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Kada je unaran operator ‘!’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Skini sa steka jedan cvor I stavi ga kao levo dete kreiranog cvora sa ‘!’ I smesti sve na stek.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Nakon svega toga evaluacija stabla je veoma jednostavna I realizuje se rekurzivnim pozivom funkcije za evaluacije stabla.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Evaluacija stabla: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Rekurzivno pozivaj funkciju dok ne stignes do listova.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Kada stignes do listova (nemaju ni levo ni desno dete) pronadji skup stranica koje sadrze datu rec. Ti listovi sadrze rec za pretragu.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Funkcija vraca u zavisnosti od roditelja rezultujuci skup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Evaluacija stabla: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Pseudokod: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40480" y="2377440"/>
            <a:ext cx="73152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evaluate(tree):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tree.left is None and tree.right is None: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result_set = find_by_word(tree.word)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result_set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empty_set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evaluate(tree.left)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evaluate(tree.right)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tree.word == ‘&amp;&amp;’: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tree.left &amp;&amp; tree.right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 if tree.word == ‘||’: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tree.left || tree.right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tree.left.komplement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Opis projekta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4677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Projekat je namenjen za pretragu svih html fajlova unutar nekog direktorijuma.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Putanju direktorijuma u nasem projektu mozete zadati kao relativnu ako se direktorijum nalazi u projektu ili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Kao apsolutnu adresu.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Zavrsne napomene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os.walk() time complexity: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Vreme izvrsavanja os.walk() zavisi od broja fajlova u datom direktorijumu - n.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U nasem programu takodje zavisi od broja reci po jednoj html stranici – m.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Ucitavanje stranica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Strukture podataka koristene za ucitavanje stranica: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Trie stablo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Graf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687560" cy="43844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720" y="137160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Svaki cvor predstavlja jedno slovo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reci.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 nasem kodu koren stabla je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Prazan.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Kako iz parsera idu reci tako dodajemo slova kao decu. Ne moze se javiti isto slovo u 2 deteta.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Oznaka kraja reci jeste cela rec.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Graf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58360" y="1463040"/>
            <a:ext cx="4287960" cy="4384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669280" y="1645920"/>
            <a:ext cx="3840480" cy="25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Graf je strukura podataka u kojoj se cuvaju podaci o linkovanim stranicama.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Cvor grafa predstavlja stranicu, dok ivice predstavljaju povezanost izmedju dve stranice (ako stranica A ima link na B).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U nasem kodu postoje dve liste: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cvorovi koji sadrze link ka datom cvoru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cvorove na koje linkuje dati cvor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Algoritam za rangiranje stranica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48640" y="1026720"/>
            <a:ext cx="8412480" cy="59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For page in result_set: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result_set.count(word_for_search)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page in result_set: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= page_rank *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rang stranice u startu jednak broju pojavljivanja reci u stranici pomnozen sa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na rang stranice takodje ce uticati broj reci u stranicama koje pokazuju na njega: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If word in page.incoming_pages: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takodje na rang utice rang stranice koje pokazuju na njega pomnozen sa 0.3: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pages in page.incoming_pages: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page.get_rank * 0.3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Dve opcije pretrage: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Obicna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Napredna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Dozvoljeni upiti: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and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or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not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not python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programming language etc.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Set: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Pomocna struktura podataka koja sadrzi listu stranica koje zadovoljavaju trazeni upit.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Za svaku rec upita odvaja se skup sa stranicama koje sadrze datu rec.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U setu se takodje nalaze osnovne skupovne operacije (unija, presek, razlika, komplement)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Rezultujuci set je set koji se vraca pozivom neke od osnovnih skupovnih operacija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2020-02-24T23:12:28Z</dcterms:created>
  <dc:creator/>
  <dc:description/>
  <dc:language>en-US</dc:language>
  <cp:lastModifiedBy/>
  <dcterms:modified xsi:type="dcterms:W3CDTF">2020-02-25T02:53:40Z</dcterms:modified>
  <cp:revision>5</cp:revision>
  <dc:subject/>
  <dc:title>Blue Curve</dc:title>
</cp:coreProperties>
</file>