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6362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465a4"/>
                </a:solidFill>
                <a:latin typeface="Arial"/>
              </a:rPr>
              <a:t>Search engine</a:t>
            </a:r>
            <a:endParaRPr b="0" lang="en-US" sz="44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Dve opcije pretrage: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Obicna pretraga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Napredna pretraga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Dozvoljeni upiti: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python and java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python or java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python not java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not python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python programming language etc.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Set: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Pomocna struktura podataka koja sadrzi listu stranica koje zadovoljavaju trazeni upit.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Za svaku rec upita odvaja se skup sa stranicama koje sadrze datu rec.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U setu se takodje nalaze osnovne skupovne operacije (unija, presek, razlika, komplement)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Rezultujuci set je set koji se vraca pozivom neke od osnovnih skupovnih operacija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Upiti koji zadovoljavaju: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!(python&amp;&amp;java)  --- dozvoljeni su I razmaci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python || java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python &amp;&amp; java || ! (programming || language) &amp;&amp; C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...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-19080" y="1005840"/>
            <a:ext cx="98942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zbog cuvanja prioriteta operacija neophodno je prvo infiksnu notaciju prebaciti u postfiksnu: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830600"/>
            <a:ext cx="87969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Postfix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For token in tokens: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if token is ‘(‘: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stack.push(token)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Else if token is ‘)’: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while 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temp = stack.pop()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if temp is ‘(‘: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break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postfix.add(temp)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 if token is ‘&amp;&amp;’ or ‘||’ or token ‘!’: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while stack is not empty and priority(stack.top()) &gt;= priority(token):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postfix.add(stack.pop())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stack.push(token)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else: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postfix.add(token)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766560" y="3840480"/>
            <a:ext cx="18284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766560" y="3108960"/>
            <a:ext cx="18284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&amp;&amp;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6766560" y="2286000"/>
            <a:ext cx="182844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0" y="6766560"/>
            <a:ext cx="6309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while stack is not empty: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postfix.add(stack.pop())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Recima: ako je token ‘(‘ dodaj na stek. Kad naletis na ‘)’ skidaj sve sa steka I redjaj u postfiksni string dok ne naletis na ‘(‘ ili kraj. Do tad je poslagano sve kako treba.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Ako naletis na operator: 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Skidaj sa steka sve dok nije prazan ili dok prioritet sledeceg na steku nije veci od prioriteta datog tokena I redom dodaj u postfiksnu.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Posle toga dodaj token u stek.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74320" y="12848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U svim drugim slucajevima je rec, dakle samo se dodaje na string za postfiksnu.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Nakon toga sledi jednostavno dodavanje I stvaranje stabla za parsiranje.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Stablo je binarno, za svaki operator listovi su reci. To treba da rezultuje skupom.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Primer: (python &amp;&amp; java) || !test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097280" y="2468880"/>
            <a:ext cx="75891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1. stek.push( ‘(‘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2. string = 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3. stek.push( ‘&amp;&amp;’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4. string = python java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5. naleteo sam na ‘)’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6. skini sa steka &amp;&amp; – &gt; string = python java &amp;&amp;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7. stek.push(||)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8. stek.push(!)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9. string = python java &amp;&amp; 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10. stek.pop() – &gt; string = python java &amp;&amp; test 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11. stek.pop() – &gt; string = python java &amp;&amp; test ! ||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40080" y="4206240"/>
            <a:ext cx="1462680" cy="822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819160" y="4269960"/>
            <a:ext cx="155412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Line 4"/>
          <p:cNvSpPr/>
          <p:nvPr/>
        </p:nvSpPr>
        <p:spPr>
          <a:xfrm flipV="1">
            <a:off x="1188720" y="3474720"/>
            <a:ext cx="64008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1920240" y="2926080"/>
            <a:ext cx="1371240" cy="639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&amp;&amp;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Line 6"/>
          <p:cNvSpPr/>
          <p:nvPr/>
        </p:nvSpPr>
        <p:spPr>
          <a:xfrm>
            <a:off x="3200400" y="3566160"/>
            <a:ext cx="36576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3474720" y="1371600"/>
            <a:ext cx="1554120" cy="914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Line 8"/>
          <p:cNvSpPr/>
          <p:nvPr/>
        </p:nvSpPr>
        <p:spPr>
          <a:xfrm flipV="1">
            <a:off x="2926080" y="2194560"/>
            <a:ext cx="54864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9"/>
          <p:cNvSpPr/>
          <p:nvPr/>
        </p:nvSpPr>
        <p:spPr>
          <a:xfrm>
            <a:off x="5120640" y="2011680"/>
            <a:ext cx="640080" cy="640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5669280" y="2743200"/>
            <a:ext cx="137124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Line 11"/>
          <p:cNvSpPr/>
          <p:nvPr/>
        </p:nvSpPr>
        <p:spPr>
          <a:xfrm flipH="1">
            <a:off x="5760720" y="3566160"/>
            <a:ext cx="45720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2"/>
          <p:cNvSpPr/>
          <p:nvPr/>
        </p:nvSpPr>
        <p:spPr>
          <a:xfrm>
            <a:off x="4846320" y="4206240"/>
            <a:ext cx="146268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6309360" y="5577840"/>
            <a:ext cx="548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python &amp;&amp; java || !test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python java &amp;&amp; test ! ||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Stablo je binarno. Algoritam stvaranja je sledeci: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Za svaku rec kreiraj cvor I stavi na stek.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Kad je operator koji nije unaran (&amp;&amp; ili ||)</a:t>
            </a:r>
            <a:endParaRPr b="0" lang="en-US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Skini sa steka dva elementa I stavi kao levo I desno dete posle kreiranja cvora sa operatorom I smesti sve to na stek.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Opis projekta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46772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Projekat je namenjen za pretragu svih html fajlova unutar nekog direktorijuma.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Putanju direktorijuma u nasem projektu mozete zadati kao relativnu ako se direktorijum nalazi u projektu ili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Kao apsolutnu adresu.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Kada je unaran operator ‘!’ 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Skini sa steka jedan cvor I stavi ga kao levo dete kreiranog cvora sa ‘!’ I smesti sve na stek.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Nakon svega toga evaluacija stabla je veoma jednostavna I realizuje se rekurzivnim pozivom funkcije za evaluacije stabla.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Evaluacija stabla: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Rekurzivno pozivaj funkciju dok ne stignes do listova.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Kada stignes do listova (nemaju ni levo ni desno dete) pronadji skup stranica koje sadrze datu rec. Ti listovi sadrze rec za pretragu. 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Funkcija vraca u zavisnosti od roditelja rezultujuci skup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Evaluacija stabla: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Pseudokod: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40480" y="2377440"/>
            <a:ext cx="731484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evaluate(tree):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if tree.left is None and tree.right is None: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result_set = find_by_word(tree.word)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return result_set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return empty_set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evaluate(tree.left)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evaluate(tree.right)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if tree.word == ‘&amp;&amp;’: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return tree.left &amp;&amp; tree.right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else if tree.word == ‘||’: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return tree.left || tree.right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else: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return tree.left.komplement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Zavrsne napomene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os.walk() time complexity: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Vreme izvrsavanja os.walk() zavisi od broja fajlova u datom direktorijumu - n.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Vreme izvrsavanja  - O(n)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Ucitavanje stranica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Strukture podataka koristene za ucitavanje stranica: 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Trie stablo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Graf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Trie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687200" cy="438408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5761080" y="1372680"/>
            <a:ext cx="402300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Svaki cvor predstavlja jedno slovo 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reci. 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U nasem kodu koren stabla je 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Prazan. 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Kako iz parsera idu reci tako dodajemo slova kao decu. Ne moze se javiti isto slovo u 2 deteta. 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Oznaka kraja reci jeste cela rec.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37760" y="10980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Trie</a:t>
            </a:r>
            <a:r>
              <a:rPr b="0" lang="en-US" sz="4400" spc="-1" strike="noStrike">
                <a:solidFill>
                  <a:srgbClr val="3465a4"/>
                </a:solidFill>
                <a:latin typeface="Arial"/>
              </a:rPr>
              <a:t> </a:t>
            </a:r>
            <a:br/>
            <a:endParaRPr b="0" lang="en-US" sz="44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46320" y="10972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U fajlu trie.py: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def add(word, link):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Dodavanje reci se izvrsava tako sto kad se prosledi rec, pocinje se od korena stabla.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Za sva slova reci redom gleda se da li dati cvor sadrzi dete sa podatkom trenutnog slova te reci. Ako sadrzi, obidji taj naredni cvor, ako ne sadrzi kreiraj novi cvor I dodaj dete trenutnom cvoru. Postupak se ponavlja sve dok se ne provere sva slova reci. 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Na kraju, smesta se kao oznaka kraja cela rec. 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Takodje u listu postoji informacija o broju pojavljivanja date reci u datoj stranici (link – parametar funkcije). U svakom cvoru koji je kraj neke reci, nalazi se recnik gde je kljuc stranica a vrednost je broj pojavljivanja date reci.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Vreme ubacivanja jedne reci u trie: O(dm) gde je d – broj slova u alfabetu I m – duzina reci.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-9144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Trie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19376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Trazenje reci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def isWord(word):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Zapocinje se od korena. Ide se kroz sva slova reci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I obilaze se njegova deca. Ako cvor sadrzi slovo,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proveravaj redom decu.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Pretraga se zavrsava: 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Kada cvor ne sadrzi naredno slovo kao svoje dete ili</a:t>
            </a: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465a4"/>
                </a:solidFill>
                <a:latin typeface="Arial"/>
              </a:rPr>
              <a:t>Kada je pronasao kompletnu prosledjenu rec</a:t>
            </a: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465a4"/>
                </a:solidFill>
                <a:latin typeface="Arial"/>
              </a:rPr>
              <a:t>Ako je pronasao kompletnu rec proveri da li sadrzi oznaku za </a:t>
            </a:r>
            <a:r>
              <a:rPr b="0" lang="en-US" sz="2000" spc="-1" strike="noStrike">
                <a:solidFill>
                  <a:srgbClr val="3465a4"/>
                </a:solidFill>
                <a:latin typeface="Arial"/>
              </a:rPr>
              <a:t>kraj reci.</a:t>
            </a:r>
            <a:endParaRPr b="0" lang="en-US" sz="2000" spc="-1" strike="noStrike">
              <a:solidFill>
                <a:srgbClr val="3465a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465a4"/>
                </a:solidFill>
                <a:latin typeface="Arial"/>
              </a:rPr>
              <a:t>Ako sadrzi, vrati True I dati cvor (rec je pronadjena). U </a:t>
            </a:r>
            <a:r>
              <a:rPr b="0" lang="en-US" sz="2000" spc="-1" strike="noStrike">
                <a:solidFill>
                  <a:srgbClr val="3465a4"/>
                </a:solidFill>
                <a:latin typeface="Arial"/>
              </a:rPr>
              <a:t>suprotno vrati False I None.</a:t>
            </a:r>
            <a:endParaRPr b="0" lang="en-US" sz="2000" spc="-1" strike="noStrike">
              <a:solidFill>
                <a:srgbClr val="3465a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465a4"/>
                </a:solidFill>
                <a:latin typeface="Arial"/>
              </a:rPr>
              <a:t>Vreme za pretragu je isto kao I za dodavanje.</a:t>
            </a:r>
            <a:endParaRPr b="0" lang="en-US" sz="20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Graf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58360" y="1463040"/>
            <a:ext cx="4287600" cy="438408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669280" y="1645920"/>
            <a:ext cx="3840120" cy="27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Graf je strukura podataka u kojoj se cuvaju podaci o linkovanim stranicama.</a:t>
            </a: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Cvor grafa predstavlja stranicu, dok ivice predstavljaju povezanost izmedju dve stranice (ako stranica A ima link na B).</a:t>
            </a: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U nasem kodu postoje dve liste:</a:t>
            </a: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- cvorovi koji sadrze link ka datom cvoru</a:t>
            </a: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3465a4"/>
                </a:solidFill>
                <a:latin typeface="Arial"/>
              </a:rPr>
              <a:t>- cvorove na koje linkuje dati cvor</a:t>
            </a:r>
            <a:endParaRPr b="0" lang="en-US" sz="16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-11160"/>
            <a:ext cx="9071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Graf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465a4"/>
                </a:solidFill>
                <a:latin typeface="Arial"/>
              </a:rPr>
              <a:t>Dodavanje u graf:</a:t>
            </a:r>
            <a:endParaRPr b="0" lang="en-US" sz="32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def addPage(page, links):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Svaki cvor se kreira tako sto se u recnik odlazecih I recnik dolazecih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cvorova ubacuju njegovi linkovi I podaci. 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Prvo se za svaki cvor u recnik doda kljuc sa koja predstavlja stranicu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(page) I inicijalizuje se prazna lista za odlazece cvorove. Zatim, ako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stranica ne postoji kao kljuc u recniku dolazecih cvorova I tu inicijalizuj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praznu listu. Kasnije se prolazi kroz sve linkove koje sadrzi data stranica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(links) I redom se dodaju u listu odlazecih cvorova. Zatim se za taj link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na koji pokazuje trenutna stranica koja se dodaje, dodaje u listu </a:t>
            </a: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dolazecih bas ta stranica (page). 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3465a4"/>
                </a:solidFill>
                <a:latin typeface="Arial"/>
              </a:rPr>
              <a:t>Vreme izvrsavanja: O(n) gde je n – broj linkova koje sadrzi data stranica</a:t>
            </a:r>
            <a:endParaRPr b="0" lang="en-US" sz="2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Algoritam za rangiranje stranica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48640" y="1026720"/>
            <a:ext cx="841212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For page in result_set: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page_rank += result_set.count(word_for_search)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For page in result_set: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page_rank = page_rank * 0.5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&gt; rang stranice u startu jednak broju pojavljivanja reci u stranici pomnozen sa 0.5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&gt; na rang stranice takodje ce uticati broj reci u stranicama koje pokazuju na njega: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If word in page.incoming_pages: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page_rank += 1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Else: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page_rank += 0.5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– 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&gt; takodje na rang utice rang stranice koje pokazuju na njega pomnozen sa 0.3: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For pages in page.incoming_pages: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page_rank += page.get_rank * 0.3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2020-02-24T23:12:28Z</dcterms:created>
  <dc:creator/>
  <dc:description/>
  <dc:language>en-US</dc:language>
  <cp:lastModifiedBy/>
  <dcterms:modified xsi:type="dcterms:W3CDTF">2020-02-28T19:37:42Z</dcterms:modified>
  <cp:revision>12</cp:revision>
  <dc:subject/>
  <dc:title>Blue Curve</dc:title>
</cp:coreProperties>
</file>