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3.jpeg" ContentType="image/jpeg"/>
  <Override PartName="/ppt/media/image1.jpeg" ContentType="image/jpe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9640" cy="1754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6699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</p:spPr>
        <p:txBody>
          <a:bodyPr lIns="0" rIns="0" tIns="0" bIns="0">
            <a:normAutofit fontScale="6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F6791587-3AE2-4676-A317-A4AF51EBD15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0" y="662040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13C46340-0C7F-42D4-BDF3-F3A032BC8F7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0" y="23410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006699"/>
                </a:solidFill>
                <a:latin typeface="Arial"/>
              </a:rPr>
              <a:t>Search engine</a:t>
            </a:r>
            <a:endParaRPr b="0" lang="en-US" sz="4400" spc="-1" strike="noStrike">
              <a:solidFill>
                <a:srgbClr val="00669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Napredna pretraga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Upiti koji zadovoljavaju: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!(python&amp;&amp;java)  --- dozvoljeni su I razmaci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python || java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python &amp;&amp; java || ! (programming || language) &amp;&amp; C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...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548640" y="13762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 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 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Opis projekta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457200" y="146772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Projekat je namenjen za pretragu svih html fajlova unutar nekog direktorijuma.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Putanju direktorijuma u nasem projektu mozete zadati kao relativnu ako se direktorijum nalazi u projektu ili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Kao apsolutnu adresu.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Ucitavanje stranica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Strukture podataka koristene za ucitavanje stranica: 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Trie stablo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Graf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Trie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457200" y="1371600"/>
            <a:ext cx="4687560" cy="4384440"/>
          </a:xfrm>
          <a:prstGeom prst="rect">
            <a:avLst/>
          </a:prstGeom>
          <a:ln>
            <a:noFill/>
          </a:ln>
        </p:spPr>
      </p:pic>
      <p:sp>
        <p:nvSpPr>
          <p:cNvPr id="92" name="TextShape 2"/>
          <p:cNvSpPr txBox="1"/>
          <p:nvPr/>
        </p:nvSpPr>
        <p:spPr>
          <a:xfrm>
            <a:off x="5760720" y="1371600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Svaki cvor predstavlja jedno slovo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reci.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U nasem kodu koren stabla je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Prazan.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Kako iz parsera idu reci tako dodajemo slova kao decu. Ne moze se javiti isto slovo u 2 deteta.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Oznaka kraja reci jeste cela rec.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Graf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558360" y="1463040"/>
            <a:ext cx="4287960" cy="4384440"/>
          </a:xfrm>
          <a:prstGeom prst="rect">
            <a:avLst/>
          </a:prstGeom>
          <a:ln>
            <a:noFill/>
          </a:ln>
        </p:spPr>
      </p:pic>
      <p:sp>
        <p:nvSpPr>
          <p:cNvPr id="95" name="TextShape 2"/>
          <p:cNvSpPr txBox="1"/>
          <p:nvPr/>
        </p:nvSpPr>
        <p:spPr>
          <a:xfrm>
            <a:off x="5669280" y="1645920"/>
            <a:ext cx="3840480" cy="2573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600" spc="-1" strike="noStrike">
                <a:latin typeface="Arial"/>
              </a:rPr>
              <a:t>Graf je strukura podataka u kojoj se cuvaju podaci o linkovanim stranicama.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Cvor grafa predstavlja stranicu, dok ivice predstavljaju povezanost izmedju dve stranice (ako stranica A ima link na B).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U nasem kodu postoje dve liste: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	</a:t>
            </a:r>
            <a:r>
              <a:rPr b="0" lang="en-US" sz="1600" spc="-1" strike="noStrike">
                <a:latin typeface="Arial"/>
              </a:rPr>
              <a:t>- cvorovi koji sadrze link ka datom cvoru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	</a:t>
            </a:r>
            <a:r>
              <a:rPr b="0" lang="en-US" sz="1600" spc="-1" strike="noStrike">
                <a:latin typeface="Arial"/>
              </a:rPr>
              <a:t>- cvorove na koje linkuje dati cvor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Algoritam za rangiranje stranica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548640" y="1026720"/>
            <a:ext cx="8412480" cy="5922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For page in result_set: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page_rank += result_set.count(word_for_search)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For page in result_set: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page_rank = page_rank * 0.5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– </a:t>
            </a:r>
            <a:r>
              <a:rPr b="0" lang="en-US" sz="1800" spc="-1" strike="noStrike">
                <a:latin typeface="Arial"/>
              </a:rPr>
              <a:t>&gt; rang stranice u startu jednak broju pojavljivanja reci u stranici pomnozen sa 0.5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– </a:t>
            </a:r>
            <a:r>
              <a:rPr b="0" lang="en-US" sz="1800" spc="-1" strike="noStrike">
                <a:latin typeface="Arial"/>
              </a:rPr>
              <a:t>&gt; na rang stranice takodje ce uticati broj reci u stranicama koje pokazuju na njega: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If word in page.incoming_pages: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page_rank += 1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Else: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page_rank += 0.5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– </a:t>
            </a:r>
            <a:r>
              <a:rPr b="0" lang="en-US" sz="1800" spc="-1" strike="noStrike">
                <a:latin typeface="Arial"/>
              </a:rPr>
              <a:t>&gt; takodje na rang utice rang stranice koje pokazuju na njega pomnozen sa 0.3: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For pages in page.incoming_pages: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page_rank += page.get_rank * 0.3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Pretraga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Dve opcije pretrage: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Obicna pretraga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Napredna pretraga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Obicna pretraga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Dozvoljeni upiti: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python and java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python or java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python not java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not python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python programming language etc. 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Obicna pretraga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Set: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Pomocna struktura podataka koja sadrzi listu stranica koje zadovoljavaju trazeni upit.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Za svaku rec upita odvaja se skup sa stranicama koje sadrze datu rec.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U setu se takodje nalaze osnovne skupovne operacije (unija, presek, razlika, komplement)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Rezultujuci set je set koji se vraca pozivom neke od osnovnih skupovnih operacija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2020-02-24T23:12:28Z</dcterms:created>
  <dc:creator/>
  <dc:description/>
  <dc:language>en-US</dc:language>
  <cp:lastModifiedBy/>
  <dcterms:modified xsi:type="dcterms:W3CDTF">2020-02-25T01:48:25Z</dcterms:modified>
  <cp:revision>4</cp:revision>
  <dc:subject/>
  <dc:title>Blue Curve</dc:title>
</cp:coreProperties>
</file>