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EAF02-768D-4988-8EBE-4E7B5431767E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71E12-F015-4EA0-B11E-9084CCBE0E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7696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84B6B69-A8C6-40B9-AD58-A4469D01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FF8F-17C5-4DF5-8696-E906499D284D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B1EA92C-1072-4523-8106-BA54059D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B97A9C2-5C1F-4513-88D5-0EB6DDF3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A275D-70A3-4DBB-BDD0-EAAE557353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222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5 Rectángulo">
            <a:extLst>
              <a:ext uri="{FF2B5EF4-FFF2-40B4-BE49-F238E27FC236}">
                <a16:creationId xmlns:a16="http://schemas.microsoft.com/office/drawing/2014/main" id="{655D8575-1647-431F-9779-673B20C737F5}"/>
              </a:ext>
            </a:extLst>
          </p:cNvPr>
          <p:cNvSpPr/>
          <p:nvPr userDrawn="1"/>
        </p:nvSpPr>
        <p:spPr>
          <a:xfrm>
            <a:off x="-1" y="0"/>
            <a:ext cx="12192001" cy="681600"/>
          </a:xfrm>
          <a:prstGeom prst="rect">
            <a:avLst/>
          </a:prstGeom>
          <a:solidFill>
            <a:srgbClr val="64C19B"/>
          </a:solidFill>
          <a:ln>
            <a:solidFill>
              <a:srgbClr val="64C1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16 Rectángulo">
            <a:extLst>
              <a:ext uri="{FF2B5EF4-FFF2-40B4-BE49-F238E27FC236}">
                <a16:creationId xmlns:a16="http://schemas.microsoft.com/office/drawing/2014/main" id="{4331BE3F-A227-47BA-9705-C8D98853ECA3}"/>
              </a:ext>
            </a:extLst>
          </p:cNvPr>
          <p:cNvSpPr/>
          <p:nvPr userDrawn="1"/>
        </p:nvSpPr>
        <p:spPr>
          <a:xfrm>
            <a:off x="0" y="-1"/>
            <a:ext cx="12191998" cy="486857"/>
          </a:xfrm>
          <a:prstGeom prst="rect">
            <a:avLst/>
          </a:prstGeom>
          <a:solidFill>
            <a:srgbClr val="1F4E56"/>
          </a:solidFill>
          <a:ln>
            <a:solidFill>
              <a:srgbClr val="1F4E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rcador de fecha 10">
            <a:extLst>
              <a:ext uri="{FF2B5EF4-FFF2-40B4-BE49-F238E27FC236}">
                <a16:creationId xmlns:a16="http://schemas.microsoft.com/office/drawing/2014/main" id="{C4405AD0-94CB-45E0-B441-9E35C18B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FF8F-17C5-4DF5-8696-E906499D284D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7C5A3AAA-2498-4A60-97DE-B6A76AB2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ABC54C04-9E99-4D86-A219-E1B58156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A275D-70A3-4DBB-BDD0-EAAE557353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89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2A4E4E3D-B911-4E22-AE5F-220013A4A3D6}"/>
              </a:ext>
            </a:extLst>
          </p:cNvPr>
          <p:cNvSpPr/>
          <p:nvPr userDrawn="1"/>
        </p:nvSpPr>
        <p:spPr>
          <a:xfrm>
            <a:off x="0" y="0"/>
            <a:ext cx="3157979" cy="6858000"/>
          </a:xfrm>
          <a:prstGeom prst="rect">
            <a:avLst/>
          </a:prstGeom>
          <a:solidFill>
            <a:srgbClr val="64C19B"/>
          </a:solidFill>
          <a:ln>
            <a:solidFill>
              <a:srgbClr val="64C1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5074939-12B2-4305-AB95-36AD151A2A69}"/>
              </a:ext>
            </a:extLst>
          </p:cNvPr>
          <p:cNvSpPr/>
          <p:nvPr userDrawn="1"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1F4E56"/>
          </a:solidFill>
          <a:ln>
            <a:solidFill>
              <a:srgbClr val="1F4E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30A7A2D5-8A3B-4DF8-BA02-E6A26676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FF8F-17C5-4DF5-8696-E906499D284D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BD8D2FE6-CA9C-4CBA-B2D2-C89987A7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F2D5FCC6-B406-4A96-A7CB-AE9BCA94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A275D-70A3-4DBB-BDD0-EAAE557353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643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>
            <a:extLst>
              <a:ext uri="{FF2B5EF4-FFF2-40B4-BE49-F238E27FC236}">
                <a16:creationId xmlns:a16="http://schemas.microsoft.com/office/drawing/2014/main" id="{D9B3C8B4-A191-412A-BE35-FF738661F200}"/>
              </a:ext>
            </a:extLst>
          </p:cNvPr>
          <p:cNvSpPr/>
          <p:nvPr userDrawn="1"/>
        </p:nvSpPr>
        <p:spPr>
          <a:xfrm>
            <a:off x="-340211" y="417518"/>
            <a:ext cx="2514600" cy="146685"/>
          </a:xfrm>
          <a:prstGeom prst="rect">
            <a:avLst/>
          </a:prstGeom>
          <a:solidFill>
            <a:srgbClr val="1F4E56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Rectángulo">
            <a:extLst>
              <a:ext uri="{FF2B5EF4-FFF2-40B4-BE49-F238E27FC236}">
                <a16:creationId xmlns:a16="http://schemas.microsoft.com/office/drawing/2014/main" id="{2D52B5CE-B23D-48A0-8BFE-06AF4A28E925}"/>
              </a:ext>
            </a:extLst>
          </p:cNvPr>
          <p:cNvSpPr/>
          <p:nvPr userDrawn="1"/>
        </p:nvSpPr>
        <p:spPr>
          <a:xfrm>
            <a:off x="-340211" y="227345"/>
            <a:ext cx="2514600" cy="104775"/>
          </a:xfrm>
          <a:prstGeom prst="rect">
            <a:avLst/>
          </a:prstGeom>
          <a:solidFill>
            <a:srgbClr val="64C19B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EE8EEEFF-5DCE-4B20-B6EA-BE4FB4299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FF8F-17C5-4DF5-8696-E906499D284D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F6AB145B-1598-442D-866B-54EE81DB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17791AE8-D8A4-4086-8D90-FA68B84BD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A275D-70A3-4DBB-BDD0-EAAE557353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89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5 Rectángulo">
            <a:extLst>
              <a:ext uri="{FF2B5EF4-FFF2-40B4-BE49-F238E27FC236}">
                <a16:creationId xmlns:a16="http://schemas.microsoft.com/office/drawing/2014/main" id="{B3D4C775-65FF-4702-8631-4068F780C5D8}"/>
              </a:ext>
            </a:extLst>
          </p:cNvPr>
          <p:cNvSpPr/>
          <p:nvPr userDrawn="1"/>
        </p:nvSpPr>
        <p:spPr>
          <a:xfrm rot="5400000">
            <a:off x="8420878" y="3089522"/>
            <a:ext cx="6860643" cy="681600"/>
          </a:xfrm>
          <a:prstGeom prst="rect">
            <a:avLst/>
          </a:prstGeom>
          <a:solidFill>
            <a:srgbClr val="64C19B"/>
          </a:solidFill>
          <a:ln>
            <a:solidFill>
              <a:srgbClr val="64C1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16 Rectángulo">
            <a:extLst>
              <a:ext uri="{FF2B5EF4-FFF2-40B4-BE49-F238E27FC236}">
                <a16:creationId xmlns:a16="http://schemas.microsoft.com/office/drawing/2014/main" id="{BD41B105-9D33-44C9-A8EA-AE754D9FE214}"/>
              </a:ext>
            </a:extLst>
          </p:cNvPr>
          <p:cNvSpPr/>
          <p:nvPr userDrawn="1"/>
        </p:nvSpPr>
        <p:spPr>
          <a:xfrm rot="5400000">
            <a:off x="8519571" y="3185572"/>
            <a:ext cx="6858000" cy="486857"/>
          </a:xfrm>
          <a:prstGeom prst="rect">
            <a:avLst/>
          </a:prstGeom>
          <a:solidFill>
            <a:srgbClr val="1F4E56"/>
          </a:solidFill>
          <a:ln>
            <a:solidFill>
              <a:srgbClr val="1F4E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arcador de fecha 9">
            <a:extLst>
              <a:ext uri="{FF2B5EF4-FFF2-40B4-BE49-F238E27FC236}">
                <a16:creationId xmlns:a16="http://schemas.microsoft.com/office/drawing/2014/main" id="{63DEFB24-8EE9-496E-BF0C-DA1211F3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FF8F-17C5-4DF5-8696-E906499D284D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BE558498-D7C9-4DBD-9F63-9DA2FFD2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B60DCBE0-967C-4EC5-AE23-12414F9A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A275D-70A3-4DBB-BDD0-EAAE557353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220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74520AF-FC41-4ED3-9A9A-0663CB5D9CB7}"/>
              </a:ext>
            </a:extLst>
          </p:cNvPr>
          <p:cNvCxnSpPr/>
          <p:nvPr userDrawn="1"/>
        </p:nvCxnSpPr>
        <p:spPr>
          <a:xfrm>
            <a:off x="215629" y="3051662"/>
            <a:ext cx="11760740" cy="0"/>
          </a:xfrm>
          <a:prstGeom prst="line">
            <a:avLst/>
          </a:prstGeom>
          <a:ln w="38100">
            <a:solidFill>
              <a:srgbClr val="1F4E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1D76455-87C8-432F-88E2-968AD914A757}"/>
              </a:ext>
            </a:extLst>
          </p:cNvPr>
          <p:cNvCxnSpPr/>
          <p:nvPr userDrawn="1"/>
        </p:nvCxnSpPr>
        <p:spPr>
          <a:xfrm>
            <a:off x="215629" y="3174879"/>
            <a:ext cx="11760740" cy="0"/>
          </a:xfrm>
          <a:prstGeom prst="line">
            <a:avLst/>
          </a:prstGeom>
          <a:ln w="38100">
            <a:solidFill>
              <a:srgbClr val="64C1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fecha 11">
            <a:extLst>
              <a:ext uri="{FF2B5EF4-FFF2-40B4-BE49-F238E27FC236}">
                <a16:creationId xmlns:a16="http://schemas.microsoft.com/office/drawing/2014/main" id="{48F2DBB9-6AB4-4204-B571-724C3780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FF8F-17C5-4DF5-8696-E906499D284D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13" name="Marcador de pie de página 12">
            <a:extLst>
              <a:ext uri="{FF2B5EF4-FFF2-40B4-BE49-F238E27FC236}">
                <a16:creationId xmlns:a16="http://schemas.microsoft.com/office/drawing/2014/main" id="{B5216198-0C9B-4CBB-8E8F-F4F3C244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65A29ED1-B4B6-4843-9134-675FE888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A275D-70A3-4DBB-BDD0-EAAE557353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595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6 Rectángulo">
            <a:extLst>
              <a:ext uri="{FF2B5EF4-FFF2-40B4-BE49-F238E27FC236}">
                <a16:creationId xmlns:a16="http://schemas.microsoft.com/office/drawing/2014/main" id="{06A362F7-4306-460D-B8B6-142C9728A66F}"/>
              </a:ext>
            </a:extLst>
          </p:cNvPr>
          <p:cNvSpPr/>
          <p:nvPr userDrawn="1"/>
        </p:nvSpPr>
        <p:spPr>
          <a:xfrm>
            <a:off x="9677400" y="391328"/>
            <a:ext cx="2514600" cy="146685"/>
          </a:xfrm>
          <a:prstGeom prst="rect">
            <a:avLst/>
          </a:prstGeom>
          <a:solidFill>
            <a:srgbClr val="1F4E56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6A98FA42-3DC1-468E-B033-E3F1448A4BBA}"/>
              </a:ext>
            </a:extLst>
          </p:cNvPr>
          <p:cNvSpPr/>
          <p:nvPr userDrawn="1"/>
        </p:nvSpPr>
        <p:spPr>
          <a:xfrm>
            <a:off x="9677400" y="633554"/>
            <a:ext cx="2514600" cy="104775"/>
          </a:xfrm>
          <a:prstGeom prst="rect">
            <a:avLst/>
          </a:prstGeom>
          <a:solidFill>
            <a:srgbClr val="64C19B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70E48367-F76A-4785-8371-5B5D4CC9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FF8F-17C5-4DF5-8696-E906499D284D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D5359197-C6B6-4963-837E-376CEC83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48E3DA30-BC9E-4473-AC5F-B82A32D9D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A275D-70A3-4DBB-BDD0-EAAE557353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106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EFD135D-9DC2-45D2-A24F-A0021953E367}"/>
              </a:ext>
            </a:extLst>
          </p:cNvPr>
          <p:cNvSpPr/>
          <p:nvPr userDrawn="1"/>
        </p:nvSpPr>
        <p:spPr>
          <a:xfrm>
            <a:off x="7143750" y="0"/>
            <a:ext cx="5048250" cy="3162300"/>
          </a:xfrm>
          <a:prstGeom prst="rect">
            <a:avLst/>
          </a:prstGeom>
          <a:solidFill>
            <a:srgbClr val="1F4E56"/>
          </a:solidFill>
          <a:ln>
            <a:solidFill>
              <a:srgbClr val="1F4E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552DEF56-7DA0-400C-8514-5CEBEB44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FF8F-17C5-4DF5-8696-E906499D284D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44CE5588-4376-4B5F-AF1D-FB904119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F099F44-9FAD-4CCE-95A4-CEF4899F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A275D-70A3-4DBB-BDD0-EAAE557353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008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1F6E750-7B3D-4A36-9431-9DB6C09A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FF8F-17C5-4DF5-8696-E906499D284D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E1A5E14-0CA1-4BB7-80BA-C71C25F9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E2B9B2-A108-4F5A-887D-A65CEF70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A275D-70A3-4DBB-BDD0-EAAE55735337}" type="slidenum">
              <a:rPr lang="es-MX" smtClean="0"/>
              <a:t>‹Nº›</a:t>
            </a:fld>
            <a:endParaRPr lang="es-MX"/>
          </a:p>
        </p:txBody>
      </p:sp>
      <p:sp>
        <p:nvSpPr>
          <p:cNvPr id="6" name="15 Rectángulo">
            <a:extLst>
              <a:ext uri="{FF2B5EF4-FFF2-40B4-BE49-F238E27FC236}">
                <a16:creationId xmlns:a16="http://schemas.microsoft.com/office/drawing/2014/main" id="{A99F44B8-BAA2-4854-9665-B173F28748F4}"/>
              </a:ext>
            </a:extLst>
          </p:cNvPr>
          <p:cNvSpPr/>
          <p:nvPr userDrawn="1"/>
        </p:nvSpPr>
        <p:spPr>
          <a:xfrm rot="16200000" flipH="1">
            <a:off x="-3089521" y="3086877"/>
            <a:ext cx="6860643" cy="681600"/>
          </a:xfrm>
          <a:prstGeom prst="rect">
            <a:avLst/>
          </a:prstGeom>
          <a:solidFill>
            <a:srgbClr val="64C19B"/>
          </a:solidFill>
          <a:ln>
            <a:solidFill>
              <a:srgbClr val="64C1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16 Rectángulo">
            <a:extLst>
              <a:ext uri="{FF2B5EF4-FFF2-40B4-BE49-F238E27FC236}">
                <a16:creationId xmlns:a16="http://schemas.microsoft.com/office/drawing/2014/main" id="{66B082DD-905E-4961-A23B-708FEA8F3651}"/>
              </a:ext>
            </a:extLst>
          </p:cNvPr>
          <p:cNvSpPr/>
          <p:nvPr userDrawn="1"/>
        </p:nvSpPr>
        <p:spPr>
          <a:xfrm rot="16200000" flipH="1">
            <a:off x="-3185571" y="3185572"/>
            <a:ext cx="6858000" cy="486857"/>
          </a:xfrm>
          <a:prstGeom prst="rect">
            <a:avLst/>
          </a:prstGeom>
          <a:solidFill>
            <a:srgbClr val="1F4E56"/>
          </a:solidFill>
          <a:ln>
            <a:solidFill>
              <a:srgbClr val="1F4E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5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2510AB0-71C0-456B-8E13-2171C6C33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93B029-9ED8-4696-B51A-119A9B440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9AC00C-3C70-4A6B-9CEB-440188FFC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BFF8F-17C5-4DF5-8696-E906499D284D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BCDBC0-62E0-4743-B3AA-3BBFFB385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754E65-29CE-4E50-9091-148788C7C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A275D-70A3-4DBB-BDD0-EAAE557353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680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563D293C-C706-4C4C-BE75-94AC964E4F13}"/>
              </a:ext>
            </a:extLst>
          </p:cNvPr>
          <p:cNvSpPr txBox="1">
            <a:spLocks/>
          </p:cNvSpPr>
          <p:nvPr/>
        </p:nvSpPr>
        <p:spPr>
          <a:xfrm>
            <a:off x="0" y="1002441"/>
            <a:ext cx="121920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lt1"/>
              </a:buClr>
              <a:buSzPts val="6000"/>
              <a:buFont typeface="Calibri"/>
              <a:buNone/>
            </a:pPr>
            <a:r>
              <a:rPr lang="es-MX" b="1">
                <a:solidFill>
                  <a:schemeClr val="bg1"/>
                </a:solidFill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0"/>
                  </a:ext>
                </a:extLst>
              </a:rPr>
              <a:t>Titiulo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Google Shape;90;p1">
            <a:extLst>
              <a:ext uri="{FF2B5EF4-FFF2-40B4-BE49-F238E27FC236}">
                <a16:creationId xmlns:a16="http://schemas.microsoft.com/office/drawing/2014/main" id="{41790610-C454-40E5-A52C-5D1B8A7F7F80}"/>
              </a:ext>
            </a:extLst>
          </p:cNvPr>
          <p:cNvSpPr txBox="1">
            <a:spLocks/>
          </p:cNvSpPr>
          <p:nvPr/>
        </p:nvSpPr>
        <p:spPr>
          <a:xfrm>
            <a:off x="7690013" y="5777676"/>
            <a:ext cx="5365597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lt1"/>
              </a:buClr>
              <a:buSzPts val="2400"/>
              <a:buFont typeface="Arial" panose="020B0604020202020204" pitchFamily="34" charset="0"/>
              <a:buNone/>
            </a:pPr>
            <a:r>
              <a:rPr lang="es-MX">
                <a:solidFill>
                  <a:srgbClr val="103B4A"/>
                </a:solidFill>
              </a:rPr>
              <a:t>Dr. Fabián Torres Robles</a:t>
            </a:r>
            <a:endParaRPr lang="es-MX" dirty="0">
              <a:solidFill>
                <a:srgbClr val="103B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5290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11061</TotalTime>
  <Words>6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Fabian Torres</dc:creator>
  <cp:lastModifiedBy>Fabian Torres</cp:lastModifiedBy>
  <cp:revision>87</cp:revision>
  <dcterms:created xsi:type="dcterms:W3CDTF">2020-02-24T23:57:49Z</dcterms:created>
  <dcterms:modified xsi:type="dcterms:W3CDTF">2020-03-23T15:47:17Z</dcterms:modified>
</cp:coreProperties>
</file>