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72" r:id="rId5"/>
    <p:sldId id="271" r:id="rId6"/>
    <p:sldId id="273" r:id="rId7"/>
    <p:sldId id="265" r:id="rId8"/>
    <p:sldId id="269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5" d="100"/>
          <a:sy n="95" d="100"/>
        </p:scale>
        <p:origin x="207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MDSD Házi feladat – </a:t>
            </a:r>
            <a:r>
              <a:rPr lang="hu-HU" dirty="0" smtClean="0"/>
              <a:t>2. </a:t>
            </a:r>
            <a:r>
              <a:rPr lang="hu-HU" dirty="0" smtClean="0"/>
              <a:t>beadás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László, Hegyi </a:t>
            </a:r>
            <a:r>
              <a:rPr lang="hu-HU" sz="2800" b="1" dirty="0"/>
              <a:t>Bálint, Marussy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Metamodellek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949191" y="1574569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492369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5637125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Szimulációs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2105130" y="2499017"/>
            <a:ext cx="2456822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flipH="1">
            <a:off x="3727939" y="5600120"/>
            <a:ext cx="1899138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 flipV="1">
            <a:off x="4561952" y="2499017"/>
            <a:ext cx="2687934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Sirius</a:t>
            </a:r>
            <a:r>
              <a:rPr lang="hu-HU" dirty="0" smtClean="0"/>
              <a:t> Integráció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3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49"/>
            <a:ext cx="5191850" cy="43440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3" y="4552285"/>
            <a:ext cx="3691784" cy="1900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5" y="720725"/>
            <a:ext cx="6192350" cy="43436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Struktúra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30" y="857250"/>
            <a:ext cx="5194340" cy="552926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nyelvtan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</a:t>
            </a:r>
            <a:r>
              <a:rPr lang="hu-HU" dirty="0"/>
              <a:t>–</a:t>
            </a:r>
            <a:r>
              <a:rPr lang="hu-HU" dirty="0" smtClean="0"/>
              <a:t> Quad1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81" y="1677981"/>
            <a:ext cx="3000794" cy="2838846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12"/>
            <a:ext cx="523948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– Quad2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491"/>
            <a:ext cx="5239481" cy="244826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5" y="2550886"/>
            <a:ext cx="267689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745194"/>
            <a:ext cx="7106642" cy="3753374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</a:t>
            </a:r>
            <a:r>
              <a:rPr lang="hu-HU" dirty="0" err="1" smtClean="0"/>
              <a:t>validáció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328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16912</TotalTime>
  <Words>41</Words>
  <Application>Microsoft Office PowerPoint</Application>
  <PresentationFormat>Diavetítés a képernyőre (4:3 oldalarány)</PresentationFormat>
  <Paragraphs>13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 – 2. beadás</vt:lpstr>
      <vt:lpstr>Metamodellek</vt:lpstr>
      <vt:lpstr>Sirius Integráció</vt:lpstr>
      <vt:lpstr>Példánymodell – Struktúra</vt:lpstr>
      <vt:lpstr>Xtext nyelvtan</vt:lpstr>
      <vt:lpstr>Példánymodell – Viselkedés – Quad1</vt:lpstr>
      <vt:lpstr>Példánymodell – Viselkedés – Quad2</vt:lpstr>
      <vt:lpstr>Xtext validáció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Balogh László</cp:lastModifiedBy>
  <cp:revision>2346</cp:revision>
  <dcterms:created xsi:type="dcterms:W3CDTF">2013-06-08T09:47:17Z</dcterms:created>
  <dcterms:modified xsi:type="dcterms:W3CDTF">2016-04-28T15:11:57Z</dcterms:modified>
</cp:coreProperties>
</file>