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5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0003cad794c0e8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74"/>
    <a:srgbClr val="0984B2"/>
    <a:srgbClr val="004545"/>
    <a:srgbClr val="FFA340"/>
    <a:srgbClr val="00B31D"/>
    <a:srgbClr val="FF0036"/>
    <a:srgbClr val="C2C2C2"/>
    <a:srgbClr val="F8F8F8"/>
    <a:srgbClr val="FFFFFF"/>
    <a:srgbClr val="621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95" d="100"/>
          <a:sy n="95" d="100"/>
        </p:scale>
        <p:origin x="2070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 smtClean="0"/>
              <a:t>Jó</a:t>
            </a:r>
            <a:r>
              <a:rPr lang="hu-HU" baseline="0" dirty="0" smtClean="0"/>
              <a:t> napot kívánok, üdvözlök mindenkit!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baseline="0" dirty="0" smtClean="0"/>
              <a:t>A nevem </a:t>
            </a:r>
            <a:r>
              <a:rPr lang="hu-HU" dirty="0" smtClean="0"/>
              <a:t>Balogh László és </a:t>
            </a:r>
            <a:r>
              <a:rPr lang="hu-HU" baseline="0" dirty="0" smtClean="0"/>
              <a:t>az elkövetkezendő percekben a </a:t>
            </a:r>
            <a:r>
              <a:rPr lang="hu-HU" dirty="0" smtClean="0"/>
              <a:t>Kritikus kiberfizikai rendszerekben</a:t>
            </a:r>
            <a:r>
              <a:rPr lang="hu-HU" baseline="0" dirty="0" smtClean="0"/>
              <a:t> történő h</a:t>
            </a:r>
            <a:r>
              <a:rPr lang="hu-HU" dirty="0" smtClean="0"/>
              <a:t>ierarchikus futásidejű ellenőrzésről </a:t>
            </a:r>
            <a:r>
              <a:rPr lang="hu-HU" baseline="0" dirty="0" smtClean="0"/>
              <a:t>és az ezzel kapcsolatos elért eredményeikről fogunk Önöknek beszélni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baseline="0" dirty="0" smtClean="0"/>
              <a:t>A TDK dolgozat másik két szerzője </a:t>
            </a:r>
            <a:r>
              <a:rPr lang="hu-HU" baseline="0" dirty="0" err="1" smtClean="0"/>
              <a:t>Deé</a:t>
            </a:r>
            <a:r>
              <a:rPr lang="hu-HU" baseline="0" dirty="0" smtClean="0"/>
              <a:t> Flórián, és Hegyi Bálint, a konzulenseink Dr. Varró Dániel, Dr. Ráth István, és Vörös András</a:t>
            </a:r>
            <a:r>
              <a:rPr lang="hu-HU" baseline="0" dirty="0"/>
              <a:t> </a:t>
            </a:r>
            <a:r>
              <a:rPr lang="hu-HU" baseline="0" dirty="0" smtClean="0"/>
              <a:t>voltak</a:t>
            </a:r>
          </a:p>
        </p:txBody>
      </p:sp>
    </p:spTree>
    <p:extLst>
      <p:ext uri="{BB962C8B-B14F-4D97-AF65-F5344CB8AC3E}">
        <p14:creationId xmlns:p14="http://schemas.microsoft.com/office/powerpoint/2010/main" val="326250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3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7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5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8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8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481848" y="6500180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9203D-DE2B-4D79-9578-432A4A776A3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Hierarchikus futásidejű ellenőrzés kritikus kiberfizikai rendszerekhez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3118098"/>
            <a:ext cx="7772400" cy="1534289"/>
          </a:xfrm>
        </p:spPr>
        <p:txBody>
          <a:bodyPr>
            <a:normAutofit/>
          </a:bodyPr>
          <a:lstStyle/>
          <a:p>
            <a:endParaRPr lang="hu-HU" sz="2800" b="1" dirty="0" smtClean="0"/>
          </a:p>
          <a:p>
            <a:r>
              <a:rPr lang="hu-HU" sz="2800" b="1" dirty="0" smtClean="0"/>
              <a:t>Balogh </a:t>
            </a:r>
            <a:r>
              <a:rPr lang="hu-HU" sz="2800" b="1" dirty="0" smtClean="0"/>
              <a:t>László</a:t>
            </a:r>
            <a:r>
              <a:rPr lang="hu-HU" sz="2800" b="1" dirty="0" smtClean="0"/>
              <a:t>, </a:t>
            </a:r>
            <a:r>
              <a:rPr lang="hu-HU" sz="2800" b="1" dirty="0" smtClean="0"/>
              <a:t>Hegyi </a:t>
            </a:r>
            <a:r>
              <a:rPr lang="hu-HU" sz="2800" b="1" dirty="0"/>
              <a:t>Bálint, </a:t>
            </a:r>
            <a:r>
              <a:rPr lang="hu-HU" sz="2800" b="1" dirty="0" err="1"/>
              <a:t>Marussy</a:t>
            </a:r>
            <a:r>
              <a:rPr lang="hu-HU" sz="2800" b="1" dirty="0"/>
              <a:t> Kristóf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05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</a:t>
            </a:r>
            <a:r>
              <a:rPr lang="hu-HU" dirty="0" smtClean="0"/>
              <a:t>modell – TBD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Metamodellek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Strukturális</a:t>
            </a:r>
          </a:p>
          <a:p>
            <a:pPr lvl="1"/>
            <a:r>
              <a:rPr lang="hu-HU" dirty="0" err="1" smtClean="0"/>
              <a:t>Validációs</a:t>
            </a:r>
            <a:r>
              <a:rPr lang="hu-HU" dirty="0" smtClean="0"/>
              <a:t> szabályok</a:t>
            </a:r>
          </a:p>
          <a:p>
            <a:r>
              <a:rPr lang="hu-HU" dirty="0" smtClean="0"/>
              <a:t>Viselkedési </a:t>
            </a:r>
          </a:p>
          <a:p>
            <a:pPr lvl="1"/>
            <a:r>
              <a:rPr lang="hu-HU" dirty="0" err="1" smtClean="0"/>
              <a:t>Validációs</a:t>
            </a:r>
            <a:r>
              <a:rPr lang="hu-HU" dirty="0" smtClean="0"/>
              <a:t> szabályok</a:t>
            </a:r>
          </a:p>
          <a:p>
            <a:r>
              <a:rPr lang="hu-HU" dirty="0" smtClean="0"/>
              <a:t>Futásidejű</a:t>
            </a:r>
          </a:p>
          <a:p>
            <a:pPr lvl="1"/>
            <a:r>
              <a:rPr lang="hu-HU" dirty="0" err="1" smtClean="0"/>
              <a:t>Validációs</a:t>
            </a:r>
            <a:r>
              <a:rPr lang="hu-HU" dirty="0" smtClean="0"/>
              <a:t> szabályok</a:t>
            </a:r>
          </a:p>
          <a:p>
            <a:r>
              <a:rPr lang="hu-HU" dirty="0" smtClean="0"/>
              <a:t>És egy futásidejű NEM </a:t>
            </a:r>
            <a:r>
              <a:rPr lang="hu-HU" smtClean="0"/>
              <a:t>META modell</a:t>
            </a:r>
            <a:endParaRPr lang="hu-HU" dirty="0"/>
          </a:p>
          <a:p>
            <a:pPr lvl="1"/>
            <a:r>
              <a:rPr lang="hu-HU" dirty="0" smtClean="0"/>
              <a:t>Erről egy ábra, hogy ez a három hogy viszonyul egymáshoz.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Legfelső szint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587" y="1559719"/>
            <a:ext cx="8124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</a:t>
            </a:r>
            <a:r>
              <a:rPr lang="hu-HU" dirty="0" err="1" smtClean="0"/>
              <a:t>Task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195387"/>
            <a:ext cx="7239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</a:t>
            </a:r>
            <a:r>
              <a:rPr lang="hu-HU" dirty="0" err="1" smtClean="0"/>
              <a:t>Szenárió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4" y="810588"/>
            <a:ext cx="7683692" cy="55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1" y="1894712"/>
            <a:ext cx="8062703" cy="34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Kooperatív akció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245393"/>
            <a:ext cx="67913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Viselkedési </a:t>
            </a:r>
            <a:r>
              <a:rPr lang="hu-HU" dirty="0" err="1" smtClean="0"/>
              <a:t>metamodell</a:t>
            </a:r>
            <a:r>
              <a:rPr lang="hu-HU" dirty="0" smtClean="0"/>
              <a:t> – TBD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Futásidejű </a:t>
            </a:r>
            <a:r>
              <a:rPr lang="hu-HU" dirty="0" err="1" smtClean="0"/>
              <a:t>metamodell</a:t>
            </a:r>
            <a:r>
              <a:rPr lang="hu-HU" dirty="0" smtClean="0"/>
              <a:t> – TBD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16795</TotalTime>
  <Words>139</Words>
  <Application>Microsoft Office PowerPoint</Application>
  <PresentationFormat>Diavetítés a képernyőre (4:3 oldalarány)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FTSRG presentation</vt:lpstr>
      <vt:lpstr>FTSRG print</vt:lpstr>
      <vt:lpstr>Hierarchikus futásidejű ellenőrzés kritikus kiberfizikai rendszerekhez</vt:lpstr>
      <vt:lpstr>Metamodellek</vt:lpstr>
      <vt:lpstr>Struktúrális metamodell – Legfelső szint</vt:lpstr>
      <vt:lpstr>Struktúrális metamodell – Task</vt:lpstr>
      <vt:lpstr>Struktúrális metamodell – Szenárió</vt:lpstr>
      <vt:lpstr>Struktúrális metamodell – Típusok</vt:lpstr>
      <vt:lpstr>Struktúrális metamodell – Kooperatív akció</vt:lpstr>
      <vt:lpstr>Viselkedési metamodell – TBD</vt:lpstr>
      <vt:lpstr>Futásidejű metamodell – TBD</vt:lpstr>
      <vt:lpstr>Példánymodell – TBD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Balogh László</cp:lastModifiedBy>
  <cp:revision>2333</cp:revision>
  <dcterms:created xsi:type="dcterms:W3CDTF">2013-06-08T09:47:17Z</dcterms:created>
  <dcterms:modified xsi:type="dcterms:W3CDTF">2016-03-21T18:57:14Z</dcterms:modified>
</cp:coreProperties>
</file>