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2" r:id="rId5"/>
    <p:sldId id="258" r:id="rId6"/>
    <p:sldId id="259" r:id="rId7"/>
    <p:sldId id="261" r:id="rId8"/>
    <p:sldId id="260" r:id="rId9"/>
    <p:sldId id="272" r:id="rId10"/>
    <p:sldId id="266" r:id="rId11"/>
    <p:sldId id="267" r:id="rId12"/>
    <p:sldId id="268" r:id="rId13"/>
    <p:sldId id="264" r:id="rId14"/>
    <p:sldId id="271" r:id="rId15"/>
    <p:sldId id="26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2016.03.24.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8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0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8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feladat – 1. beadás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Statement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" y="1337939"/>
            <a:ext cx="9128351" cy="45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Egyedi esetek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0" y="1126846"/>
            <a:ext cx="7939140" cy="49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Szimulációs </a:t>
            </a:r>
            <a:r>
              <a:rPr lang="hu-HU" dirty="0" err="1" smtClean="0"/>
              <a:t>metamodell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553" y="857250"/>
            <a:ext cx="8386894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49"/>
            <a:ext cx="5191850" cy="43440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3" y="4552285"/>
            <a:ext cx="3691784" cy="1900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5" y="720725"/>
            <a:ext cx="6192350" cy="43436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Struktúra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</a:t>
            </a:r>
            <a:r>
              <a:rPr lang="hu-HU" dirty="0"/>
              <a:t>–</a:t>
            </a:r>
            <a:r>
              <a:rPr lang="hu-HU" dirty="0" smtClean="0"/>
              <a:t> Quad1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1" y="1677981"/>
            <a:ext cx="3000794" cy="283884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12"/>
            <a:ext cx="5239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– Quad2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491"/>
            <a:ext cx="5239481" cy="244826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5" y="2550886"/>
            <a:ext cx="267689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Metamodellek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949191" y="1574569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492369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637125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Szimulációs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2105130" y="2499017"/>
            <a:ext cx="2456822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H="1">
            <a:off x="3727939" y="5600120"/>
            <a:ext cx="1899138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4561952" y="2499017"/>
            <a:ext cx="2687934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Strukturális </a:t>
            </a:r>
            <a:r>
              <a:rPr lang="hu-HU" dirty="0" err="1" smtClean="0"/>
              <a:t>metamodell</a:t>
            </a:r>
            <a:r>
              <a:rPr lang="hu-HU" dirty="0" smtClean="0"/>
              <a:t> – Legfelső szint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587" y="1559719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Strukturális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Task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195387"/>
            <a:ext cx="7239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Strukturális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smtClean="0"/>
              <a:t>Szcenárió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4" y="810588"/>
            <a:ext cx="7683692" cy="55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Strukturális </a:t>
            </a:r>
            <a:r>
              <a:rPr lang="hu-HU" dirty="0" err="1" smtClean="0"/>
              <a:t>metamodell</a:t>
            </a:r>
            <a:r>
              <a:rPr lang="hu-HU" dirty="0" smtClean="0"/>
              <a:t> – Kooperatív akció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245393"/>
            <a:ext cx="6791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" y="1894712"/>
            <a:ext cx="8062703" cy="34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sz="2800" dirty="0" smtClean="0"/>
              <a:t>Strukturális </a:t>
            </a:r>
            <a:r>
              <a:rPr lang="hu-HU" sz="2800" dirty="0" err="1" smtClean="0"/>
              <a:t>metamodell</a:t>
            </a:r>
            <a:r>
              <a:rPr lang="hu-HU" sz="2800" dirty="0" smtClean="0"/>
              <a:t> – </a:t>
            </a:r>
            <a:r>
              <a:rPr lang="hu-HU" sz="2800" dirty="0" err="1" smtClean="0"/>
              <a:t>Derived</a:t>
            </a:r>
            <a:r>
              <a:rPr lang="hu-HU" sz="2800" dirty="0" smtClean="0"/>
              <a:t> </a:t>
            </a:r>
            <a:r>
              <a:rPr lang="hu-HU" sz="2800" dirty="0" err="1" smtClean="0"/>
              <a:t>Feature</a:t>
            </a:r>
            <a:r>
              <a:rPr lang="hu-HU" sz="2800" dirty="0" smtClean="0"/>
              <a:t> és </a:t>
            </a:r>
            <a:r>
              <a:rPr lang="hu-HU" sz="2800" dirty="0" err="1" smtClean="0"/>
              <a:t>Constraint</a:t>
            </a:r>
            <a:endParaRPr lang="en-US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576387"/>
            <a:ext cx="7258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Top </a:t>
            </a:r>
            <a:r>
              <a:rPr lang="hu-HU" dirty="0" err="1" smtClean="0"/>
              <a:t>level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94" y="1106638"/>
            <a:ext cx="5458611" cy="50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16878</TotalTime>
  <Words>80</Words>
  <Application>Microsoft Office PowerPoint</Application>
  <PresentationFormat>Diavetítés a képernyőre (4:3 oldalarány)</PresentationFormat>
  <Paragraphs>20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 – 1. beadás</vt:lpstr>
      <vt:lpstr>Metamodellek</vt:lpstr>
      <vt:lpstr>Strukturális metamodell – Legfelső szint</vt:lpstr>
      <vt:lpstr>Strukturális metamodell – Task</vt:lpstr>
      <vt:lpstr>Strukturális metamodell – Szcenárió</vt:lpstr>
      <vt:lpstr>Strukturális metamodell – Kooperatív akció</vt:lpstr>
      <vt:lpstr>Struktúrális metamodell – Típusok</vt:lpstr>
      <vt:lpstr>Strukturális metamodell – Derived Feature és Constraint</vt:lpstr>
      <vt:lpstr>Viselkedési metamodell – Top level</vt:lpstr>
      <vt:lpstr>Viselkedési metamodell – Statement</vt:lpstr>
      <vt:lpstr>Viselkedési metamodell – Egyedi esetek</vt:lpstr>
      <vt:lpstr>Szimulációs metamodell</vt:lpstr>
      <vt:lpstr>Példánymodell – Struktúra</vt:lpstr>
      <vt:lpstr>Példánymodell – Viselkedés – Quad1</vt:lpstr>
      <vt:lpstr>Példánymodell – Viselkedés – Quad2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2340</cp:revision>
  <dcterms:created xsi:type="dcterms:W3CDTF">2013-06-08T09:47:17Z</dcterms:created>
  <dcterms:modified xsi:type="dcterms:W3CDTF">2016-03-24T14:50:46Z</dcterms:modified>
</cp:coreProperties>
</file>