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72" r:id="rId5"/>
    <p:sldId id="271" r:id="rId6"/>
    <p:sldId id="273" r:id="rId7"/>
    <p:sldId id="265" r:id="rId8"/>
    <p:sldId id="269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lorian" initials="f" lastIdx="1" clrIdx="0">
    <p:extLst>
      <p:ext uri="{19B8F6BF-5375-455C-9EA6-DF929625EA0E}">
        <p15:presenceInfo xmlns:p15="http://schemas.microsoft.com/office/powerpoint/2012/main" userId="0003cad794c0e8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74"/>
    <a:srgbClr val="0984B2"/>
    <a:srgbClr val="004545"/>
    <a:srgbClr val="FFA340"/>
    <a:srgbClr val="00B31D"/>
    <a:srgbClr val="FF0036"/>
    <a:srgbClr val="C2C2C2"/>
    <a:srgbClr val="F8F8F8"/>
    <a:srgbClr val="FFFFFF"/>
    <a:srgbClr val="62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5" d="100"/>
          <a:sy n="95" d="100"/>
        </p:scale>
        <p:origin x="2070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2016.04.28.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hu-H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250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8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67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481848" y="6500180"/>
            <a:ext cx="54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99203D-DE2B-4D79-9578-432A4A776A3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MDSD Házi feladat – </a:t>
            </a:r>
            <a:r>
              <a:rPr lang="hu-HU" dirty="0" smtClean="0"/>
              <a:t>2. </a:t>
            </a:r>
            <a:r>
              <a:rPr lang="hu-HU" dirty="0" smtClean="0"/>
              <a:t>beadás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685800" y="3118098"/>
            <a:ext cx="7772400" cy="1534289"/>
          </a:xfrm>
        </p:spPr>
        <p:txBody>
          <a:bodyPr>
            <a:normAutofit/>
          </a:bodyPr>
          <a:lstStyle/>
          <a:p>
            <a:endParaRPr lang="hu-HU" sz="2800" b="1" dirty="0" smtClean="0"/>
          </a:p>
          <a:p>
            <a:r>
              <a:rPr lang="hu-HU" sz="2800" b="1" dirty="0" smtClean="0"/>
              <a:t>Balogh László, Hegyi </a:t>
            </a:r>
            <a:r>
              <a:rPr lang="hu-HU" sz="2800" b="1" dirty="0"/>
              <a:t>Bálint, Marussy Kristóf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2056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err="1" smtClean="0"/>
              <a:t>Metamodellek</a:t>
            </a:r>
            <a:endParaRPr lang="en-US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Lekerekített téglalap 2"/>
          <p:cNvSpPr/>
          <p:nvPr/>
        </p:nvSpPr>
        <p:spPr>
          <a:xfrm>
            <a:off x="2949191" y="1574569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Strukturális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92369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Viselkedési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637125" y="5137896"/>
            <a:ext cx="3245618" cy="924448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Szimulációs modell</a:t>
            </a:r>
            <a:endParaRPr lang="en-US" sz="2400" dirty="0" err="1">
              <a:solidFill>
                <a:schemeClr val="tx2"/>
              </a:solidFill>
            </a:endParaRPr>
          </a:p>
        </p:txBody>
      </p:sp>
      <p:cxnSp>
        <p:nvCxnSpPr>
          <p:cNvPr id="11" name="Egyenes összekötő nyíllal 10"/>
          <p:cNvCxnSpPr/>
          <p:nvPr/>
        </p:nvCxnSpPr>
        <p:spPr>
          <a:xfrm flipV="1">
            <a:off x="2105130" y="2499017"/>
            <a:ext cx="2456822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 flipH="1">
            <a:off x="3727939" y="5600120"/>
            <a:ext cx="1899138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 flipV="1">
            <a:off x="4561952" y="2499017"/>
            <a:ext cx="2687934" cy="2638879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377075"/>
            <a:ext cx="8858250" cy="448961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Sirius</a:t>
            </a:r>
            <a:r>
              <a:rPr lang="hu-HU" dirty="0" smtClean="0"/>
              <a:t> Integráció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3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949"/>
            <a:ext cx="5191850" cy="434400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53" y="4552285"/>
            <a:ext cx="3691784" cy="190018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5" y="720725"/>
            <a:ext cx="6192350" cy="43436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Struktúra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30" y="857250"/>
            <a:ext cx="5194340" cy="5529263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nyelvtan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</a:t>
            </a:r>
            <a:r>
              <a:rPr lang="hu-HU" dirty="0"/>
              <a:t>–</a:t>
            </a:r>
            <a:r>
              <a:rPr lang="hu-HU" dirty="0" smtClean="0"/>
              <a:t> Quad1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81" y="1677981"/>
            <a:ext cx="3000794" cy="2838846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112"/>
            <a:ext cx="5239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 smtClean="0"/>
              <a:t>Példánymodell – Viselkedés – Quad2</a:t>
            </a:r>
            <a:endParaRPr lang="en-US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491"/>
            <a:ext cx="5239481" cy="244826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5" y="2550886"/>
            <a:ext cx="267689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9" y="1745194"/>
            <a:ext cx="7106642" cy="3753374"/>
          </a:xfrm>
        </p:spPr>
      </p:pic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Xtext</a:t>
            </a:r>
            <a:r>
              <a:rPr lang="hu-HU" dirty="0" smtClean="0"/>
              <a:t> </a:t>
            </a:r>
            <a:r>
              <a:rPr lang="hu-HU" dirty="0" err="1" smtClean="0"/>
              <a:t>validáció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03285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16914</TotalTime>
  <Words>41</Words>
  <Application>Microsoft Office PowerPoint</Application>
  <PresentationFormat>Diavetítés a képernyőre (4:3 oldalarány)</PresentationFormat>
  <Paragraphs>13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FTSRG presentation</vt:lpstr>
      <vt:lpstr>FTSRG print</vt:lpstr>
      <vt:lpstr>MDSD Házi feladat – 2. beadás</vt:lpstr>
      <vt:lpstr>Metamodellek</vt:lpstr>
      <vt:lpstr>Sirius Integráció</vt:lpstr>
      <vt:lpstr>Példánymodell – Struktúra</vt:lpstr>
      <vt:lpstr>Xtext nyelvtan</vt:lpstr>
      <vt:lpstr>Példánymodell – Viselkedés – Quad1</vt:lpstr>
      <vt:lpstr>Példánymodell – Viselkedés – Quad2</vt:lpstr>
      <vt:lpstr>Xtext validáció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Balogh László</cp:lastModifiedBy>
  <cp:revision>2347</cp:revision>
  <dcterms:created xsi:type="dcterms:W3CDTF">2013-06-08T09:47:17Z</dcterms:created>
  <dcterms:modified xsi:type="dcterms:W3CDTF">2016-04-28T15:13:37Z</dcterms:modified>
</cp:coreProperties>
</file>