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72" r:id="rId10"/>
    <p:sldId id="266" r:id="rId11"/>
    <p:sldId id="267" r:id="rId12"/>
    <p:sldId id="268" r:id="rId13"/>
    <p:sldId id="264" r:id="rId14"/>
    <p:sldId id="271" r:id="rId15"/>
    <p:sldId id="26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 varScale="1">
        <p:scale>
          <a:sx n="95" d="100"/>
          <a:sy n="95" d="100"/>
        </p:scale>
        <p:origin x="207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2016.03.24.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78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0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8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7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5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MDSD Házi feladat – 1. beadás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László, Hegyi </a:t>
            </a:r>
            <a:r>
              <a:rPr lang="hu-HU" sz="2800" b="1" dirty="0"/>
              <a:t>Bálint, Marussy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Viselkedési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err="1" smtClean="0"/>
              <a:t>Statement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" y="1337939"/>
            <a:ext cx="9128351" cy="45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Viselkedési </a:t>
            </a:r>
            <a:r>
              <a:rPr lang="hu-HU" dirty="0" err="1" smtClean="0"/>
              <a:t>metamodell</a:t>
            </a:r>
            <a:r>
              <a:rPr lang="hu-HU" dirty="0" smtClean="0"/>
              <a:t> – Egyedi esetek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0" y="1126846"/>
            <a:ext cx="7939140" cy="49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Szimulációs </a:t>
            </a:r>
            <a:r>
              <a:rPr lang="hu-HU" dirty="0" err="1" smtClean="0"/>
              <a:t>metamodell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553" y="857250"/>
            <a:ext cx="8386894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49"/>
            <a:ext cx="5191850" cy="43440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3" y="4552285"/>
            <a:ext cx="3691784" cy="1900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5" y="720725"/>
            <a:ext cx="6192350" cy="43436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</a:t>
            </a:r>
            <a:r>
              <a:rPr lang="hu-HU" dirty="0" smtClean="0"/>
              <a:t>Struktúra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</a:t>
            </a:r>
            <a:r>
              <a:rPr lang="hu-HU" dirty="0" smtClean="0"/>
              <a:t>Viselkedés </a:t>
            </a:r>
            <a:r>
              <a:rPr lang="hu-HU" dirty="0"/>
              <a:t>–</a:t>
            </a:r>
            <a:r>
              <a:rPr lang="hu-HU" dirty="0" smtClean="0"/>
              <a:t> </a:t>
            </a:r>
            <a:r>
              <a:rPr lang="hu-HU" dirty="0" smtClean="0"/>
              <a:t>Quad1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81" y="1677981"/>
            <a:ext cx="3000794" cy="2838846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12"/>
            <a:ext cx="523948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</a:t>
            </a:r>
            <a:r>
              <a:rPr lang="hu-HU" dirty="0" smtClean="0"/>
              <a:t>Viselkedés – Quad2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491"/>
            <a:ext cx="5239481" cy="244826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5" y="2550886"/>
            <a:ext cx="267689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Metamodellek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Strukturális</a:t>
            </a:r>
          </a:p>
          <a:p>
            <a:pPr lvl="1"/>
            <a:r>
              <a:rPr lang="hu-HU" dirty="0" err="1" smtClean="0"/>
              <a:t>Validációs</a:t>
            </a:r>
            <a:r>
              <a:rPr lang="hu-HU" dirty="0" smtClean="0"/>
              <a:t> szabályok</a:t>
            </a:r>
          </a:p>
          <a:p>
            <a:r>
              <a:rPr lang="hu-HU" dirty="0" smtClean="0"/>
              <a:t>Viselkedési </a:t>
            </a:r>
          </a:p>
          <a:p>
            <a:pPr lvl="1"/>
            <a:r>
              <a:rPr lang="hu-HU" dirty="0" err="1" smtClean="0"/>
              <a:t>Validációs</a:t>
            </a:r>
            <a:r>
              <a:rPr lang="hu-HU" dirty="0" smtClean="0"/>
              <a:t> szabályok</a:t>
            </a:r>
          </a:p>
          <a:p>
            <a:r>
              <a:rPr lang="hu-HU" dirty="0" smtClean="0"/>
              <a:t>Futásidejű</a:t>
            </a:r>
          </a:p>
          <a:p>
            <a:pPr lvl="1"/>
            <a:r>
              <a:rPr lang="hu-HU" dirty="0" err="1" smtClean="0"/>
              <a:t>Validációs</a:t>
            </a:r>
            <a:r>
              <a:rPr lang="hu-HU" dirty="0" smtClean="0"/>
              <a:t> szabályok</a:t>
            </a:r>
          </a:p>
          <a:p>
            <a:r>
              <a:rPr lang="hu-HU" dirty="0" smtClean="0"/>
              <a:t>És egy futásidejű NEM </a:t>
            </a:r>
            <a:r>
              <a:rPr lang="hu-HU" smtClean="0"/>
              <a:t>META modell</a:t>
            </a:r>
            <a:endParaRPr lang="hu-HU" dirty="0"/>
          </a:p>
          <a:p>
            <a:pPr lvl="1"/>
            <a:r>
              <a:rPr lang="hu-HU" dirty="0" smtClean="0"/>
              <a:t>Erről egy ábra, hogy ez a három hogy viszonyul egymáshoz.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Legfelső szint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587" y="1559719"/>
            <a:ext cx="8124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err="1" smtClean="0"/>
              <a:t>Task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195387"/>
            <a:ext cx="7239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</a:t>
            </a:r>
            <a:r>
              <a:rPr lang="hu-HU" dirty="0" err="1" smtClean="0"/>
              <a:t>Szenárió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4" y="810588"/>
            <a:ext cx="7683692" cy="55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1" y="1894712"/>
            <a:ext cx="8062703" cy="34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Struktúrális</a:t>
            </a:r>
            <a:r>
              <a:rPr lang="hu-HU" dirty="0" smtClean="0"/>
              <a:t> </a:t>
            </a:r>
            <a:r>
              <a:rPr lang="hu-HU" dirty="0" err="1" smtClean="0"/>
              <a:t>metamodell</a:t>
            </a:r>
            <a:r>
              <a:rPr lang="hu-HU" dirty="0" smtClean="0"/>
              <a:t> – Kooperatív akció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245393"/>
            <a:ext cx="6791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sz="2800" dirty="0" err="1" smtClean="0"/>
              <a:t>Struktúrális</a:t>
            </a:r>
            <a:r>
              <a:rPr lang="hu-HU" sz="2800" dirty="0" smtClean="0"/>
              <a:t> </a:t>
            </a:r>
            <a:r>
              <a:rPr lang="hu-HU" sz="2800" dirty="0" err="1" smtClean="0"/>
              <a:t>metamodell</a:t>
            </a:r>
            <a:r>
              <a:rPr lang="hu-HU" sz="2800" dirty="0" smtClean="0"/>
              <a:t> </a:t>
            </a:r>
            <a:r>
              <a:rPr lang="hu-HU" sz="2800" dirty="0" smtClean="0"/>
              <a:t>– </a:t>
            </a:r>
            <a:r>
              <a:rPr lang="hu-HU" sz="2800" dirty="0" err="1" smtClean="0"/>
              <a:t>Derived</a:t>
            </a:r>
            <a:r>
              <a:rPr lang="hu-HU" sz="2800" dirty="0" smtClean="0"/>
              <a:t> </a:t>
            </a:r>
            <a:r>
              <a:rPr lang="hu-HU" sz="2800" dirty="0" err="1" smtClean="0"/>
              <a:t>Feature</a:t>
            </a:r>
            <a:r>
              <a:rPr lang="hu-HU" sz="2800" dirty="0" smtClean="0"/>
              <a:t> és </a:t>
            </a:r>
            <a:r>
              <a:rPr lang="hu-HU" sz="2800" dirty="0" err="1" smtClean="0"/>
              <a:t>Constraint</a:t>
            </a:r>
            <a:endParaRPr lang="en-US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576387"/>
            <a:ext cx="72580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Viselkedési </a:t>
            </a:r>
            <a:r>
              <a:rPr lang="hu-HU" dirty="0" err="1" smtClean="0"/>
              <a:t>metamodell</a:t>
            </a:r>
            <a:r>
              <a:rPr lang="hu-HU" dirty="0" smtClean="0"/>
              <a:t> – Top </a:t>
            </a:r>
            <a:r>
              <a:rPr lang="hu-HU" dirty="0" err="1" smtClean="0"/>
              <a:t>level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94" y="1106638"/>
            <a:ext cx="5458611" cy="50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16867</TotalTime>
  <Words>101</Words>
  <Application>Microsoft Office PowerPoint</Application>
  <PresentationFormat>Diavetítés a képernyőre (4:3 oldalarány)</PresentationFormat>
  <Paragraphs>25</Paragraphs>
  <Slides>15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 – 1. beadás</vt:lpstr>
      <vt:lpstr>Metamodellek</vt:lpstr>
      <vt:lpstr>Struktúrális metamodell – Legfelső szint</vt:lpstr>
      <vt:lpstr>Struktúrális metamodell – Task</vt:lpstr>
      <vt:lpstr>Struktúrális metamodell – Szenárió</vt:lpstr>
      <vt:lpstr>Struktúrális metamodell – Típusok</vt:lpstr>
      <vt:lpstr>Struktúrális metamodell – Kooperatív akció</vt:lpstr>
      <vt:lpstr>Struktúrális metamodell – Derived Feature és Constraint</vt:lpstr>
      <vt:lpstr>Viselkedési metamodell – Top level</vt:lpstr>
      <vt:lpstr>Viselkedési metamodell – Statement</vt:lpstr>
      <vt:lpstr>Viselkedési metamodell – Egyedi esetek</vt:lpstr>
      <vt:lpstr>Szimulációs metamodell</vt:lpstr>
      <vt:lpstr>Példánymodell – Struktúra</vt:lpstr>
      <vt:lpstr>Példánymodell – Viselkedés – Quad1</vt:lpstr>
      <vt:lpstr>Példánymodell – Viselkedés – Quad2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Balogh László</cp:lastModifiedBy>
  <cp:revision>2339</cp:revision>
  <dcterms:created xsi:type="dcterms:W3CDTF">2013-06-08T09:47:17Z</dcterms:created>
  <dcterms:modified xsi:type="dcterms:W3CDTF">2016-03-24T14:37:03Z</dcterms:modified>
</cp:coreProperties>
</file>