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655" r:id="rId3"/>
  </p:sldMasterIdLst>
  <p:notesMasterIdLst>
    <p:notesMasterId r:id="rId14"/>
  </p:notesMasterIdLst>
  <p:handoutMasterIdLst>
    <p:handoutMasterId r:id="rId15"/>
  </p:handoutMasterIdLst>
  <p:sldIdLst>
    <p:sldId id="304" r:id="rId4"/>
    <p:sldId id="315" r:id="rId5"/>
    <p:sldId id="320" r:id="rId6"/>
    <p:sldId id="321" r:id="rId7"/>
    <p:sldId id="322" r:id="rId8"/>
    <p:sldId id="319" r:id="rId9"/>
    <p:sldId id="317" r:id="rId10"/>
    <p:sldId id="318" r:id="rId11"/>
    <p:sldId id="316" r:id="rId12"/>
    <p:sldId id="31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15"/>
            <p14:sldId id="320"/>
            <p14:sldId id="321"/>
            <p14:sldId id="322"/>
            <p14:sldId id="319"/>
            <p14:sldId id="317"/>
            <p14:sldId id="318"/>
            <p14:sldId id="316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111" d="100"/>
          <a:sy n="111" d="100"/>
        </p:scale>
        <p:origin x="146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2016. 05. 25.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8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5" name="Téglalap 4"/>
          <p:cNvSpPr/>
          <p:nvPr userDrawn="1"/>
        </p:nvSpPr>
        <p:spPr>
          <a:xfrm>
            <a:off x="7349195" y="5648931"/>
            <a:ext cx="170935" cy="17219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Szövegdoboz 5"/>
          <p:cNvSpPr txBox="1"/>
          <p:nvPr userDrawn="1"/>
        </p:nvSpPr>
        <p:spPr>
          <a:xfrm>
            <a:off x="7559946" y="5534631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statikus</a:t>
            </a:r>
            <a:endParaRPr lang="hu-HU" dirty="0"/>
          </a:p>
        </p:txBody>
      </p:sp>
      <p:sp>
        <p:nvSpPr>
          <p:cNvPr id="7" name="Téglalap 6"/>
          <p:cNvSpPr/>
          <p:nvPr userDrawn="1"/>
        </p:nvSpPr>
        <p:spPr>
          <a:xfrm>
            <a:off x="7349195" y="5985997"/>
            <a:ext cx="170935" cy="17219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4">
                <a:lumMod val="90000"/>
                <a:lumOff val="1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 userDrawn="1"/>
        </p:nvSpPr>
        <p:spPr>
          <a:xfrm>
            <a:off x="7559946" y="5871697"/>
            <a:ext cx="114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dinamikus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57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46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ZTZ (Team 4) 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Bató </a:t>
            </a: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Tamás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Borbély Zsófia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Kővári Zsolt</a:t>
            </a:r>
            <a:endParaRPr lang="hu-H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Köszönjük</a:t>
            </a:r>
            <a:r>
              <a:rPr lang="en-US" dirty="0" smtClean="0"/>
              <a:t> a </a:t>
            </a:r>
            <a:r>
              <a:rPr lang="en-US" dirty="0" err="1" smtClean="0"/>
              <a:t>figyelmet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7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 </a:t>
            </a:r>
            <a:r>
              <a:rPr lang="en-US" dirty="0" err="1" smtClean="0"/>
              <a:t>bemutatása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41" y="844609"/>
            <a:ext cx="8053118" cy="56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6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 </a:t>
            </a:r>
            <a:r>
              <a:rPr lang="en-US" dirty="0" err="1" smtClean="0"/>
              <a:t>bemutatása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9" y="720725"/>
            <a:ext cx="7519001" cy="57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Viselkedési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bemutatása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914400"/>
            <a:ext cx="86772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1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Kommunikáció</a:t>
            </a:r>
            <a:r>
              <a:rPr lang="en-US" dirty="0" smtClean="0"/>
              <a:t> </a:t>
            </a:r>
            <a:r>
              <a:rPr lang="en-US" dirty="0" err="1" smtClean="0"/>
              <a:t>bemutatása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159669"/>
            <a:ext cx="7724775" cy="4924425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3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DESMO-J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75" y="857250"/>
            <a:ext cx="8858250" cy="5529263"/>
          </a:xfrm>
        </p:spPr>
        <p:txBody>
          <a:bodyPr/>
          <a:lstStyle/>
          <a:p>
            <a:r>
              <a:rPr lang="en-US" dirty="0" smtClean="0"/>
              <a:t>Entity: </a:t>
            </a:r>
          </a:p>
          <a:p>
            <a:pPr lvl="1"/>
            <a:r>
              <a:rPr lang="en-US" dirty="0" smtClean="0"/>
              <a:t>Robot </a:t>
            </a:r>
          </a:p>
          <a:p>
            <a:pPr lvl="1"/>
            <a:r>
              <a:rPr lang="en-US" dirty="0" err="1" smtClean="0"/>
              <a:t>AreaObject</a:t>
            </a:r>
            <a:endParaRPr lang="en-US" dirty="0" smtClean="0"/>
          </a:p>
          <a:p>
            <a:r>
              <a:rPr lang="en-US" dirty="0" smtClean="0"/>
              <a:t>Event: </a:t>
            </a:r>
          </a:p>
          <a:p>
            <a:pPr lvl="1"/>
            <a:r>
              <a:rPr lang="en-US" dirty="0" err="1" smtClean="0"/>
              <a:t>RobotStepEvent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DiscoverEvent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CommunicationEvent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RobotApperenceEvent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00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Viselkedés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Viselkedés vizualizálása </a:t>
            </a:r>
            <a:r>
              <a:rPr lang="hu-HU" dirty="0" err="1" smtClean="0"/>
              <a:t>Google</a:t>
            </a:r>
            <a:r>
              <a:rPr lang="hu-HU" dirty="0" smtClean="0"/>
              <a:t> </a:t>
            </a:r>
            <a:r>
              <a:rPr lang="hu-HU" dirty="0" err="1" smtClean="0"/>
              <a:t>Maps</a:t>
            </a:r>
            <a:r>
              <a:rPr lang="hu-HU" dirty="0" smtClean="0"/>
              <a:t> </a:t>
            </a:r>
            <a:r>
              <a:rPr lang="hu-HU" dirty="0" err="1" smtClean="0"/>
              <a:t>API-n</a:t>
            </a:r>
            <a:endParaRPr lang="hu-HU" dirty="0" smtClean="0"/>
          </a:p>
          <a:p>
            <a:pPr lvl="1"/>
            <a:r>
              <a:rPr lang="hu-HU" dirty="0" smtClean="0"/>
              <a:t>Utasításokat tartalmazó JSON generálása</a:t>
            </a:r>
          </a:p>
          <a:p>
            <a:pPr lvl="1"/>
            <a:r>
              <a:rPr lang="hu-HU" dirty="0" smtClean="0"/>
              <a:t>Robotok, célpontok megjelennek mint markerek</a:t>
            </a:r>
          </a:p>
          <a:p>
            <a:pPr lvl="1"/>
            <a:r>
              <a:rPr lang="hu-HU" dirty="0" smtClean="0"/>
              <a:t>Robotok mozgása: marker animálása</a:t>
            </a:r>
          </a:p>
          <a:p>
            <a:pPr lvl="1"/>
            <a:r>
              <a:rPr lang="hu-HU" dirty="0" smtClean="0"/>
              <a:t>Szinkron akciók: pl. egyidejű robot mozgások</a:t>
            </a:r>
          </a:p>
          <a:p>
            <a:pPr lvl="1"/>
            <a:r>
              <a:rPr lang="hu-HU" dirty="0" smtClean="0"/>
              <a:t>Egyéb akciók is naplózva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97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939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Órák száma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93" y="720725"/>
            <a:ext cx="9058620" cy="56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14464</TotalTime>
  <Words>84</Words>
  <Application>Microsoft Office PowerPoint</Application>
  <PresentationFormat>Diavetítés a képernyőre (4:3 oldalarány)</PresentationFormat>
  <Paragraphs>39</Paragraphs>
  <Slides>10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FTSRG presentation</vt:lpstr>
      <vt:lpstr>1_FTSRG presentation</vt:lpstr>
      <vt:lpstr>FTSRG print</vt:lpstr>
      <vt:lpstr>ZTZ (Team 4) </vt:lpstr>
      <vt:lpstr>Modell bemutatása</vt:lpstr>
      <vt:lpstr>Modell bemutatása</vt:lpstr>
      <vt:lpstr>Viselkedési modell bemutatása</vt:lpstr>
      <vt:lpstr>Kommunikáció bemutatása</vt:lpstr>
      <vt:lpstr>DESMO-J</vt:lpstr>
      <vt:lpstr>Viselkedés</vt:lpstr>
      <vt:lpstr>PowerPoint-bemutató</vt:lpstr>
      <vt:lpstr>Órák száma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Tamás Bató</cp:lastModifiedBy>
  <cp:revision>2166</cp:revision>
  <dcterms:created xsi:type="dcterms:W3CDTF">2013-06-08T09:47:17Z</dcterms:created>
  <dcterms:modified xsi:type="dcterms:W3CDTF">2016-05-25T20:35:54Z</dcterms:modified>
</cp:coreProperties>
</file>