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9"/>
  </p:notesMasterIdLst>
  <p:handoutMasterIdLst>
    <p:handoutMasterId r:id="rId10"/>
  </p:handoutMasterIdLst>
  <p:sldIdLst>
    <p:sldId id="304" r:id="rId4"/>
    <p:sldId id="315" r:id="rId5"/>
    <p:sldId id="316" r:id="rId6"/>
    <p:sldId id="313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5"/>
            <p14:sldId id="316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>
        <p:scale>
          <a:sx n="66" d="100"/>
          <a:sy n="66" d="100"/>
        </p:scale>
        <p:origin x="150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28-Apr-16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nyelvtan a</a:t>
            </a:r>
            <a:r>
              <a:rPr lang="hu-HU" baseline="0" dirty="0" smtClean="0"/>
              <a:t> két </a:t>
            </a:r>
            <a:r>
              <a:rPr lang="hu-HU" baseline="0" dirty="0" err="1" smtClean="0"/>
              <a:t>metamodelt</a:t>
            </a:r>
            <a:r>
              <a:rPr lang="hu-HU" baseline="0" dirty="0" smtClean="0"/>
              <a:t> használja fel, tulajdonképpen importálja. A nyelvtan példánya egy létező strukturális példánymodellt importál, és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egy viselkedésit generál. Ez a viselkedési példány a strukturális példánymodellt egészíti ki. Tehát ami fontos, hogy létező strukturális példányokhoz vagyunk képesek viselkedést definiálni a nyelvtan segítségével, és viselkedési példányokat generálni, ami a strukturálisra referál.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kapcsolata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4516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3188" y="954958"/>
            <a:ext cx="1945731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7" y="4050740"/>
            <a:ext cx="1910918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188" y="4050741"/>
            <a:ext cx="1945731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8524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Nyelvtan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38524" y="4050742"/>
            <a:ext cx="1911574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7706054" y="2012561"/>
            <a:ext cx="0" cy="20381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1"/>
          </p:cNvCxnSpPr>
          <p:nvPr/>
        </p:nvCxnSpPr>
        <p:spPr>
          <a:xfrm>
            <a:off x="5350098" y="1483760"/>
            <a:ext cx="138309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394311" y="2012561"/>
            <a:ext cx="0" cy="20381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5" idx="3"/>
          </p:cNvCxnSpPr>
          <p:nvPr/>
        </p:nvCxnSpPr>
        <p:spPr>
          <a:xfrm flipH="1">
            <a:off x="2056090" y="1483760"/>
            <a:ext cx="138243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5" idx="2"/>
          </p:cNvCxnSpPr>
          <p:nvPr/>
        </p:nvCxnSpPr>
        <p:spPr>
          <a:xfrm flipV="1">
            <a:off x="1099976" y="2012561"/>
            <a:ext cx="327" cy="20381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1"/>
            <a:endCxn id="7" idx="3"/>
          </p:cNvCxnSpPr>
          <p:nvPr/>
        </p:nvCxnSpPr>
        <p:spPr>
          <a:xfrm flipH="1" flipV="1">
            <a:off x="2055435" y="4579542"/>
            <a:ext cx="1383089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3"/>
            <a:endCxn id="8" idx="1"/>
          </p:cNvCxnSpPr>
          <p:nvPr/>
        </p:nvCxnSpPr>
        <p:spPr>
          <a:xfrm flipV="1">
            <a:off x="5350098" y="4579543"/>
            <a:ext cx="1383090" cy="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0745" y="5115190"/>
            <a:ext cx="6635309" cy="541909"/>
            <a:chOff x="1070745" y="5115190"/>
            <a:chExt cx="6635309" cy="54190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70745" y="5621678"/>
              <a:ext cx="663530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99976" y="5122447"/>
              <a:ext cx="0" cy="51333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706054" y="5115190"/>
              <a:ext cx="0" cy="54190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055434" y="1042427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3660325" y="2846988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6952537" y="2846987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355311" y="2846985"/>
            <a:ext cx="20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15285" y="997312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55434" y="4099961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73475" y="4130476"/>
            <a:ext cx="15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generate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9976" y="5635612"/>
            <a:ext cx="660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extends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780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1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14259</TotalTime>
  <Words>120</Words>
  <Application>Microsoft Office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FTSRG presentation</vt:lpstr>
      <vt:lpstr>1_FTSRG presentation</vt:lpstr>
      <vt:lpstr>FTSRG print</vt:lpstr>
      <vt:lpstr>ZTZ (Team 4) </vt:lpstr>
      <vt:lpstr>Modellek kapcsolata</vt:lpstr>
      <vt:lpstr>PowerPoint Presentation</vt:lpstr>
      <vt:lpstr>Statisztika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Zsolt Kovari</cp:lastModifiedBy>
  <cp:revision>2111</cp:revision>
  <dcterms:created xsi:type="dcterms:W3CDTF">2013-06-08T09:47:17Z</dcterms:created>
  <dcterms:modified xsi:type="dcterms:W3CDTF">2016-04-28T14:50:35Z</dcterms:modified>
</cp:coreProperties>
</file>