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MDSD ZTZ csapat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Bató Tamás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Borbély Zsófia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Kővári Zsolt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cover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Összefoglaló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Metamodell ismertetése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Drónok és együttműködéséhez szükséges struktúrák metamodellje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Viselkedési metamodell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 egész kép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60" y="1224000"/>
            <a:ext cx="10080360" cy="59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Ahol minden összefut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944000" y="3090600"/>
            <a:ext cx="5756040" cy="238140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936000" y="1944000"/>
            <a:ext cx="7378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robotok, képességek, missziók, mértékegységek, Területi objektumok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Ahol minden összefut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944000" y="3090600"/>
            <a:ext cx="5756040" cy="2381400"/>
          </a:xfrm>
          <a:prstGeom prst="rect">
            <a:avLst/>
          </a:prstGeom>
          <a:ln>
            <a:noFill/>
          </a:ln>
        </p:spPr>
      </p:pic>
      <p:sp>
        <p:nvSpPr>
          <p:cNvPr id="83" name="TextShape 2"/>
          <p:cNvSpPr txBox="1"/>
          <p:nvPr/>
        </p:nvSpPr>
        <p:spPr>
          <a:xfrm>
            <a:off x="936000" y="1944000"/>
            <a:ext cx="7378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robotok, képességek, missziók, mértékegységek, Területi objektumok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drone” metamodel részlet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88000" y="2880000"/>
            <a:ext cx="5325120" cy="43840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790440" y="1080000"/>
            <a:ext cx="5857560" cy="42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missziós rész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93160" y="1728000"/>
            <a:ext cx="48664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616000" y="4896360"/>
            <a:ext cx="3499200" cy="14396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4968000" y="1749600"/>
            <a:ext cx="4770720" cy="27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Kommunikációs viselkedési metamodell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76000" y="1008000"/>
            <a:ext cx="9272160" cy="655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Köszönjük a figyelmet!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512000" y="1563120"/>
            <a:ext cx="669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Bató Tamás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Borbély Zsófia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Kővári Zsolt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LibreOffice/5.1.1.3$Linux_X86_64 LibreOffice_project/10m0$Build-3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2016-03-23T17:58:08Z</dcterms:created>
  <dc:creator/>
  <dc:description/>
  <dc:language>hu-HU</dc:language>
  <cp:lastModifiedBy/>
  <dcterms:modified xsi:type="dcterms:W3CDTF">2016-03-23T23:00:58Z</dcterms:modified>
  <cp:revision>5</cp:revision>
  <dc:subject/>
  <dc:title/>
</cp:coreProperties>
</file>