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07" r:id="rId5"/>
    <p:sldId id="308" r:id="rId6"/>
    <p:sldId id="309" r:id="rId7"/>
    <p:sldId id="310" r:id="rId8"/>
    <p:sldId id="311" r:id="rId9"/>
    <p:sldId id="306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08"/>
            <p14:sldId id="309"/>
            <p14:sldId id="310"/>
            <p14:sldId id="311"/>
            <p14:sldId id="306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>
        <p:scale>
          <a:sx n="75" d="100"/>
          <a:sy n="75" d="100"/>
        </p:scale>
        <p:origin x="300" y="13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2016. 03. 24.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- Task - Mission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10" name="Téglalap 9"/>
          <p:cNvSpPr/>
          <p:nvPr/>
        </p:nvSpPr>
        <p:spPr>
          <a:xfrm>
            <a:off x="3785285" y="1202724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Mission</a:t>
            </a:r>
          </a:p>
        </p:txBody>
      </p:sp>
      <p:sp>
        <p:nvSpPr>
          <p:cNvPr id="11" name="Téglalap 10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 flipV="1">
            <a:off x="2508422" y="2302432"/>
            <a:ext cx="1603291" cy="1346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2480619" y="2783014"/>
            <a:ext cx="576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cxnSp>
        <p:nvCxnSpPr>
          <p:cNvPr id="14" name="Egyenes összekötő nyíllal 13"/>
          <p:cNvCxnSpPr>
            <a:stCxn id="5" idx="3"/>
            <a:endCxn id="11" idx="1"/>
          </p:cNvCxnSpPr>
          <p:nvPr/>
        </p:nvCxnSpPr>
        <p:spPr>
          <a:xfrm flipV="1">
            <a:off x="2796745" y="4180702"/>
            <a:ext cx="3274542" cy="138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4137454" y="3649361"/>
            <a:ext cx="5931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4917989" y="2326300"/>
            <a:ext cx="1383957" cy="1323061"/>
          </a:xfrm>
          <a:prstGeom prst="straightConnector1">
            <a:avLst/>
          </a:prstGeom>
          <a:ln w="63500" cap="sq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6215448" y="3043966"/>
            <a:ext cx="7043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5342239" y="2253049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>
        <p14:ferris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16" name="Téglalap 15"/>
          <p:cNvSpPr/>
          <p:nvPr/>
        </p:nvSpPr>
        <p:spPr>
          <a:xfrm>
            <a:off x="5004486" y="3663215"/>
            <a:ext cx="1453978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Capability</a:t>
            </a:r>
          </a:p>
        </p:txBody>
      </p:sp>
      <p:sp>
        <p:nvSpPr>
          <p:cNvPr id="17" name="Téglalap 16"/>
          <p:cNvSpPr/>
          <p:nvPr/>
        </p:nvSpPr>
        <p:spPr>
          <a:xfrm>
            <a:off x="3543300" y="1401843"/>
            <a:ext cx="1720678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Equipment</a:t>
            </a:r>
          </a:p>
        </p:txBody>
      </p:sp>
      <p:cxnSp>
        <p:nvCxnSpPr>
          <p:cNvPr id="6" name="Egyenes összekötő nyíllal 5"/>
          <p:cNvCxnSpPr>
            <a:stCxn id="5" idx="0"/>
          </p:cNvCxnSpPr>
          <p:nvPr/>
        </p:nvCxnSpPr>
        <p:spPr>
          <a:xfrm flipV="1">
            <a:off x="2302475" y="2508424"/>
            <a:ext cx="1515763" cy="1154791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302475" y="29011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13" name="Egyenes összekötő nyíllal 12"/>
          <p:cNvCxnSpPr/>
          <p:nvPr/>
        </p:nvCxnSpPr>
        <p:spPr>
          <a:xfrm flipV="1">
            <a:off x="2834993" y="4003774"/>
            <a:ext cx="2169493" cy="121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842951" y="35128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</a:p>
        </p:txBody>
      </p:sp>
      <p:sp>
        <p:nvSpPr>
          <p:cNvPr id="25" name="Téglalap 24"/>
          <p:cNvSpPr/>
          <p:nvPr/>
        </p:nvSpPr>
        <p:spPr>
          <a:xfrm>
            <a:off x="1297458" y="5411130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7" name="Egyenes összekötő nyíllal 26"/>
          <p:cNvCxnSpPr>
            <a:stCxn id="25" idx="0"/>
            <a:endCxn id="5" idx="2"/>
          </p:cNvCxnSpPr>
          <p:nvPr/>
        </p:nvCxnSpPr>
        <p:spPr>
          <a:xfrm flipV="1">
            <a:off x="2302475" y="4725896"/>
            <a:ext cx="0" cy="68523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áromszög 27"/>
          <p:cNvSpPr/>
          <p:nvPr/>
        </p:nvSpPr>
        <p:spPr>
          <a:xfrm>
            <a:off x="2213917" y="4742401"/>
            <a:ext cx="177113" cy="151210"/>
          </a:xfrm>
          <a:prstGeom prst="triangle">
            <a:avLst/>
          </a:prstGeom>
          <a:solidFill>
            <a:srgbClr val="F8F8F8"/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31" name="Egyenes összekötő nyíllal 30"/>
          <p:cNvCxnSpPr>
            <a:endCxn id="16" idx="0"/>
          </p:cNvCxnSpPr>
          <p:nvPr/>
        </p:nvCxnSpPr>
        <p:spPr>
          <a:xfrm>
            <a:off x="4658497" y="2508424"/>
            <a:ext cx="1072978" cy="1154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0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" grpId="0"/>
      <p:bldP spid="8" grpId="1"/>
      <p:bldP spid="18" grpId="0"/>
      <p:bldP spid="18" grpId="1"/>
      <p:bldP spid="25" grpId="0" animBg="1"/>
      <p:bldP spid="25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26" name="Téglalap 25"/>
          <p:cNvSpPr/>
          <p:nvPr/>
        </p:nvSpPr>
        <p:spPr>
          <a:xfrm>
            <a:off x="3785285" y="1202724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Mission</a:t>
            </a:r>
          </a:p>
        </p:txBody>
      </p:sp>
      <p:sp>
        <p:nvSpPr>
          <p:cNvPr id="27" name="Téglalap 26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cxnSp>
        <p:nvCxnSpPr>
          <p:cNvPr id="28" name="Egyenes összekötő nyíllal 27"/>
          <p:cNvCxnSpPr/>
          <p:nvPr/>
        </p:nvCxnSpPr>
        <p:spPr>
          <a:xfrm flipV="1">
            <a:off x="2508422" y="2302432"/>
            <a:ext cx="1603291" cy="1346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480619" y="2783014"/>
            <a:ext cx="576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cxnSp>
        <p:nvCxnSpPr>
          <p:cNvPr id="30" name="Egyenes összekötő nyíllal 29"/>
          <p:cNvCxnSpPr>
            <a:stCxn id="25" idx="3"/>
            <a:endCxn id="27" idx="1"/>
          </p:cNvCxnSpPr>
          <p:nvPr/>
        </p:nvCxnSpPr>
        <p:spPr>
          <a:xfrm flipV="1">
            <a:off x="2796745" y="4180702"/>
            <a:ext cx="3274542" cy="138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4137454" y="3649361"/>
            <a:ext cx="5931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32" name="Egyenes összekötő nyíllal 31"/>
          <p:cNvCxnSpPr/>
          <p:nvPr/>
        </p:nvCxnSpPr>
        <p:spPr>
          <a:xfrm>
            <a:off x="4917989" y="2326300"/>
            <a:ext cx="1383957" cy="1323061"/>
          </a:xfrm>
          <a:prstGeom prst="straightConnector1">
            <a:avLst/>
          </a:prstGeom>
          <a:ln w="63500" cap="sq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/>
          <p:cNvSpPr txBox="1"/>
          <p:nvPr/>
        </p:nvSpPr>
        <p:spPr>
          <a:xfrm>
            <a:off x="6215448" y="3043966"/>
            <a:ext cx="7043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5342239" y="2253049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  <p:sp>
        <p:nvSpPr>
          <p:cNvPr id="45" name="Téglalap 44"/>
          <p:cNvSpPr/>
          <p:nvPr/>
        </p:nvSpPr>
        <p:spPr>
          <a:xfrm>
            <a:off x="373277" y="3663215"/>
            <a:ext cx="2423468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TaskRequirement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6" name="Téglalap 45"/>
          <p:cNvSpPr/>
          <p:nvPr/>
        </p:nvSpPr>
        <p:spPr>
          <a:xfrm>
            <a:off x="345476" y="1451210"/>
            <a:ext cx="2423468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TaskExecution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 flipV="1">
            <a:off x="494270" y="2513891"/>
            <a:ext cx="12358" cy="1149325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2508422" y="2527745"/>
            <a:ext cx="0" cy="113547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0" y="2762543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49" name="Szövegdoboz 48"/>
          <p:cNvSpPr txBox="1"/>
          <p:nvPr/>
        </p:nvSpPr>
        <p:spPr>
          <a:xfrm>
            <a:off x="2513220" y="3113656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taskExecution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3543300" y="5033317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Capability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52" name="Egyenes összekötő nyíllal 51"/>
          <p:cNvCxnSpPr/>
          <p:nvPr/>
        </p:nvCxnSpPr>
        <p:spPr>
          <a:xfrm>
            <a:off x="2302475" y="4725896"/>
            <a:ext cx="1240825" cy="676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/>
          <p:cNvSpPr txBox="1"/>
          <p:nvPr/>
        </p:nvSpPr>
        <p:spPr>
          <a:xfrm>
            <a:off x="751185" y="5046403"/>
            <a:ext cx="21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RequiredCapabilities</a:t>
            </a:r>
            <a:endParaRPr lang="en-US" dirty="0"/>
          </a:p>
        </p:txBody>
      </p:sp>
      <p:cxnSp>
        <p:nvCxnSpPr>
          <p:cNvPr id="58" name="Egyenes összekötő nyíllal 57"/>
          <p:cNvCxnSpPr>
            <a:stCxn id="46" idx="2"/>
            <a:endCxn id="45" idx="0"/>
          </p:cNvCxnSpPr>
          <p:nvPr/>
        </p:nvCxnSpPr>
        <p:spPr>
          <a:xfrm>
            <a:off x="1557210" y="2513891"/>
            <a:ext cx="27801" cy="114932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567355" y="3083050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taskRequirements</a:t>
            </a:r>
            <a:endParaRPr lang="en-US" dirty="0"/>
          </a:p>
        </p:txBody>
      </p:sp>
      <p:sp>
        <p:nvSpPr>
          <p:cNvPr id="61" name="Téglalap 60"/>
          <p:cNvSpPr/>
          <p:nvPr/>
        </p:nvSpPr>
        <p:spPr>
          <a:xfrm>
            <a:off x="6499655" y="1122361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TaskDescriptor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63" name="Egyenes összekötő nyíllal 62"/>
          <p:cNvCxnSpPr/>
          <p:nvPr/>
        </p:nvCxnSpPr>
        <p:spPr>
          <a:xfrm flipV="1">
            <a:off x="6820930" y="2253049"/>
            <a:ext cx="543697" cy="1410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/>
          <p:cNvSpPr txBox="1"/>
          <p:nvPr/>
        </p:nvSpPr>
        <p:spPr>
          <a:xfrm>
            <a:off x="7108222" y="2726148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29598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/>
      <p:bldP spid="29" grpId="1"/>
      <p:bldP spid="31" grpId="0"/>
      <p:bldP spid="31" grpId="1"/>
      <p:bldP spid="33" grpId="0"/>
      <p:bldP spid="34" grpId="0"/>
      <p:bldP spid="45" grpId="0" animBg="1"/>
      <p:bldP spid="46" grpId="0" animBg="1"/>
      <p:bldP spid="48" grpId="0"/>
      <p:bldP spid="49" grpId="0"/>
      <p:bldP spid="50" grpId="0" animBg="1"/>
      <p:bldP spid="53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AreaObject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sp>
        <p:nvSpPr>
          <p:cNvPr id="17" name="Téglalap 16"/>
          <p:cNvSpPr/>
          <p:nvPr/>
        </p:nvSpPr>
        <p:spPr>
          <a:xfrm>
            <a:off x="6499655" y="1122361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TaskDescriptor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6820930" y="2253049"/>
            <a:ext cx="543697" cy="1410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7108222" y="2726148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  <p:sp>
        <p:nvSpPr>
          <p:cNvPr id="23" name="Téglalap 22"/>
          <p:cNvSpPr/>
          <p:nvPr/>
        </p:nvSpPr>
        <p:spPr>
          <a:xfrm>
            <a:off x="2388974" y="1122360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AreaObject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6" name="Egyenes összekötő nyíllal 5"/>
          <p:cNvCxnSpPr>
            <a:stCxn id="17" idx="1"/>
            <a:endCxn id="23" idx="3"/>
          </p:cNvCxnSpPr>
          <p:nvPr/>
        </p:nvCxnSpPr>
        <p:spPr>
          <a:xfrm flipH="1" flipV="1">
            <a:off x="4464910" y="1653701"/>
            <a:ext cx="203474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églalap 23"/>
          <p:cNvSpPr/>
          <p:nvPr/>
        </p:nvSpPr>
        <p:spPr>
          <a:xfrm>
            <a:off x="2341607" y="2979417"/>
            <a:ext cx="2170669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DetectedObject</a:t>
            </a: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1600" dirty="0" smtClean="0">
                <a:solidFill>
                  <a:schemeClr val="tx2"/>
                </a:solidFill>
              </a:rPr>
              <a:t>Obstacle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2421924" y="5099741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Egyenes összekötő nyíllal 8"/>
          <p:cNvCxnSpPr>
            <a:stCxn id="25" idx="0"/>
            <a:endCxn id="24" idx="2"/>
          </p:cNvCxnSpPr>
          <p:nvPr/>
        </p:nvCxnSpPr>
        <p:spPr>
          <a:xfrm flipV="1">
            <a:off x="3426941" y="4042098"/>
            <a:ext cx="1" cy="105764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4" idx="0"/>
            <a:endCxn id="23" idx="2"/>
          </p:cNvCxnSpPr>
          <p:nvPr/>
        </p:nvCxnSpPr>
        <p:spPr>
          <a:xfrm flipV="1">
            <a:off x="3426942" y="2185041"/>
            <a:ext cx="0" cy="7943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/>
          <p:cNvSpPr txBox="1"/>
          <p:nvPr/>
        </p:nvSpPr>
        <p:spPr>
          <a:xfrm>
            <a:off x="5103341" y="15940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43300" y="42995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2421924" y="5099741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Egyenes összekötő nyíllal 8"/>
          <p:cNvCxnSpPr>
            <a:stCxn id="25" idx="0"/>
            <a:endCxn id="24" idx="2"/>
          </p:cNvCxnSpPr>
          <p:nvPr/>
        </p:nvCxnSpPr>
        <p:spPr>
          <a:xfrm flipV="1">
            <a:off x="3426941" y="4042098"/>
            <a:ext cx="1" cy="105764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2584621" y="3164990"/>
            <a:ext cx="1684637" cy="860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902940" y="1078255"/>
            <a:ext cx="2310713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CommunicationAction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5070387" y="2604002"/>
            <a:ext cx="2664941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MessageRepository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5070388" y="1079228"/>
            <a:ext cx="2664941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Message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" name="Szögletes összekötő 7"/>
          <p:cNvCxnSpPr>
            <a:stCxn id="20" idx="3"/>
            <a:endCxn id="20" idx="0"/>
          </p:cNvCxnSpPr>
          <p:nvPr/>
        </p:nvCxnSpPr>
        <p:spPr>
          <a:xfrm flipH="1" flipV="1">
            <a:off x="6402859" y="1079228"/>
            <a:ext cx="1332470" cy="431815"/>
          </a:xfrm>
          <a:prstGeom prst="bentConnector4">
            <a:avLst>
              <a:gd name="adj1" fmla="val -17156"/>
              <a:gd name="adj2" fmla="val 152939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V="1">
            <a:off x="7525265" y="1941884"/>
            <a:ext cx="0" cy="672436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 flipH="1" flipV="1">
            <a:off x="5251622" y="1942857"/>
            <a:ext cx="12356" cy="661145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5" idx="3"/>
            <a:endCxn id="20" idx="1"/>
          </p:cNvCxnSpPr>
          <p:nvPr/>
        </p:nvCxnSpPr>
        <p:spPr>
          <a:xfrm>
            <a:off x="4213653" y="1510070"/>
            <a:ext cx="856735" cy="97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endCxn id="3" idx="0"/>
          </p:cNvCxnSpPr>
          <p:nvPr/>
        </p:nvCxnSpPr>
        <p:spPr>
          <a:xfrm>
            <a:off x="3426938" y="1958553"/>
            <a:ext cx="2" cy="120643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áromszög 38"/>
          <p:cNvSpPr/>
          <p:nvPr/>
        </p:nvSpPr>
        <p:spPr>
          <a:xfrm flipV="1">
            <a:off x="3318816" y="2977957"/>
            <a:ext cx="216245" cy="203702"/>
          </a:xfrm>
          <a:prstGeom prst="triangle">
            <a:avLst/>
          </a:prstGeom>
          <a:solidFill>
            <a:srgbClr val="F8F8F8"/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4269258" y="2173876"/>
            <a:ext cx="102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Received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7556916" y="217387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Sended</a:t>
            </a:r>
            <a:endParaRPr lang="en-US" dirty="0"/>
          </a:p>
        </p:txBody>
      </p:sp>
      <p:sp>
        <p:nvSpPr>
          <p:cNvPr id="46" name="Szövegdoboz 45"/>
          <p:cNvSpPr txBox="1"/>
          <p:nvPr/>
        </p:nvSpPr>
        <p:spPr>
          <a:xfrm>
            <a:off x="8102600" y="118110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follows</a:t>
            </a:r>
            <a:endParaRPr lang="en-US" dirty="0"/>
          </a:p>
        </p:txBody>
      </p:sp>
      <p:cxnSp>
        <p:nvCxnSpPr>
          <p:cNvPr id="48" name="Egyenes összekötő nyíllal 47"/>
          <p:cNvCxnSpPr>
            <a:stCxn id="25" idx="3"/>
            <a:endCxn id="19" idx="2"/>
          </p:cNvCxnSpPr>
          <p:nvPr/>
        </p:nvCxnSpPr>
        <p:spPr>
          <a:xfrm flipV="1">
            <a:off x="4431957" y="3467631"/>
            <a:ext cx="1970901" cy="210166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9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Property/Value/Conversation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990600" y="1219200"/>
            <a:ext cx="1498600" cy="749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Property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762500" y="1206500"/>
            <a:ext cx="2082800" cy="762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 err="1" smtClean="0">
                <a:solidFill>
                  <a:schemeClr val="tx2"/>
                </a:solidFill>
              </a:rPr>
              <a:t>PropertyValue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762500" y="2646995"/>
            <a:ext cx="2413000" cy="749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MeasureProperty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889500" y="4074790"/>
            <a:ext cx="2159000" cy="790574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MeasureValue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27099" y="4074790"/>
            <a:ext cx="2616200" cy="790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MeasureDimension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4" name="Egyenes összekötő nyíllal 13"/>
          <p:cNvCxnSpPr>
            <a:endCxn id="7" idx="1"/>
          </p:cNvCxnSpPr>
          <p:nvPr/>
        </p:nvCxnSpPr>
        <p:spPr>
          <a:xfrm flipV="1">
            <a:off x="2590800" y="1587500"/>
            <a:ext cx="2171700" cy="12700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3200193" y="16753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9" name="Téglalap 28"/>
          <p:cNvSpPr/>
          <p:nvPr/>
        </p:nvSpPr>
        <p:spPr>
          <a:xfrm>
            <a:off x="914398" y="5349229"/>
            <a:ext cx="2781301" cy="790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MeasureConversion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flipH="1" flipV="1">
            <a:off x="1231900" y="4865364"/>
            <a:ext cx="12700" cy="455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3022600" y="4865364"/>
            <a:ext cx="0" cy="483865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11" idx="1"/>
            <a:endCxn id="12" idx="3"/>
          </p:cNvCxnSpPr>
          <p:nvPr/>
        </p:nvCxnSpPr>
        <p:spPr>
          <a:xfrm flipH="1">
            <a:off x="3543299" y="4470077"/>
            <a:ext cx="1346201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10" idx="2"/>
            <a:endCxn id="11" idx="0"/>
          </p:cNvCxnSpPr>
          <p:nvPr/>
        </p:nvCxnSpPr>
        <p:spPr>
          <a:xfrm>
            <a:off x="5969000" y="3396295"/>
            <a:ext cx="0" cy="678495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>
            <a:stCxn id="10" idx="0"/>
          </p:cNvCxnSpPr>
          <p:nvPr/>
        </p:nvCxnSpPr>
        <p:spPr>
          <a:xfrm flipV="1">
            <a:off x="5969000" y="1968500"/>
            <a:ext cx="0" cy="678495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áromszög 33"/>
          <p:cNvSpPr/>
          <p:nvPr/>
        </p:nvSpPr>
        <p:spPr>
          <a:xfrm>
            <a:off x="5822950" y="1880002"/>
            <a:ext cx="292100" cy="257329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5162136" y="3503845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9" name="Szövegdoboz 48"/>
          <p:cNvSpPr txBox="1"/>
          <p:nvPr/>
        </p:nvSpPr>
        <p:spPr>
          <a:xfrm>
            <a:off x="3695699" y="410074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50" name="Szövegdoboz 49"/>
          <p:cNvSpPr txBox="1"/>
          <p:nvPr/>
        </p:nvSpPr>
        <p:spPr>
          <a:xfrm>
            <a:off x="1244600" y="501933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3112591" y="4951968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3" name="Téglalap 52"/>
          <p:cNvSpPr/>
          <p:nvPr/>
        </p:nvSpPr>
        <p:spPr>
          <a:xfrm>
            <a:off x="1993693" y="2659973"/>
            <a:ext cx="2413000" cy="749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StringProperty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40" name="Szögletes összekötő 39"/>
          <p:cNvCxnSpPr>
            <a:stCxn id="53" idx="0"/>
            <a:endCxn id="34" idx="3"/>
          </p:cNvCxnSpPr>
          <p:nvPr/>
        </p:nvCxnSpPr>
        <p:spPr>
          <a:xfrm rot="5400000" flipH="1" flipV="1">
            <a:off x="4323275" y="1014249"/>
            <a:ext cx="522642" cy="2768807"/>
          </a:xfrm>
          <a:prstGeom prst="bentConnector3">
            <a:avLst/>
          </a:prstGeom>
          <a:ln w="635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07773" y="976184"/>
            <a:ext cx="56346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Robot: capability – equipment</a:t>
            </a:r>
            <a:br>
              <a:rPr lang="en-US" dirty="0" smtClean="0"/>
            </a:br>
            <a:r>
              <a:rPr lang="en-US" dirty="0" smtClean="0"/>
              <a:t>Task: required cap</a:t>
            </a:r>
          </a:p>
          <a:p>
            <a:r>
              <a:rPr lang="en-US" dirty="0" err="1" smtClean="0"/>
              <a:t>TaskRequirement</a:t>
            </a:r>
            <a:r>
              <a:rPr lang="en-US" dirty="0" smtClean="0"/>
              <a:t>, Descriptor</a:t>
            </a:r>
          </a:p>
          <a:p>
            <a:r>
              <a:rPr lang="en-US" dirty="0" err="1" smtClean="0"/>
              <a:t>TaskExecution</a:t>
            </a:r>
            <a:r>
              <a:rPr lang="en-US" dirty="0" smtClean="0"/>
              <a:t>: </a:t>
            </a:r>
            <a:r>
              <a:rPr lang="en-US" dirty="0" err="1" smtClean="0"/>
              <a:t>dinamikus</a:t>
            </a:r>
            <a:r>
              <a:rPr lang="en-US" dirty="0" smtClean="0"/>
              <a:t>, executors, state</a:t>
            </a:r>
          </a:p>
          <a:p>
            <a:r>
              <a:rPr lang="en-US" dirty="0" err="1" smtClean="0"/>
              <a:t>DynamicRobot</a:t>
            </a:r>
            <a:r>
              <a:rPr lang="en-US" dirty="0" smtClean="0"/>
              <a:t>: </a:t>
            </a:r>
            <a:r>
              <a:rPr lang="en-US" dirty="0" err="1" smtClean="0"/>
              <a:t>statikus</a:t>
            </a:r>
            <a:r>
              <a:rPr lang="en-US" dirty="0" smtClean="0"/>
              <a:t> – </a:t>
            </a:r>
            <a:r>
              <a:rPr lang="en-US" dirty="0" err="1" smtClean="0"/>
              <a:t>dinamic</a:t>
            </a:r>
            <a:r>
              <a:rPr lang="en-US" dirty="0" smtClean="0"/>
              <a:t> connector</a:t>
            </a:r>
          </a:p>
          <a:p>
            <a:endParaRPr lang="en-US" dirty="0"/>
          </a:p>
          <a:p>
            <a:r>
              <a:rPr lang="en-US" dirty="0" err="1" smtClean="0"/>
              <a:t>AreaObject</a:t>
            </a:r>
            <a:endParaRPr lang="en-US" dirty="0" smtClean="0"/>
          </a:p>
          <a:p>
            <a:r>
              <a:rPr lang="en-US" dirty="0" err="1" smtClean="0"/>
              <a:t>DetectedObject</a:t>
            </a:r>
            <a:r>
              <a:rPr lang="en-US" dirty="0" smtClean="0"/>
              <a:t>: obstacle</a:t>
            </a:r>
          </a:p>
          <a:p>
            <a:endParaRPr lang="en-US" dirty="0" smtClean="0"/>
          </a:p>
          <a:p>
            <a:r>
              <a:rPr lang="en-US" dirty="0" smtClean="0"/>
              <a:t>Communication:</a:t>
            </a:r>
          </a:p>
          <a:p>
            <a:r>
              <a:rPr lang="en-US" dirty="0"/>
              <a:t>	</a:t>
            </a:r>
            <a:r>
              <a:rPr lang="en-US" dirty="0" smtClean="0"/>
              <a:t>Message: </a:t>
            </a:r>
          </a:p>
          <a:p>
            <a:r>
              <a:rPr lang="en-US" dirty="0"/>
              <a:t>	</a:t>
            </a:r>
            <a:r>
              <a:rPr lang="en-US" dirty="0" smtClean="0"/>
              <a:t>Repository</a:t>
            </a:r>
          </a:p>
          <a:p>
            <a:r>
              <a:rPr lang="en-US" dirty="0"/>
              <a:t>	</a:t>
            </a:r>
            <a:r>
              <a:rPr lang="en-US" dirty="0" err="1" smtClean="0"/>
              <a:t>RobotCollaboration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Property key: value</a:t>
            </a:r>
          </a:p>
          <a:p>
            <a:r>
              <a:rPr lang="en-US" dirty="0" err="1" smtClean="0"/>
              <a:t>MeasureValue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Derivedfeature</a:t>
            </a:r>
            <a:endParaRPr lang="en-US" dirty="0" smtClean="0"/>
          </a:p>
          <a:p>
            <a:r>
              <a:rPr lang="en-US" dirty="0" err="1" smtClean="0"/>
              <a:t>Statisztika</a:t>
            </a:r>
            <a:r>
              <a:rPr lang="en-US" dirty="0" smtClean="0"/>
              <a:t> (</a:t>
            </a:r>
            <a:r>
              <a:rPr lang="en-US" dirty="0" err="1" smtClean="0"/>
              <a:t>kényszer</a:t>
            </a:r>
            <a:r>
              <a:rPr lang="en-US" dirty="0" smtClean="0"/>
              <a:t>, </a:t>
            </a:r>
            <a:r>
              <a:rPr lang="en-US" dirty="0" err="1" smtClean="0"/>
              <a:t>osztályszám</a:t>
            </a:r>
            <a:r>
              <a:rPr lang="en-US" dirty="0" smtClean="0"/>
              <a:t>, </a:t>
            </a:r>
            <a:r>
              <a:rPr lang="en-US" dirty="0" err="1" smtClean="0"/>
              <a:t>munkaóra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14196</TotalTime>
  <Words>115</Words>
  <Application>Microsoft Office PowerPoint</Application>
  <PresentationFormat>Diavetítés a képernyőre (4:3 oldalarány)</PresentationFormat>
  <Paragraphs>97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FTSRG presentation</vt:lpstr>
      <vt:lpstr>FTSRG print</vt:lpstr>
      <vt:lpstr>ZTZ (Team 4) </vt:lpstr>
      <vt:lpstr>Robot - Task - Mission</vt:lpstr>
      <vt:lpstr>Robot</vt:lpstr>
      <vt:lpstr>Task</vt:lpstr>
      <vt:lpstr>AreaObject</vt:lpstr>
      <vt:lpstr>Communication</vt:lpstr>
      <vt:lpstr>Property/Value/Conversation</vt:lpstr>
      <vt:lpstr>Choosing Templates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Tamás Bató</cp:lastModifiedBy>
  <cp:revision>2079</cp:revision>
  <dcterms:created xsi:type="dcterms:W3CDTF">2013-06-08T09:47:17Z</dcterms:created>
  <dcterms:modified xsi:type="dcterms:W3CDTF">2016-03-24T13:47:43Z</dcterms:modified>
</cp:coreProperties>
</file>