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6CF"/>
    <a:srgbClr val="F9DD2F"/>
    <a:srgbClr val="FFFFFF"/>
    <a:srgbClr val="762536"/>
    <a:srgbClr val="15795A"/>
    <a:srgbClr val="B83A55"/>
    <a:srgbClr val="FC1D00"/>
    <a:srgbClr val="B41464"/>
    <a:srgbClr val="E7298A"/>
    <a:srgbClr val="4F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 autoAdjust="0"/>
    <p:restoredTop sz="89750" autoAdjust="0"/>
  </p:normalViewPr>
  <p:slideViewPr>
    <p:cSldViewPr snapToGrid="0">
      <p:cViewPr>
        <p:scale>
          <a:sx n="50" d="100"/>
          <a:sy n="50" d="100"/>
        </p:scale>
        <p:origin x="1158" y="-15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hu-HU" sz="2400" b="1" dirty="0" err="1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hu-HU" sz="2400" b="1" dirty="0" err="1" smtClean="0">
                <a:latin typeface="+mn-lt"/>
                <a:cs typeface="+mn-cs"/>
              </a:rPr>
              <a:t>Economics</a:t>
            </a:r>
            <a:endParaRPr lang="hu-HU" sz="2400" b="1" dirty="0" smtClean="0">
              <a:latin typeface="+mn-lt"/>
              <a:cs typeface="+mn-cs"/>
            </a:endParaRP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86525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030" name="Kép 8" descr="ftsrg_logo_new-transparent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40688" y="6497638"/>
            <a:ext cx="1066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298847"/>
          </a:xfrm>
        </p:spPr>
        <p:txBody>
          <a:bodyPr/>
          <a:lstStyle/>
          <a:p>
            <a:r>
              <a:rPr lang="hu-HU" dirty="0" err="1" smtClean="0"/>
              <a:t>IncQuery-D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772400" cy="1814294"/>
          </a:xfrm>
        </p:spPr>
        <p:txBody>
          <a:bodyPr/>
          <a:lstStyle/>
          <a:p>
            <a:r>
              <a:rPr lang="hu-HU" sz="2800" b="1" dirty="0" smtClean="0"/>
              <a:t/>
            </a:r>
            <a:br>
              <a:rPr lang="hu-HU" sz="2800" b="1" dirty="0" smtClean="0"/>
            </a:br>
            <a:r>
              <a:rPr lang="hu-HU" sz="2800" b="1" dirty="0" smtClean="0"/>
              <a:t>MONDO EU FP7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lyamatábra: Feldolgozás 76"/>
          <p:cNvSpPr/>
          <p:nvPr/>
        </p:nvSpPr>
        <p:spPr>
          <a:xfrm>
            <a:off x="4703508" y="1779473"/>
            <a:ext cx="4059492" cy="697027"/>
          </a:xfrm>
          <a:prstGeom prst="flowChart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ProductionRecipe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78" name="Folyamatábra: Feldolgozás 77"/>
          <p:cNvSpPr/>
          <p:nvPr/>
        </p:nvSpPr>
        <p:spPr>
          <a:xfrm>
            <a:off x="560120" y="1776303"/>
            <a:ext cx="3890185" cy="700197"/>
          </a:xfrm>
          <a:prstGeom prst="flowChart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JoinRecipe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8" name="Folyamatábra: Feldolgozás 17"/>
          <p:cNvSpPr/>
          <p:nvPr/>
        </p:nvSpPr>
        <p:spPr>
          <a:xfrm>
            <a:off x="1978174" y="3328116"/>
            <a:ext cx="5203676" cy="2669802"/>
          </a:xfrm>
          <a:prstGeom prst="flowChart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AntiJoinRecipe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Rete</a:t>
            </a:r>
            <a:r>
              <a:rPr lang="hu-HU" dirty="0" smtClean="0"/>
              <a:t> </a:t>
            </a:r>
            <a:r>
              <a:rPr lang="hu-HU" dirty="0" err="1" smtClean="0"/>
              <a:t>recipes</a:t>
            </a:r>
            <a:endParaRPr lang="en-US" dirty="0"/>
          </a:p>
        </p:txBody>
      </p:sp>
      <p:cxnSp>
        <p:nvCxnSpPr>
          <p:cNvPr id="9" name="Szögletes összekötő 19"/>
          <p:cNvCxnSpPr>
            <a:stCxn id="11" idx="0"/>
            <a:endCxn id="13" idx="2"/>
          </p:cNvCxnSpPr>
          <p:nvPr/>
        </p:nvCxnSpPr>
        <p:spPr>
          <a:xfrm flipV="1">
            <a:off x="3215753" y="2406401"/>
            <a:ext cx="0" cy="99005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zögletes összekötő 19"/>
          <p:cNvCxnSpPr>
            <a:stCxn id="15" idx="3"/>
            <a:endCxn id="14" idx="2"/>
          </p:cNvCxnSpPr>
          <p:nvPr/>
        </p:nvCxnSpPr>
        <p:spPr>
          <a:xfrm flipV="1">
            <a:off x="5756066" y="3955551"/>
            <a:ext cx="181994" cy="1337523"/>
          </a:xfrm>
          <a:prstGeom prst="bentConnector2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zögletes összekötő 19"/>
          <p:cNvCxnSpPr>
            <a:stCxn id="14" idx="0"/>
            <a:endCxn id="33" idx="2"/>
          </p:cNvCxnSpPr>
          <p:nvPr/>
        </p:nvCxnSpPr>
        <p:spPr>
          <a:xfrm flipV="1">
            <a:off x="5938060" y="2405950"/>
            <a:ext cx="0" cy="99050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zögletes összekötő 19"/>
          <p:cNvCxnSpPr>
            <a:stCxn id="15" idx="1"/>
            <a:endCxn id="11" idx="2"/>
          </p:cNvCxnSpPr>
          <p:nvPr/>
        </p:nvCxnSpPr>
        <p:spPr>
          <a:xfrm rot="10800000">
            <a:off x="3215754" y="3952720"/>
            <a:ext cx="207413" cy="1340355"/>
          </a:xfrm>
          <a:prstGeom prst="bentConnector2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yamatábra: Feldolgozás 10"/>
          <p:cNvSpPr/>
          <p:nvPr/>
        </p:nvSpPr>
        <p:spPr>
          <a:xfrm>
            <a:off x="2047875" y="3396452"/>
            <a:ext cx="2335756" cy="556267"/>
          </a:xfrm>
          <a:prstGeom prst="flowChart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GenericProjectionIndexer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3" name="Folyamatábra: Feldolgozás 12"/>
          <p:cNvSpPr/>
          <p:nvPr/>
        </p:nvSpPr>
        <p:spPr>
          <a:xfrm>
            <a:off x="2047875" y="1847302"/>
            <a:ext cx="2335756" cy="559099"/>
          </a:xfrm>
          <a:prstGeom prst="flowChart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JoinNode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4" name="Folyamatábra: Feldolgozás 13"/>
          <p:cNvSpPr/>
          <p:nvPr/>
        </p:nvSpPr>
        <p:spPr>
          <a:xfrm>
            <a:off x="4770182" y="3396452"/>
            <a:ext cx="2335756" cy="559099"/>
          </a:xfrm>
          <a:prstGeom prst="flowChart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GenericProjectionIndexer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5" name="Folyamatábra: Feldolgozás 14"/>
          <p:cNvSpPr/>
          <p:nvPr/>
        </p:nvSpPr>
        <p:spPr>
          <a:xfrm>
            <a:off x="3423166" y="5014940"/>
            <a:ext cx="2332900" cy="556267"/>
          </a:xfrm>
          <a:prstGeom prst="flowChart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AntiJoinNode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3" name="Folyamatábra: Feldolgozás 32"/>
          <p:cNvSpPr/>
          <p:nvPr/>
        </p:nvSpPr>
        <p:spPr>
          <a:xfrm>
            <a:off x="4770182" y="1846851"/>
            <a:ext cx="2335756" cy="559099"/>
          </a:xfrm>
          <a:prstGeom prst="flowChart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ProductionNode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27" name="Fehér téglalap"/>
          <p:cNvSpPr/>
          <p:nvPr/>
        </p:nvSpPr>
        <p:spPr>
          <a:xfrm>
            <a:off x="0" y="780717"/>
            <a:ext cx="9143999" cy="56623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1341120" y="2217420"/>
            <a:ext cx="5764818" cy="188530"/>
          </a:xfrm>
          <a:prstGeom prst="rect">
            <a:avLst/>
          </a:prstGeom>
          <a:solidFill>
            <a:srgbClr val="F9DD2F">
              <a:alpha val="69804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1341120" y="4641126"/>
            <a:ext cx="5764818" cy="188530"/>
          </a:xfrm>
          <a:prstGeom prst="rect">
            <a:avLst/>
          </a:prstGeom>
          <a:solidFill>
            <a:srgbClr val="F9DD2F">
              <a:alpha val="69804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7" name="JSON"/>
          <p:cNvSpPr txBox="1">
            <a:spLocks/>
          </p:cNvSpPr>
          <p:nvPr/>
        </p:nvSpPr>
        <p:spPr bwMode="auto">
          <a:xfrm>
            <a:off x="142875" y="777240"/>
            <a:ext cx="8858250" cy="560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</a:t>
            </a:r>
            <a:r>
              <a:rPr lang="hu-HU" sz="11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AntiJoinRecipe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traceInfo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ExistenceNode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\n&lt;; ; ; ; &gt;  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leftParent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"http://www.eclipse.org/incquery/rete/recipes#//ProjectionIndexer",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traceInfo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GenericProjectionIndexer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[0 =&gt; 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]\n",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$ref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/test/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arch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routeSensor.arch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#//@reteRecipes.0/@recipeNodes.5",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</a:t>
            </a:r>
            <a:r>
              <a:rPr lang="hu-HU" sz="11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JoinRecipe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mask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"http://www.eclipse.org/incquery/rete/recipes#//Mask",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sourceIndices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[ 2, 1 ],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sourceArity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2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rightParent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"http://www.eclipse.org/incquery/rete/recipes#//ProjectionIndexer",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traceInfo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GenericProjectionIndexer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[0 =&gt; 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]\n",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$ref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/test/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arch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routeSensor.arch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#//@reteRecipes.0/@recipeNodes.6",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</a:t>
            </a:r>
            <a:r>
              <a:rPr lang="hu-HU" sz="11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ProductionRecipe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mask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"http://www.eclipse.org/incquery/rete/recipes#//Mask",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sourceIndices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[ 1, 0 ], "</a:t>
            </a:r>
            <a:r>
              <a:rPr lang="hu-HU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sourceArity</a:t>
            </a: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2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hu-HU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8" grpId="0" animBg="1"/>
      <p:bldP spid="27" grpId="0" animBg="1"/>
      <p:bldP spid="20" grpId="0" animBg="1"/>
      <p:bldP spid="2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zögletes összekötő 65"/>
          <p:cNvCxnSpPr>
            <a:stCxn id="7" idx="3"/>
            <a:endCxn id="11" idx="2"/>
          </p:cNvCxnSpPr>
          <p:nvPr/>
        </p:nvCxnSpPr>
        <p:spPr>
          <a:xfrm flipV="1">
            <a:off x="1989438" y="2448950"/>
            <a:ext cx="4870621" cy="89973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zögletes összekötő 77"/>
          <p:cNvCxnSpPr>
            <a:stCxn id="10" idx="0"/>
            <a:endCxn id="9" idx="2"/>
          </p:cNvCxnSpPr>
          <p:nvPr/>
        </p:nvCxnSpPr>
        <p:spPr>
          <a:xfrm rot="16200000" flipV="1">
            <a:off x="3054809" y="2172352"/>
            <a:ext cx="1572166" cy="2125362"/>
          </a:xfrm>
          <a:prstGeom prst="bentConnector3">
            <a:avLst>
              <a:gd name="adj1" fmla="val 35853"/>
            </a:avLst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>
            <a:stCxn id="7" idx="3"/>
            <a:endCxn id="9" idx="2"/>
          </p:cNvCxnSpPr>
          <p:nvPr/>
        </p:nvCxnSpPr>
        <p:spPr>
          <a:xfrm flipV="1">
            <a:off x="1989438" y="2448950"/>
            <a:ext cx="788773" cy="89973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zögletes összekötő 14"/>
          <p:cNvCxnSpPr>
            <a:stCxn id="7" idx="3"/>
            <a:endCxn id="11" idx="2"/>
          </p:cNvCxnSpPr>
          <p:nvPr/>
        </p:nvCxnSpPr>
        <p:spPr>
          <a:xfrm flipV="1">
            <a:off x="1989438" y="2448950"/>
            <a:ext cx="4870621" cy="89973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7" idx="2"/>
            <a:endCxn id="10" idx="1"/>
          </p:cNvCxnSpPr>
          <p:nvPr/>
        </p:nvCxnSpPr>
        <p:spPr>
          <a:xfrm rot="16200000" flipH="1">
            <a:off x="1558989" y="3142756"/>
            <a:ext cx="1085378" cy="201621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stCxn id="9" idx="2"/>
            <a:endCxn id="7" idx="3"/>
          </p:cNvCxnSpPr>
          <p:nvPr/>
        </p:nvCxnSpPr>
        <p:spPr>
          <a:xfrm rot="5400000">
            <a:off x="1933959" y="2504430"/>
            <a:ext cx="899732" cy="78877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zögletes összekötő 37"/>
          <p:cNvCxnSpPr>
            <a:stCxn id="11" idx="2"/>
            <a:endCxn id="7" idx="3"/>
          </p:cNvCxnSpPr>
          <p:nvPr/>
        </p:nvCxnSpPr>
        <p:spPr>
          <a:xfrm rot="5400000">
            <a:off x="3974883" y="463506"/>
            <a:ext cx="899732" cy="487062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zögletes összekötő 40"/>
          <p:cNvCxnSpPr>
            <a:stCxn id="10" idx="1"/>
            <a:endCxn id="7" idx="2"/>
          </p:cNvCxnSpPr>
          <p:nvPr/>
        </p:nvCxnSpPr>
        <p:spPr>
          <a:xfrm rot="10800000">
            <a:off x="1093574" y="3608173"/>
            <a:ext cx="2016211" cy="108537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Deployment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2789340" y="2878113"/>
            <a:ext cx="10675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rgbClr val="762536"/>
                </a:solidFill>
              </a:rPr>
              <a:t>JoinRecipe</a:t>
            </a:r>
            <a:endParaRPr lang="en-US" sz="1600" dirty="0">
              <a:solidFill>
                <a:srgbClr val="762536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6871188" y="2878113"/>
            <a:ext cx="165571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rgbClr val="762536"/>
                </a:solidFill>
              </a:rPr>
              <a:t>ProductionRecipe</a:t>
            </a:r>
            <a:endParaRPr lang="en-US" sz="1600" dirty="0">
              <a:solidFill>
                <a:srgbClr val="762536"/>
              </a:solidFill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1227438" y="4780664"/>
            <a:ext cx="14070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rgbClr val="762536"/>
                </a:solidFill>
              </a:rPr>
              <a:t>AntiJoinRecipe</a:t>
            </a:r>
            <a:endParaRPr lang="en-US" sz="1600" dirty="0">
              <a:solidFill>
                <a:srgbClr val="762536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600958" y="4792451"/>
            <a:ext cx="5272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6"/>
                </a:solidFill>
              </a:rPr>
              <a:t>OK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8" name="Szövegdoboz 47"/>
          <p:cNvSpPr txBox="1"/>
          <p:nvPr/>
        </p:nvSpPr>
        <p:spPr>
          <a:xfrm>
            <a:off x="2804149" y="2882232"/>
            <a:ext cx="4283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6"/>
                </a:solidFill>
              </a:rPr>
              <a:t>OK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6908231" y="2882232"/>
            <a:ext cx="4283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6"/>
                </a:solidFill>
              </a:rPr>
              <a:t>OK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0" name="Téglalap 49"/>
          <p:cNvSpPr/>
          <p:nvPr/>
        </p:nvSpPr>
        <p:spPr>
          <a:xfrm>
            <a:off x="117388" y="5521455"/>
            <a:ext cx="1952368" cy="3913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recipe </a:t>
            </a:r>
            <a:r>
              <a:rPr lang="hu-H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</a:rPr>
              <a:t>Akka</a:t>
            </a:r>
            <a:r>
              <a:rPr lang="hu-HU" sz="1600" dirty="0" smtClean="0">
                <a:solidFill>
                  <a:schemeClr val="bg1"/>
                </a:solidFill>
              </a:rPr>
              <a:t> URI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1" name="Téglalap 50"/>
          <p:cNvSpPr/>
          <p:nvPr/>
        </p:nvSpPr>
        <p:spPr>
          <a:xfrm>
            <a:off x="117388" y="5910504"/>
            <a:ext cx="1952368" cy="3913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recipe </a:t>
            </a:r>
            <a:r>
              <a:rPr lang="hu-HU" sz="1600" dirty="0">
                <a:solidFill>
                  <a:schemeClr val="bg1"/>
                </a:solidFill>
                <a:sym typeface="Symbol" panose="05050102010706020507" pitchFamily="18" charset="2"/>
              </a:rPr>
              <a:t> </a:t>
            </a:r>
            <a:r>
              <a:rPr lang="hu-H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EMF URI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2" name="Jobb oldali kapcsos zárójel 51"/>
          <p:cNvSpPr/>
          <p:nvPr/>
        </p:nvSpPr>
        <p:spPr>
          <a:xfrm>
            <a:off x="2182923" y="5521455"/>
            <a:ext cx="160638" cy="78043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églalap 52"/>
          <p:cNvSpPr/>
          <p:nvPr/>
        </p:nvSpPr>
        <p:spPr>
          <a:xfrm>
            <a:off x="2456728" y="5717147"/>
            <a:ext cx="1952368" cy="3913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EMF URI </a:t>
            </a:r>
            <a:r>
              <a:rPr lang="hu-HU" sz="1600" dirty="0" smtClean="0">
                <a:solidFill>
                  <a:schemeClr val="bg1"/>
                </a:solidFill>
              </a:rPr>
              <a:t> </a:t>
            </a:r>
            <a:r>
              <a:rPr lang="hu-HU" sz="1600" dirty="0" err="1" smtClean="0">
                <a:solidFill>
                  <a:schemeClr val="bg1"/>
                </a:solidFill>
              </a:rPr>
              <a:t>Akka</a:t>
            </a:r>
            <a:r>
              <a:rPr lang="hu-HU" sz="1600" dirty="0" smtClean="0">
                <a:solidFill>
                  <a:schemeClr val="bg1"/>
                </a:solidFill>
              </a:rPr>
              <a:t> URI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65" name="Szögletes összekötő 64"/>
          <p:cNvCxnSpPr>
            <a:stCxn id="7" idx="3"/>
            <a:endCxn id="9" idx="2"/>
          </p:cNvCxnSpPr>
          <p:nvPr/>
        </p:nvCxnSpPr>
        <p:spPr>
          <a:xfrm flipV="1">
            <a:off x="1989438" y="2448950"/>
            <a:ext cx="788773" cy="89973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zögletes összekötő 66"/>
          <p:cNvCxnSpPr>
            <a:stCxn id="7" idx="2"/>
            <a:endCxn id="10" idx="1"/>
          </p:cNvCxnSpPr>
          <p:nvPr/>
        </p:nvCxnSpPr>
        <p:spPr>
          <a:xfrm rot="16200000" flipH="1">
            <a:off x="1558989" y="3142756"/>
            <a:ext cx="1085378" cy="201621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Szövegdoboz 73"/>
          <p:cNvSpPr txBox="1"/>
          <p:nvPr/>
        </p:nvSpPr>
        <p:spPr>
          <a:xfrm>
            <a:off x="1303638" y="4775917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2"/>
                </a:solidFill>
              </a:rPr>
              <a:t>URI </a:t>
            </a:r>
            <a:r>
              <a:rPr lang="hu-HU" sz="1600" dirty="0" err="1" smtClean="0">
                <a:solidFill>
                  <a:schemeClr val="accent2"/>
                </a:solidFill>
              </a:rPr>
              <a:t>mapping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2778211" y="2882231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2"/>
                </a:solidFill>
              </a:rPr>
              <a:t>URI </a:t>
            </a:r>
            <a:r>
              <a:rPr lang="hu-HU" sz="1600" dirty="0" err="1" smtClean="0">
                <a:solidFill>
                  <a:schemeClr val="accent2"/>
                </a:solidFill>
              </a:rPr>
              <a:t>mapping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6" name="Szövegdoboz 75"/>
          <p:cNvSpPr txBox="1"/>
          <p:nvPr/>
        </p:nvSpPr>
        <p:spPr>
          <a:xfrm>
            <a:off x="6882771" y="2882231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solidFill>
                  <a:schemeClr val="accent2"/>
                </a:solidFill>
              </a:rPr>
              <a:t>URI </a:t>
            </a:r>
            <a:r>
              <a:rPr lang="hu-HU" sz="1600" dirty="0" err="1" smtClean="0">
                <a:solidFill>
                  <a:schemeClr val="accent2"/>
                </a:solidFill>
              </a:rPr>
              <a:t>mapping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82" name="Szögletes összekötő 81"/>
          <p:cNvCxnSpPr>
            <a:stCxn id="10" idx="0"/>
            <a:endCxn id="11" idx="2"/>
          </p:cNvCxnSpPr>
          <p:nvPr/>
        </p:nvCxnSpPr>
        <p:spPr>
          <a:xfrm rot="5400000" flipH="1" flipV="1">
            <a:off x="5095733" y="2256790"/>
            <a:ext cx="1572166" cy="1956486"/>
          </a:xfrm>
          <a:prstGeom prst="bentConnector3">
            <a:avLst>
              <a:gd name="adj1" fmla="val 35853"/>
            </a:avLst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Szövegdoboz 85"/>
          <p:cNvSpPr txBox="1"/>
          <p:nvPr/>
        </p:nvSpPr>
        <p:spPr>
          <a:xfrm>
            <a:off x="3053492" y="3484789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rgbClr val="2B56CF"/>
                </a:solidFill>
              </a:rPr>
              <a:t>subscribe</a:t>
            </a:r>
            <a:endParaRPr lang="en-US" sz="1600" dirty="0">
              <a:solidFill>
                <a:srgbClr val="2B56CF"/>
              </a:solidFill>
            </a:endParaRPr>
          </a:p>
        </p:txBody>
      </p:sp>
      <p:sp>
        <p:nvSpPr>
          <p:cNvPr id="87" name="Szövegdoboz 86"/>
          <p:cNvSpPr txBox="1"/>
          <p:nvPr/>
        </p:nvSpPr>
        <p:spPr>
          <a:xfrm>
            <a:off x="5203824" y="3484789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rgbClr val="2B56CF"/>
                </a:solidFill>
              </a:rPr>
              <a:t>subscribe</a:t>
            </a:r>
            <a:endParaRPr lang="en-US" sz="1600" dirty="0">
              <a:solidFill>
                <a:srgbClr val="2B56CF"/>
              </a:solidFill>
            </a:endParaRPr>
          </a:p>
        </p:txBody>
      </p:sp>
      <p:cxnSp>
        <p:nvCxnSpPr>
          <p:cNvPr id="39" name="Szögletes összekötő 38"/>
          <p:cNvCxnSpPr>
            <a:stCxn id="9" idx="2"/>
            <a:endCxn id="10" idx="0"/>
          </p:cNvCxnSpPr>
          <p:nvPr/>
        </p:nvCxnSpPr>
        <p:spPr>
          <a:xfrm rot="16200000" flipH="1">
            <a:off x="3054809" y="2172352"/>
            <a:ext cx="1572166" cy="212536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1" idx="2"/>
            <a:endCxn id="10" idx="0"/>
          </p:cNvCxnSpPr>
          <p:nvPr/>
        </p:nvCxnSpPr>
        <p:spPr>
          <a:xfrm rot="5400000">
            <a:off x="5095733" y="2256790"/>
            <a:ext cx="1572166" cy="195648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Szövegdoboz 41"/>
          <p:cNvSpPr txBox="1"/>
          <p:nvPr/>
        </p:nvSpPr>
        <p:spPr>
          <a:xfrm>
            <a:off x="3142057" y="3484789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chemeClr val="accent3"/>
                </a:solidFill>
              </a:rPr>
              <a:t>subscribed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5292389" y="3484789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 smtClean="0">
                <a:solidFill>
                  <a:schemeClr val="accent3"/>
                </a:solidFill>
              </a:rPr>
              <a:t>subscribed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47" name="Szögletes összekötő 46"/>
          <p:cNvCxnSpPr>
            <a:stCxn id="10" idx="1"/>
            <a:endCxn id="7" idx="2"/>
          </p:cNvCxnSpPr>
          <p:nvPr/>
        </p:nvCxnSpPr>
        <p:spPr>
          <a:xfrm rot="10800000">
            <a:off x="1093574" y="3608173"/>
            <a:ext cx="2016211" cy="108537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Szövegdoboz 53"/>
          <p:cNvSpPr txBox="1"/>
          <p:nvPr/>
        </p:nvSpPr>
        <p:spPr>
          <a:xfrm>
            <a:off x="1295810" y="4780664"/>
            <a:ext cx="12546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initialized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zögletes összekötő 54"/>
          <p:cNvCxnSpPr>
            <a:stCxn id="9" idx="2"/>
            <a:endCxn id="10" idx="0"/>
          </p:cNvCxnSpPr>
          <p:nvPr/>
        </p:nvCxnSpPr>
        <p:spPr>
          <a:xfrm rot="16200000" flipH="1">
            <a:off x="3054809" y="2172352"/>
            <a:ext cx="1572166" cy="2125362"/>
          </a:xfrm>
          <a:prstGeom prst="bentConnector3">
            <a:avLst>
              <a:gd name="adj1" fmla="val 56462"/>
            </a:avLst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zögletes összekötő 55"/>
          <p:cNvCxnSpPr>
            <a:stCxn id="11" idx="2"/>
            <a:endCxn id="10" idx="0"/>
          </p:cNvCxnSpPr>
          <p:nvPr/>
        </p:nvCxnSpPr>
        <p:spPr>
          <a:xfrm rot="5400000">
            <a:off x="5095733" y="2256790"/>
            <a:ext cx="1572166" cy="1956486"/>
          </a:xfrm>
          <a:prstGeom prst="bentConnector3">
            <a:avLst>
              <a:gd name="adj1" fmla="val 56664"/>
            </a:avLst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197708" y="3089190"/>
            <a:ext cx="1791730" cy="518983"/>
          </a:xfrm>
          <a:prstGeom prst="rect">
            <a:avLst/>
          </a:prstGeom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 smtClean="0">
                <a:solidFill>
                  <a:schemeClr val="bg1"/>
                </a:solidFill>
              </a:rPr>
              <a:t>coordinator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984422" y="1104081"/>
            <a:ext cx="3587578" cy="1344869"/>
          </a:xfrm>
          <a:prstGeom prst="rect">
            <a:avLst/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109784" y="4021116"/>
            <a:ext cx="3587578" cy="1344869"/>
          </a:xfrm>
          <a:prstGeom prst="rect">
            <a:avLst/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066270" y="1104081"/>
            <a:ext cx="3587578" cy="1344869"/>
          </a:xfrm>
          <a:prstGeom prst="rect">
            <a:avLst/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1" name="Folyamatábra: Feldolgozás 30"/>
          <p:cNvSpPr/>
          <p:nvPr/>
        </p:nvSpPr>
        <p:spPr>
          <a:xfrm>
            <a:off x="1632881" y="1516263"/>
            <a:ext cx="2335756" cy="559099"/>
          </a:xfrm>
          <a:prstGeom prst="flowChartProcess">
            <a:avLst/>
          </a:prstGeom>
          <a:ln w="28575"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JoinNode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2" name="Folyamatábra: Feldolgozás 31"/>
          <p:cNvSpPr/>
          <p:nvPr/>
        </p:nvSpPr>
        <p:spPr>
          <a:xfrm>
            <a:off x="3737123" y="4415416"/>
            <a:ext cx="2332900" cy="556267"/>
          </a:xfrm>
          <a:prstGeom prst="flowChartProcess">
            <a:avLst/>
          </a:prstGeom>
          <a:ln w="28575"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AntiJoinNode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3" name="Folyamatábra: Feldolgozás 32"/>
          <p:cNvSpPr/>
          <p:nvPr/>
        </p:nvSpPr>
        <p:spPr>
          <a:xfrm>
            <a:off x="5801667" y="1506495"/>
            <a:ext cx="2335756" cy="559099"/>
          </a:xfrm>
          <a:prstGeom prst="flowChartProcess">
            <a:avLst/>
          </a:prstGeom>
          <a:ln w="28575"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1600" dirty="0" err="1" smtClean="0">
                <a:solidFill>
                  <a:schemeClr val="bg1"/>
                </a:solidFill>
              </a:rPr>
              <a:t>ProductionNode</a:t>
            </a:r>
            <a:endParaRPr lang="hu-H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9" grpId="0"/>
      <p:bldP spid="29" grpId="1"/>
      <p:bldP spid="44" grpId="2"/>
      <p:bldP spid="44" grpId="3"/>
      <p:bldP spid="48" grpId="2"/>
      <p:bldP spid="48" grpId="3"/>
      <p:bldP spid="49" grpId="2"/>
      <p:bldP spid="49" grpId="3"/>
      <p:bldP spid="50" grpId="0" animBg="1"/>
      <p:bldP spid="52" grpId="0" animBg="1"/>
      <p:bldP spid="53" grpId="0" animBg="1"/>
      <p:bldP spid="74" grpId="0"/>
      <p:bldP spid="74" grpId="1"/>
      <p:bldP spid="75" grpId="0"/>
      <p:bldP spid="75" grpId="1"/>
      <p:bldP spid="76" grpId="0"/>
      <p:bldP spid="76" grpId="1"/>
      <p:bldP spid="86" grpId="0"/>
      <p:bldP spid="86" grpId="1"/>
      <p:bldP spid="87" grpId="0"/>
      <p:bldP spid="87" grpId="1"/>
      <p:bldP spid="42" grpId="0"/>
      <p:bldP spid="42" grpId="1"/>
      <p:bldP spid="43" grpId="0"/>
      <p:bldP spid="43" grpId="1"/>
      <p:bldP spid="54" grpId="0"/>
      <p:bldP spid="54" grpId="1"/>
      <p:bldP spid="9" grpId="0" animBg="1"/>
      <p:bldP spid="10" grpId="0" animBg="1"/>
      <p:bldP spid="11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FTSRG</Template>
  <TotalTime>11003</TotalTime>
  <Words>276</Words>
  <Application>Microsoft Office PowerPoint</Application>
  <PresentationFormat>Diavetítés a képernyőre (4:3 oldalarány)</PresentationFormat>
  <Paragraphs>62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Courier New</vt:lpstr>
      <vt:lpstr>Symbol</vt:lpstr>
      <vt:lpstr>Wingdings</vt:lpstr>
      <vt:lpstr>FTSRG</vt:lpstr>
      <vt:lpstr>IncQuery-D</vt:lpstr>
      <vt:lpstr>Rete recipes</vt:lpstr>
      <vt:lpstr>Deployment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1438</cp:revision>
  <dcterms:created xsi:type="dcterms:W3CDTF">2013-06-08T09:47:17Z</dcterms:created>
  <dcterms:modified xsi:type="dcterms:W3CDTF">2014-02-18T14:18:41Z</dcterms:modified>
</cp:coreProperties>
</file>