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0" d="100"/>
          <a:sy n="50" d="100"/>
        </p:scale>
        <p:origin x="13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200E-4AE3-42AF-B10D-6DCBF15FA1C9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A0F5-B573-4870-9B22-7C448F513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67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200E-4AE3-42AF-B10D-6DCBF15FA1C9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A0F5-B573-4870-9B22-7C448F513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01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200E-4AE3-42AF-B10D-6DCBF15FA1C9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A0F5-B573-4870-9B22-7C448F513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82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200E-4AE3-42AF-B10D-6DCBF15FA1C9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A0F5-B573-4870-9B22-7C448F513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99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200E-4AE3-42AF-B10D-6DCBF15FA1C9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A0F5-B573-4870-9B22-7C448F513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283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200E-4AE3-42AF-B10D-6DCBF15FA1C9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A0F5-B573-4870-9B22-7C448F513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8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200E-4AE3-42AF-B10D-6DCBF15FA1C9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A0F5-B573-4870-9B22-7C448F513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028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200E-4AE3-42AF-B10D-6DCBF15FA1C9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A0F5-B573-4870-9B22-7C448F513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09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200E-4AE3-42AF-B10D-6DCBF15FA1C9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A0F5-B573-4870-9B22-7C448F513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74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200E-4AE3-42AF-B10D-6DCBF15FA1C9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A0F5-B573-4870-9B22-7C448F513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18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200E-4AE3-42AF-B10D-6DCBF15FA1C9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A0F5-B573-4870-9B22-7C448F513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92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9200E-4AE3-42AF-B10D-6DCBF15FA1C9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1A0F5-B573-4870-9B22-7C448F513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29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gy oldalon két sarkán levágott téglalap 3"/>
          <p:cNvSpPr/>
          <p:nvPr/>
        </p:nvSpPr>
        <p:spPr>
          <a:xfrm>
            <a:off x="4869288" y="3618417"/>
            <a:ext cx="2520000" cy="1080120"/>
          </a:xfrm>
          <a:prstGeom prst="snip2SameRect">
            <a:avLst>
              <a:gd name="adj1" fmla="val 50000"/>
              <a:gd name="adj2" fmla="val 50000"/>
            </a:avLst>
          </a:prstGeom>
          <a:solidFill>
            <a:schemeClr val="bg2"/>
          </a:solidFill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cap="small" dirty="0" err="1" smtClean="0">
                <a:solidFill>
                  <a:schemeClr val="tx1"/>
                </a:solidFill>
                <a:latin typeface="Clear Sans" panose="020B0503030202020304" pitchFamily="34" charset="0"/>
                <a:cs typeface="Clear Sans" panose="020B0503030202020304" pitchFamily="34" charset="0"/>
              </a:rPr>
              <a:t>Viatra</a:t>
            </a:r>
            <a:r>
              <a:rPr lang="hu-HU" sz="2000" dirty="0" smtClean="0">
                <a:solidFill>
                  <a:schemeClr val="tx1"/>
                </a:solidFill>
                <a:latin typeface="Clear Sans" panose="020B0503030202020304" pitchFamily="34" charset="0"/>
                <a:cs typeface="Clear Sans" panose="020B0503030202020304" pitchFamily="34" charset="0"/>
              </a:rPr>
              <a:t/>
            </a:r>
            <a:br>
              <a:rPr lang="hu-HU" sz="2000" dirty="0" smtClean="0">
                <a:solidFill>
                  <a:schemeClr val="tx1"/>
                </a:solidFill>
                <a:latin typeface="Clear Sans" panose="020B0503030202020304" pitchFamily="34" charset="0"/>
                <a:cs typeface="Clear Sans" panose="020B0503030202020304" pitchFamily="34" charset="0"/>
              </a:rPr>
            </a:br>
            <a:r>
              <a:rPr lang="hu-HU" sz="2000" dirty="0" err="1" smtClean="0">
                <a:solidFill>
                  <a:schemeClr val="tx1"/>
                </a:solidFill>
                <a:latin typeface="Clear Sans" panose="020B0503030202020304" pitchFamily="34" charset="0"/>
                <a:cs typeface="Clear Sans" panose="020B0503030202020304" pitchFamily="34" charset="0"/>
              </a:rPr>
              <a:t>transformation</a:t>
            </a:r>
            <a:r>
              <a:rPr lang="hu-HU" sz="2000" dirty="0" smtClean="0">
                <a:solidFill>
                  <a:schemeClr val="tx1"/>
                </a:solidFill>
                <a:latin typeface="Clear Sans" panose="020B0503030202020304" pitchFamily="34" charset="0"/>
                <a:cs typeface="Clear Sans" panose="020B0503030202020304" pitchFamily="34" charset="0"/>
              </a:rPr>
              <a:t> </a:t>
            </a:r>
            <a:br>
              <a:rPr lang="hu-HU" sz="2000" dirty="0" smtClean="0">
                <a:solidFill>
                  <a:schemeClr val="tx1"/>
                </a:solidFill>
                <a:latin typeface="Clear Sans" panose="020B0503030202020304" pitchFamily="34" charset="0"/>
                <a:cs typeface="Clear Sans" panose="020B0503030202020304" pitchFamily="34" charset="0"/>
              </a:rPr>
            </a:br>
            <a:r>
              <a:rPr lang="hu-HU" sz="2000" dirty="0" err="1" smtClean="0">
                <a:solidFill>
                  <a:schemeClr val="tx1"/>
                </a:solidFill>
                <a:latin typeface="Clear Sans" panose="020B0503030202020304" pitchFamily="34" charset="0"/>
                <a:cs typeface="Clear Sans" panose="020B0503030202020304" pitchFamily="34" charset="0"/>
              </a:rPr>
              <a:t>rules</a:t>
            </a:r>
            <a:endParaRPr lang="hu-HU" sz="2000" dirty="0" smtClean="0">
              <a:solidFill>
                <a:schemeClr val="tx1"/>
              </a:solidFill>
              <a:latin typeface="Clear Sans" panose="020B0503030202020304" pitchFamily="34" charset="0"/>
              <a:cs typeface="Clear Sans" panose="020B0503030202020304" pitchFamily="34" charset="0"/>
            </a:endParaRPr>
          </a:p>
        </p:txBody>
      </p:sp>
      <p:sp>
        <p:nvSpPr>
          <p:cNvPr id="5" name="Átellenes sarkain levágott téglalap 4"/>
          <p:cNvSpPr/>
          <p:nvPr/>
        </p:nvSpPr>
        <p:spPr>
          <a:xfrm>
            <a:off x="1049056" y="2002682"/>
            <a:ext cx="2088232" cy="1008112"/>
          </a:xfrm>
          <a:prstGeom prst="snip2Diag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err="1" smtClean="0">
                <a:latin typeface="Clear Sans" panose="020B0503030202020304" pitchFamily="34" charset="0"/>
                <a:cs typeface="Clear Sans" panose="020B0503030202020304" pitchFamily="34" charset="0"/>
              </a:rPr>
              <a:t>source</a:t>
            </a:r>
            <a:r>
              <a:rPr lang="hu-HU" sz="2000" dirty="0" smtClean="0">
                <a:latin typeface="Clear Sans" panose="020B0503030202020304" pitchFamily="34" charset="0"/>
                <a:cs typeface="Clear Sans" panose="020B0503030202020304" pitchFamily="34" charset="0"/>
              </a:rPr>
              <a:t> </a:t>
            </a:r>
            <a:r>
              <a:rPr lang="hu-HU" sz="2000" dirty="0" err="1" smtClean="0">
                <a:latin typeface="Clear Sans" panose="020B0503030202020304" pitchFamily="34" charset="0"/>
                <a:cs typeface="Clear Sans" panose="020B0503030202020304" pitchFamily="34" charset="0"/>
              </a:rPr>
              <a:t>code</a:t>
            </a:r>
            <a:endParaRPr lang="hu-HU" sz="2000" dirty="0">
              <a:latin typeface="Clear Sans" panose="020B0503030202020304" pitchFamily="34" charset="0"/>
              <a:cs typeface="Clear Sans" panose="020B0503030202020304" pitchFamily="34" charset="0"/>
            </a:endParaRPr>
          </a:p>
        </p:txBody>
      </p:sp>
      <p:sp>
        <p:nvSpPr>
          <p:cNvPr id="6" name="Egy oldalon két sarkán levágott téglalap 5"/>
          <p:cNvSpPr/>
          <p:nvPr/>
        </p:nvSpPr>
        <p:spPr>
          <a:xfrm>
            <a:off x="7363251" y="2112087"/>
            <a:ext cx="2520000" cy="1080120"/>
          </a:xfrm>
          <a:prstGeom prst="snip2SameRect">
            <a:avLst>
              <a:gd name="adj1" fmla="val 50000"/>
              <a:gd name="adj2" fmla="val 50000"/>
            </a:avLst>
          </a:prstGeom>
          <a:solidFill>
            <a:schemeClr val="bg2"/>
          </a:solidFill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cap="small" dirty="0" err="1" smtClean="0">
                <a:solidFill>
                  <a:schemeClr val="tx1"/>
                </a:solidFill>
                <a:latin typeface="Clear Sans" panose="020B0503030202020304" pitchFamily="34" charset="0"/>
                <a:cs typeface="Clear Sans" panose="020B0503030202020304" pitchFamily="34" charset="0"/>
              </a:rPr>
              <a:t>IncQuery</a:t>
            </a:r>
            <a:r>
              <a:rPr lang="hu-HU" sz="2000" dirty="0" smtClean="0">
                <a:solidFill>
                  <a:schemeClr val="tx1"/>
                </a:solidFill>
                <a:latin typeface="Clear Sans" panose="020B0503030202020304" pitchFamily="34" charset="0"/>
                <a:cs typeface="Clear Sans" panose="020B0503030202020304" pitchFamily="34" charset="0"/>
              </a:rPr>
              <a:t/>
            </a:r>
            <a:br>
              <a:rPr lang="hu-HU" sz="2000" dirty="0" smtClean="0">
                <a:solidFill>
                  <a:schemeClr val="tx1"/>
                </a:solidFill>
                <a:latin typeface="Clear Sans" panose="020B0503030202020304" pitchFamily="34" charset="0"/>
                <a:cs typeface="Clear Sans" panose="020B0503030202020304" pitchFamily="34" charset="0"/>
              </a:rPr>
            </a:br>
            <a:r>
              <a:rPr lang="hu-HU" sz="2000" dirty="0" err="1" smtClean="0">
                <a:solidFill>
                  <a:schemeClr val="tx1"/>
                </a:solidFill>
                <a:latin typeface="Clear Sans" panose="020B0503030202020304" pitchFamily="34" charset="0"/>
                <a:cs typeface="Clear Sans" panose="020B0503030202020304" pitchFamily="34" charset="0"/>
              </a:rPr>
              <a:t>patterns</a:t>
            </a:r>
            <a:endParaRPr lang="hu-HU" sz="2000" dirty="0">
              <a:solidFill>
                <a:schemeClr val="tx1"/>
              </a:solidFill>
              <a:latin typeface="Clear Sans" panose="020B0503030202020304" pitchFamily="34" charset="0"/>
              <a:cs typeface="Clear Sans" panose="020B0503030202020304" pitchFamily="34" charset="0"/>
            </a:endParaRPr>
          </a:p>
        </p:txBody>
      </p:sp>
      <p:sp>
        <p:nvSpPr>
          <p:cNvPr id="7" name="Szalagnyíl balra 6"/>
          <p:cNvSpPr/>
          <p:nvPr/>
        </p:nvSpPr>
        <p:spPr>
          <a:xfrm rot="3173716">
            <a:off x="7169368" y="3079391"/>
            <a:ext cx="578160" cy="651842"/>
          </a:xfrm>
          <a:prstGeom prst="curvedLeftArrow">
            <a:avLst>
              <a:gd name="adj1" fmla="val 25000"/>
              <a:gd name="adj2" fmla="val 56372"/>
              <a:gd name="adj3" fmla="val 25000"/>
            </a:avLst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tx1"/>
              </a:solidFill>
              <a:latin typeface="Clear Sans" panose="020B0503030202020304" pitchFamily="34" charset="0"/>
              <a:cs typeface="Clear Sans" panose="020B0503030202020304" pitchFamily="34" charset="0"/>
            </a:endParaRPr>
          </a:p>
        </p:txBody>
      </p:sp>
      <p:sp>
        <p:nvSpPr>
          <p:cNvPr id="8" name="Szalagnyíl jobbra 7"/>
          <p:cNvSpPr/>
          <p:nvPr/>
        </p:nvSpPr>
        <p:spPr>
          <a:xfrm rot="18516002">
            <a:off x="4588302" y="3073394"/>
            <a:ext cx="504056" cy="706835"/>
          </a:xfrm>
          <a:prstGeom prst="curvedRightArrow">
            <a:avLst>
              <a:gd name="adj1" fmla="val 25000"/>
              <a:gd name="adj2" fmla="val 70115"/>
              <a:gd name="adj3" fmla="val 25000"/>
            </a:avLst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tx1"/>
              </a:solidFill>
              <a:latin typeface="Clear Sans" panose="020B0503030202020304" pitchFamily="34" charset="0"/>
              <a:cs typeface="Clear Sans" panose="020B0503030202020304" pitchFamily="34" charset="0"/>
            </a:endParaRPr>
          </a:p>
        </p:txBody>
      </p:sp>
      <p:sp>
        <p:nvSpPr>
          <p:cNvPr id="9" name="Könnycsepp 8"/>
          <p:cNvSpPr/>
          <p:nvPr/>
        </p:nvSpPr>
        <p:spPr>
          <a:xfrm rot="16200000">
            <a:off x="6336735" y="1910678"/>
            <a:ext cx="1296144" cy="1296144"/>
          </a:xfrm>
          <a:prstGeom prst="teardrop">
            <a:avLst>
              <a:gd name="adj" fmla="val 36408"/>
            </a:avLst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hu-HU" sz="2000" dirty="0" smtClean="0">
                <a:latin typeface="Clear Sans" panose="020B0503030202020304" pitchFamily="34" charset="0"/>
                <a:cs typeface="Clear Sans" panose="020B0503030202020304" pitchFamily="34" charset="0"/>
              </a:rPr>
              <a:t>PG</a:t>
            </a:r>
            <a:endParaRPr lang="hu-HU" sz="2000" dirty="0">
              <a:latin typeface="Clear Sans" panose="020B0503030202020304" pitchFamily="34" charset="0"/>
              <a:cs typeface="Clear Sans" panose="020B0503030202020304" pitchFamily="34" charset="0"/>
            </a:endParaRPr>
          </a:p>
        </p:txBody>
      </p:sp>
      <p:sp>
        <p:nvSpPr>
          <p:cNvPr id="10" name="Könnycsepp 9"/>
          <p:cNvSpPr/>
          <p:nvPr/>
        </p:nvSpPr>
        <p:spPr>
          <a:xfrm>
            <a:off x="4625696" y="1910678"/>
            <a:ext cx="1296144" cy="1296144"/>
          </a:xfrm>
          <a:prstGeom prst="teardrop">
            <a:avLst>
              <a:gd name="adj" fmla="val 38394"/>
            </a:avLst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latin typeface="Clear Sans" panose="020B0503030202020304" pitchFamily="34" charset="0"/>
                <a:cs typeface="Clear Sans" panose="020B0503030202020304" pitchFamily="34" charset="0"/>
              </a:rPr>
              <a:t>JDT</a:t>
            </a:r>
            <a:br>
              <a:rPr lang="hu-HU" sz="2000" dirty="0" smtClean="0">
                <a:latin typeface="Clear Sans" panose="020B0503030202020304" pitchFamily="34" charset="0"/>
                <a:cs typeface="Clear Sans" panose="020B0503030202020304" pitchFamily="34" charset="0"/>
              </a:rPr>
            </a:br>
            <a:r>
              <a:rPr lang="hu-HU" sz="2000" dirty="0" smtClean="0">
                <a:latin typeface="Clear Sans" panose="020B0503030202020304" pitchFamily="34" charset="0"/>
                <a:cs typeface="Clear Sans" panose="020B0503030202020304" pitchFamily="34" charset="0"/>
              </a:rPr>
              <a:t>ASG</a:t>
            </a:r>
            <a:endParaRPr lang="hu-HU" sz="2000" dirty="0">
              <a:latin typeface="Clear Sans" panose="020B0503030202020304" pitchFamily="34" charset="0"/>
              <a:cs typeface="Clear Sans" panose="020B0503030202020304" pitchFamily="34" charset="0"/>
            </a:endParaRPr>
          </a:p>
        </p:txBody>
      </p:sp>
      <p:sp>
        <p:nvSpPr>
          <p:cNvPr id="11" name="Balra-jobbra nyíl 10"/>
          <p:cNvSpPr/>
          <p:nvPr/>
        </p:nvSpPr>
        <p:spPr>
          <a:xfrm>
            <a:off x="3215680" y="2241336"/>
            <a:ext cx="1253232" cy="624707"/>
          </a:xfrm>
          <a:prstGeom prst="leftRightArrow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latin typeface="Clear Sans" panose="020B0503030202020304" pitchFamily="34" charset="0"/>
                <a:cs typeface="Clear Sans" panose="020B0503030202020304" pitchFamily="34" charset="0"/>
              </a:rPr>
              <a:t>JDT</a:t>
            </a:r>
            <a:endParaRPr lang="hu-HU" sz="2000" dirty="0">
              <a:latin typeface="Clear Sans" panose="020B0503030202020304" pitchFamily="34" charset="0"/>
              <a:cs typeface="Clear Sans" panose="020B0503030202020304" pitchFamily="34" charset="0"/>
            </a:endParaRPr>
          </a:p>
        </p:txBody>
      </p:sp>
      <p:sp>
        <p:nvSpPr>
          <p:cNvPr id="12" name="Szalagnyíl lefelé 11"/>
          <p:cNvSpPr/>
          <p:nvPr/>
        </p:nvSpPr>
        <p:spPr>
          <a:xfrm>
            <a:off x="5661236" y="1738212"/>
            <a:ext cx="936104" cy="583658"/>
          </a:xfrm>
          <a:prstGeom prst="curvedDownArrow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tx1"/>
              </a:solidFill>
              <a:latin typeface="Clear Sans" panose="020B0503030202020304" pitchFamily="34" charset="0"/>
              <a:cs typeface="Clear Sans" panose="020B0503030202020304" pitchFamily="34" charset="0"/>
            </a:endParaRPr>
          </a:p>
        </p:txBody>
      </p:sp>
      <p:sp>
        <p:nvSpPr>
          <p:cNvPr id="14" name="Ellipszis 13"/>
          <p:cNvSpPr/>
          <p:nvPr/>
        </p:nvSpPr>
        <p:spPr>
          <a:xfrm>
            <a:off x="3670763" y="1858508"/>
            <a:ext cx="343065" cy="343065"/>
          </a:xfrm>
          <a:prstGeom prst="ellipse">
            <a:avLst/>
          </a:prstGeom>
          <a:solidFill>
            <a:schemeClr val="bg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  <a:latin typeface="Clear Sans" panose="020B0503030202020304" pitchFamily="34" charset="0"/>
                <a:cs typeface="Clear Sans" panose="020B0503030202020304" pitchFamily="34" charset="0"/>
              </a:rPr>
              <a:t>1</a:t>
            </a:r>
            <a:endParaRPr lang="en-US" dirty="0">
              <a:solidFill>
                <a:schemeClr val="tx1"/>
              </a:solidFill>
              <a:latin typeface="Clear Sans" panose="020B0503030202020304" pitchFamily="34" charset="0"/>
              <a:cs typeface="Clear Sans" panose="020B0503030202020304" pitchFamily="34" charset="0"/>
            </a:endParaRPr>
          </a:p>
        </p:txBody>
      </p:sp>
      <p:sp>
        <p:nvSpPr>
          <p:cNvPr id="16" name="Ellipszis 15"/>
          <p:cNvSpPr/>
          <p:nvPr/>
        </p:nvSpPr>
        <p:spPr>
          <a:xfrm>
            <a:off x="5957755" y="1310082"/>
            <a:ext cx="343065" cy="343065"/>
          </a:xfrm>
          <a:prstGeom prst="ellipse">
            <a:avLst/>
          </a:prstGeom>
          <a:solidFill>
            <a:schemeClr val="bg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  <a:latin typeface="Clear Sans" panose="020B0503030202020304" pitchFamily="34" charset="0"/>
                <a:cs typeface="Clear Sans" panose="020B0503030202020304" pitchFamily="34" charset="0"/>
              </a:rPr>
              <a:t>2</a:t>
            </a:r>
            <a:endParaRPr lang="en-US" dirty="0">
              <a:solidFill>
                <a:schemeClr val="tx1"/>
              </a:solidFill>
              <a:latin typeface="Clear Sans" panose="020B0503030202020304" pitchFamily="34" charset="0"/>
              <a:cs typeface="Clear Sans" panose="020B0503030202020304" pitchFamily="34" charset="0"/>
            </a:endParaRPr>
          </a:p>
        </p:txBody>
      </p:sp>
      <p:sp>
        <p:nvSpPr>
          <p:cNvPr id="17" name="Ellipszis 16"/>
          <p:cNvSpPr/>
          <p:nvPr/>
        </p:nvSpPr>
        <p:spPr>
          <a:xfrm>
            <a:off x="7703325" y="3660951"/>
            <a:ext cx="343065" cy="343065"/>
          </a:xfrm>
          <a:prstGeom prst="ellipse">
            <a:avLst/>
          </a:prstGeom>
          <a:solidFill>
            <a:schemeClr val="bg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  <a:latin typeface="Clear Sans" panose="020B0503030202020304" pitchFamily="34" charset="0"/>
                <a:cs typeface="Clear Sans" panose="020B0503030202020304" pitchFamily="34" charset="0"/>
              </a:rPr>
              <a:t>3</a:t>
            </a:r>
            <a:endParaRPr lang="en-US" dirty="0">
              <a:solidFill>
                <a:schemeClr val="tx1"/>
              </a:solidFill>
              <a:latin typeface="Clear Sans" panose="020B0503030202020304" pitchFamily="34" charset="0"/>
              <a:cs typeface="Clear Sans" panose="020B0503030202020304" pitchFamily="34" charset="0"/>
            </a:endParaRPr>
          </a:p>
        </p:txBody>
      </p:sp>
      <p:sp>
        <p:nvSpPr>
          <p:cNvPr id="18" name="Ellipszis 17"/>
          <p:cNvSpPr/>
          <p:nvPr/>
        </p:nvSpPr>
        <p:spPr>
          <a:xfrm>
            <a:off x="7892776" y="3895983"/>
            <a:ext cx="343065" cy="343065"/>
          </a:xfrm>
          <a:prstGeom prst="ellipse">
            <a:avLst/>
          </a:prstGeom>
          <a:solidFill>
            <a:schemeClr val="bg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  <a:latin typeface="Clear Sans" panose="020B0503030202020304" pitchFamily="34" charset="0"/>
                <a:cs typeface="Clear Sans" panose="020B0503030202020304" pitchFamily="34" charset="0"/>
              </a:rPr>
              <a:t>4</a:t>
            </a:r>
            <a:endParaRPr lang="en-US" dirty="0">
              <a:solidFill>
                <a:schemeClr val="tx1"/>
              </a:solidFill>
              <a:latin typeface="Clear Sans" panose="020B0503030202020304" pitchFamily="34" charset="0"/>
              <a:cs typeface="Clear Sans" panose="020B0503030202020304" pitchFamily="34" charset="0"/>
            </a:endParaRPr>
          </a:p>
        </p:txBody>
      </p:sp>
      <p:sp>
        <p:nvSpPr>
          <p:cNvPr id="21" name="Ellipszis 20"/>
          <p:cNvSpPr/>
          <p:nvPr/>
        </p:nvSpPr>
        <p:spPr>
          <a:xfrm>
            <a:off x="3669398" y="2973575"/>
            <a:ext cx="343065" cy="343065"/>
          </a:xfrm>
          <a:prstGeom prst="ellipse">
            <a:avLst/>
          </a:prstGeom>
          <a:solidFill>
            <a:schemeClr val="bg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  <a:latin typeface="Clear Sans" panose="020B0503030202020304" pitchFamily="34" charset="0"/>
                <a:cs typeface="Clear Sans" panose="020B0503030202020304" pitchFamily="34" charset="0"/>
              </a:rPr>
              <a:t>5</a:t>
            </a:r>
            <a:endParaRPr lang="en-US" dirty="0">
              <a:solidFill>
                <a:schemeClr val="tx1"/>
              </a:solidFill>
              <a:latin typeface="Clear Sans" panose="020B0503030202020304" pitchFamily="34" charset="0"/>
              <a:cs typeface="Clear Sans" panose="020B05030302020203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529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12</Words>
  <Application>Microsoft Office PowerPoint</Application>
  <PresentationFormat>Szélesvásznú</PresentationFormat>
  <Paragraphs>11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Clear Sans</vt:lpstr>
      <vt:lpstr>Office-téma</vt:lpstr>
      <vt:lpstr>PowerPoint bemutató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Windows User</dc:creator>
  <cp:lastModifiedBy>Windows User</cp:lastModifiedBy>
  <cp:revision>7</cp:revision>
  <dcterms:created xsi:type="dcterms:W3CDTF">2015-05-15T17:31:37Z</dcterms:created>
  <dcterms:modified xsi:type="dcterms:W3CDTF">2015-05-17T08:12:38Z</dcterms:modified>
</cp:coreProperties>
</file>