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5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84B3-AF18-4C3B-B9C2-1430E9BD495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526E-4BC6-407D-B0BE-D689B590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3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84B3-AF18-4C3B-B9C2-1430E9BD495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526E-4BC6-407D-B0BE-D689B590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9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84B3-AF18-4C3B-B9C2-1430E9BD495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526E-4BC6-407D-B0BE-D689B590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6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84B3-AF18-4C3B-B9C2-1430E9BD495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526E-4BC6-407D-B0BE-D689B590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3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84B3-AF18-4C3B-B9C2-1430E9BD495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526E-4BC6-407D-B0BE-D689B590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6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84B3-AF18-4C3B-B9C2-1430E9BD495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526E-4BC6-407D-B0BE-D689B590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84B3-AF18-4C3B-B9C2-1430E9BD495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526E-4BC6-407D-B0BE-D689B590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6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84B3-AF18-4C3B-B9C2-1430E9BD495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526E-4BC6-407D-B0BE-D689B590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84B3-AF18-4C3B-B9C2-1430E9BD495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526E-4BC6-407D-B0BE-D689B590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2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84B3-AF18-4C3B-B9C2-1430E9BD495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526E-4BC6-407D-B0BE-D689B590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6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84B3-AF18-4C3B-B9C2-1430E9BD495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526E-4BC6-407D-B0BE-D689B590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8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184B3-AF18-4C3B-B9C2-1430E9BD495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526E-4BC6-407D-B0BE-D689B590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4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ekerekített téglalap 62"/>
          <p:cNvSpPr/>
          <p:nvPr/>
        </p:nvSpPr>
        <p:spPr>
          <a:xfrm>
            <a:off x="3481431" y="989633"/>
            <a:ext cx="6980834" cy="217884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Szögletes összekötő 78"/>
          <p:cNvCxnSpPr>
            <a:stCxn id="82" idx="2"/>
            <a:endCxn id="78" idx="1"/>
          </p:cNvCxnSpPr>
          <p:nvPr/>
        </p:nvCxnSpPr>
        <p:spPr>
          <a:xfrm rot="16200000" flipH="1">
            <a:off x="7805808" y="2164110"/>
            <a:ext cx="219587" cy="19605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zögletes összekötő 79"/>
          <p:cNvCxnSpPr>
            <a:stCxn id="83" idx="2"/>
            <a:endCxn id="76" idx="1"/>
          </p:cNvCxnSpPr>
          <p:nvPr/>
        </p:nvCxnSpPr>
        <p:spPr>
          <a:xfrm rot="16200000" flipH="1">
            <a:off x="7559641" y="2151729"/>
            <a:ext cx="453373" cy="45460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zögletes összekötő 80"/>
          <p:cNvCxnSpPr>
            <a:stCxn id="84" idx="2"/>
            <a:endCxn id="77" idx="1"/>
          </p:cNvCxnSpPr>
          <p:nvPr/>
        </p:nvCxnSpPr>
        <p:spPr>
          <a:xfrm rot="16200000" flipH="1">
            <a:off x="7313473" y="2139347"/>
            <a:ext cx="687158" cy="71315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zögletes összekötő 87"/>
          <p:cNvCxnSpPr>
            <a:stCxn id="91" idx="2"/>
          </p:cNvCxnSpPr>
          <p:nvPr/>
        </p:nvCxnSpPr>
        <p:spPr>
          <a:xfrm rot="16200000" flipH="1">
            <a:off x="4467124" y="2146172"/>
            <a:ext cx="219587" cy="24367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zögletes összekötő 88"/>
          <p:cNvCxnSpPr>
            <a:stCxn id="92" idx="2"/>
          </p:cNvCxnSpPr>
          <p:nvPr/>
        </p:nvCxnSpPr>
        <p:spPr>
          <a:xfrm rot="16200000" flipH="1">
            <a:off x="4220956" y="2133790"/>
            <a:ext cx="453373" cy="50222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zögletes összekötő 89"/>
          <p:cNvCxnSpPr>
            <a:stCxn id="93" idx="2"/>
          </p:cNvCxnSpPr>
          <p:nvPr/>
        </p:nvCxnSpPr>
        <p:spPr>
          <a:xfrm rot="16200000" flipH="1">
            <a:off x="3974789" y="2121409"/>
            <a:ext cx="687158" cy="76077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églalap 81"/>
          <p:cNvSpPr/>
          <p:nvPr/>
        </p:nvSpPr>
        <p:spPr>
          <a:xfrm>
            <a:off x="7688300" y="1918559"/>
            <a:ext cx="258549" cy="233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églalap 82"/>
          <p:cNvSpPr/>
          <p:nvPr/>
        </p:nvSpPr>
        <p:spPr>
          <a:xfrm>
            <a:off x="7429751" y="1918559"/>
            <a:ext cx="258549" cy="233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églalap 83"/>
          <p:cNvSpPr/>
          <p:nvPr/>
        </p:nvSpPr>
        <p:spPr>
          <a:xfrm>
            <a:off x="7171202" y="1918559"/>
            <a:ext cx="258549" cy="233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églalap 75"/>
          <p:cNvSpPr/>
          <p:nvPr/>
        </p:nvSpPr>
        <p:spPr>
          <a:xfrm>
            <a:off x="8013628" y="2488824"/>
            <a:ext cx="2100553" cy="233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time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églalap 76"/>
          <p:cNvSpPr/>
          <p:nvPr/>
        </p:nvSpPr>
        <p:spPr>
          <a:xfrm>
            <a:off x="8013628" y="2722609"/>
            <a:ext cx="2100553" cy="233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usage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églalap 77"/>
          <p:cNvSpPr/>
          <p:nvPr/>
        </p:nvSpPr>
        <p:spPr>
          <a:xfrm>
            <a:off x="8013628" y="2255038"/>
            <a:ext cx="2266313" cy="233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of invalid element</a:t>
            </a:r>
            <a:r>
              <a:rPr lang="hu-H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églalap 84"/>
          <p:cNvSpPr/>
          <p:nvPr/>
        </p:nvSpPr>
        <p:spPr>
          <a:xfrm>
            <a:off x="4660656" y="2494698"/>
            <a:ext cx="2186451" cy="233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time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églalap 85"/>
          <p:cNvSpPr/>
          <p:nvPr/>
        </p:nvSpPr>
        <p:spPr>
          <a:xfrm>
            <a:off x="4660656" y="2728483"/>
            <a:ext cx="2186451" cy="233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usage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églalap 86"/>
          <p:cNvSpPr/>
          <p:nvPr/>
        </p:nvSpPr>
        <p:spPr>
          <a:xfrm>
            <a:off x="4660656" y="2260912"/>
            <a:ext cx="2186451" cy="233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of invalid element</a:t>
            </a:r>
            <a:r>
              <a:rPr lang="hu-H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églalap 90"/>
          <p:cNvSpPr/>
          <p:nvPr/>
        </p:nvSpPr>
        <p:spPr>
          <a:xfrm>
            <a:off x="4325803" y="1924433"/>
            <a:ext cx="258549" cy="233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églalap 91"/>
          <p:cNvSpPr/>
          <p:nvPr/>
        </p:nvSpPr>
        <p:spPr>
          <a:xfrm>
            <a:off x="4067254" y="1924433"/>
            <a:ext cx="258549" cy="233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églalap 92"/>
          <p:cNvSpPr/>
          <p:nvPr/>
        </p:nvSpPr>
        <p:spPr>
          <a:xfrm>
            <a:off x="3808705" y="1924433"/>
            <a:ext cx="258549" cy="233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Lekerekített téglalap 111"/>
          <p:cNvSpPr/>
          <p:nvPr/>
        </p:nvSpPr>
        <p:spPr>
          <a:xfrm>
            <a:off x="3669011" y="1630090"/>
            <a:ext cx="3178096" cy="5868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Egyenes összekötő nyíllal 109"/>
          <p:cNvCxnSpPr>
            <a:stCxn id="38" idx="3"/>
            <a:endCxn id="67" idx="1"/>
          </p:cNvCxnSpPr>
          <p:nvPr/>
        </p:nvCxnSpPr>
        <p:spPr>
          <a:xfrm>
            <a:off x="5111662" y="1930127"/>
            <a:ext cx="258549" cy="11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Lekerekített téglalap 37"/>
          <p:cNvSpPr/>
          <p:nvPr/>
        </p:nvSpPr>
        <p:spPr>
          <a:xfrm>
            <a:off x="3786201" y="1783029"/>
            <a:ext cx="1325461" cy="294196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1. Read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Lekerekített téglalap 112"/>
          <p:cNvSpPr/>
          <p:nvPr/>
        </p:nvSpPr>
        <p:spPr>
          <a:xfrm>
            <a:off x="6981051" y="1619917"/>
            <a:ext cx="3245629" cy="5970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Egyenes összekötő nyíllal 72"/>
          <p:cNvCxnSpPr>
            <a:stCxn id="68" idx="3"/>
            <a:endCxn id="72" idx="1"/>
          </p:cNvCxnSpPr>
          <p:nvPr/>
        </p:nvCxnSpPr>
        <p:spPr>
          <a:xfrm flipV="1">
            <a:off x="8498757" y="1925396"/>
            <a:ext cx="258549" cy="29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Lekerekített téglalap 67"/>
          <p:cNvSpPr/>
          <p:nvPr/>
        </p:nvSpPr>
        <p:spPr>
          <a:xfrm>
            <a:off x="7173296" y="1781283"/>
            <a:ext cx="1325461" cy="294196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3. Repair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Lekerekített téglalap 71"/>
          <p:cNvSpPr/>
          <p:nvPr/>
        </p:nvSpPr>
        <p:spPr>
          <a:xfrm>
            <a:off x="8757306" y="1778298"/>
            <a:ext cx="1325461" cy="294196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hu-H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heck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Egyenes összekötő nyíllal 110"/>
          <p:cNvCxnSpPr>
            <a:stCxn id="67" idx="3"/>
            <a:endCxn id="68" idx="1"/>
          </p:cNvCxnSpPr>
          <p:nvPr/>
        </p:nvCxnSpPr>
        <p:spPr>
          <a:xfrm flipV="1">
            <a:off x="6695672" y="1928381"/>
            <a:ext cx="477624" cy="29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zögletes összekötő 130"/>
          <p:cNvCxnSpPr>
            <a:stCxn id="72" idx="3"/>
            <a:endCxn id="68" idx="0"/>
          </p:cNvCxnSpPr>
          <p:nvPr/>
        </p:nvCxnSpPr>
        <p:spPr>
          <a:xfrm flipH="1" flipV="1">
            <a:off x="7836027" y="1781283"/>
            <a:ext cx="2246740" cy="144113"/>
          </a:xfrm>
          <a:prstGeom prst="bentConnector4">
            <a:avLst>
              <a:gd name="adj1" fmla="val -10175"/>
              <a:gd name="adj2" fmla="val 285579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Lekerekített téglalap 66"/>
          <p:cNvSpPr/>
          <p:nvPr/>
        </p:nvSpPr>
        <p:spPr>
          <a:xfrm>
            <a:off x="5370211" y="1784211"/>
            <a:ext cx="1325461" cy="294196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 Check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églalap 148"/>
          <p:cNvSpPr/>
          <p:nvPr/>
        </p:nvSpPr>
        <p:spPr>
          <a:xfrm>
            <a:off x="7812417" y="1119103"/>
            <a:ext cx="2474475" cy="385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Iteration: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 10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églalap 149"/>
          <p:cNvSpPr/>
          <p:nvPr/>
        </p:nvSpPr>
        <p:spPr>
          <a:xfrm>
            <a:off x="3481431" y="989634"/>
            <a:ext cx="1341044" cy="40846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Run:</a:t>
            </a:r>
            <a:r>
              <a:rPr lang="hu-HU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 5</a:t>
            </a:r>
            <a:endParaRPr lang="en-US" sz="1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Egyenes összekötő nyíllal 97"/>
          <p:cNvCxnSpPr/>
          <p:nvPr/>
        </p:nvCxnSpPr>
        <p:spPr>
          <a:xfrm>
            <a:off x="3035461" y="2709961"/>
            <a:ext cx="249999" cy="23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églalap 103"/>
          <p:cNvSpPr/>
          <p:nvPr/>
        </p:nvSpPr>
        <p:spPr>
          <a:xfrm>
            <a:off x="878530" y="2533601"/>
            <a:ext cx="2241169" cy="357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1700"/>
              </a:lnSpc>
              <a:tabLst>
                <a:tab pos="896938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hu-H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size</a:t>
            </a:r>
            <a:b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{fixed, proportional}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Egyenes összekötő nyíllal 105"/>
          <p:cNvCxnSpPr/>
          <p:nvPr/>
        </p:nvCxnSpPr>
        <p:spPr>
          <a:xfrm>
            <a:off x="3035698" y="1555362"/>
            <a:ext cx="249999" cy="23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Szamárfül 95"/>
          <p:cNvSpPr/>
          <p:nvPr/>
        </p:nvSpPr>
        <p:spPr>
          <a:xfrm flipV="1">
            <a:off x="2231472" y="989633"/>
            <a:ext cx="833094" cy="895000"/>
          </a:xfrm>
          <a:prstGeom prst="foldedCorner">
            <a:avLst>
              <a:gd name="adj" fmla="val 26345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églalap 96"/>
          <p:cNvSpPr/>
          <p:nvPr/>
        </p:nvSpPr>
        <p:spPr>
          <a:xfrm>
            <a:off x="2231473" y="1285526"/>
            <a:ext cx="833094" cy="466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hu-H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hu-H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hu-HU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églalap 106"/>
          <p:cNvSpPr/>
          <p:nvPr/>
        </p:nvSpPr>
        <p:spPr>
          <a:xfrm>
            <a:off x="849715" y="2036036"/>
            <a:ext cx="2241169" cy="357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1700"/>
              </a:lnSpc>
              <a:tabLst>
                <a:tab pos="896938" algn="l"/>
              </a:tabLst>
            </a:pPr>
            <a:r>
              <a:rPr lang="hu-HU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Egyenes összekötő nyíllal 107"/>
          <p:cNvCxnSpPr/>
          <p:nvPr/>
        </p:nvCxnSpPr>
        <p:spPr>
          <a:xfrm>
            <a:off x="3041976" y="2211033"/>
            <a:ext cx="249999" cy="23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Szamárfül 60"/>
          <p:cNvSpPr/>
          <p:nvPr/>
        </p:nvSpPr>
        <p:spPr>
          <a:xfrm flipV="1">
            <a:off x="10895495" y="1819716"/>
            <a:ext cx="751194" cy="760499"/>
          </a:xfrm>
          <a:prstGeom prst="foldedCorner">
            <a:avLst>
              <a:gd name="adj" fmla="val 26345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églalap 61"/>
          <p:cNvSpPr/>
          <p:nvPr/>
        </p:nvSpPr>
        <p:spPr>
          <a:xfrm>
            <a:off x="10895494" y="2056610"/>
            <a:ext cx="751195" cy="334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hu-HU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Measure-</a:t>
            </a:r>
            <a:r>
              <a:rPr lang="hu-HU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hu-HU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ments</a:t>
            </a:r>
            <a:endParaRPr lang="en-US" sz="1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Egyenes összekötő nyíllal 63"/>
          <p:cNvCxnSpPr/>
          <p:nvPr/>
        </p:nvCxnSpPr>
        <p:spPr>
          <a:xfrm>
            <a:off x="10567357" y="2212210"/>
            <a:ext cx="249999" cy="23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1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005233" y="2962414"/>
            <a:ext cx="216000" cy="21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2887041" y="2962414"/>
            <a:ext cx="216000" cy="21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1005233" y="1736588"/>
            <a:ext cx="216000" cy="21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3370746" y="1736588"/>
            <a:ext cx="216000" cy="21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Egyenes összekötő 8"/>
          <p:cNvCxnSpPr>
            <a:stCxn id="6" idx="3"/>
            <a:endCxn id="7" idx="1"/>
          </p:cNvCxnSpPr>
          <p:nvPr/>
        </p:nvCxnSpPr>
        <p:spPr>
          <a:xfrm>
            <a:off x="1221233" y="1844588"/>
            <a:ext cx="2149513" cy="0"/>
          </a:xfrm>
          <a:prstGeom prst="line">
            <a:avLst/>
          </a:prstGeom>
          <a:ln w="1270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>
            <a:stCxn id="4" idx="3"/>
            <a:endCxn id="5" idx="1"/>
          </p:cNvCxnSpPr>
          <p:nvPr/>
        </p:nvCxnSpPr>
        <p:spPr>
          <a:xfrm>
            <a:off x="1221233" y="3070414"/>
            <a:ext cx="1665808" cy="0"/>
          </a:xfrm>
          <a:prstGeom prst="line">
            <a:avLst/>
          </a:prstGeom>
          <a:ln w="1270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églalap 11"/>
          <p:cNvSpPr/>
          <p:nvPr/>
        </p:nvSpPr>
        <p:spPr>
          <a:xfrm>
            <a:off x="939938" y="968998"/>
            <a:ext cx="359190" cy="62285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llipszis 12"/>
          <p:cNvSpPr/>
          <p:nvPr/>
        </p:nvSpPr>
        <p:spPr>
          <a:xfrm>
            <a:off x="1011533" y="1030204"/>
            <a:ext cx="216000" cy="21669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llipszis 13"/>
          <p:cNvSpPr/>
          <p:nvPr/>
        </p:nvSpPr>
        <p:spPr>
          <a:xfrm>
            <a:off x="1011533" y="1308103"/>
            <a:ext cx="216000" cy="21669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Egyenes összekötő 15"/>
          <p:cNvCxnSpPr>
            <a:stCxn id="12" idx="2"/>
            <a:endCxn id="6" idx="0"/>
          </p:cNvCxnSpPr>
          <p:nvPr/>
        </p:nvCxnSpPr>
        <p:spPr>
          <a:xfrm flipH="1">
            <a:off x="1113233" y="1591850"/>
            <a:ext cx="6300" cy="144738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Téglalap 16"/>
          <p:cNvSpPr/>
          <p:nvPr/>
        </p:nvSpPr>
        <p:spPr>
          <a:xfrm>
            <a:off x="5736259" y="1736588"/>
            <a:ext cx="216000" cy="21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églalap 17"/>
          <p:cNvSpPr/>
          <p:nvPr/>
        </p:nvSpPr>
        <p:spPr>
          <a:xfrm>
            <a:off x="4346097" y="968998"/>
            <a:ext cx="216000" cy="21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5252554" y="2962414"/>
            <a:ext cx="216000" cy="21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Egyenes összekötő 19"/>
          <p:cNvCxnSpPr>
            <a:stCxn id="7" idx="3"/>
            <a:endCxn id="17" idx="1"/>
          </p:cNvCxnSpPr>
          <p:nvPr/>
        </p:nvCxnSpPr>
        <p:spPr>
          <a:xfrm>
            <a:off x="3586746" y="1844588"/>
            <a:ext cx="2149513" cy="0"/>
          </a:xfrm>
          <a:prstGeom prst="line">
            <a:avLst/>
          </a:prstGeom>
          <a:ln w="1270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örbe összekötő 26"/>
          <p:cNvCxnSpPr>
            <a:stCxn id="7" idx="3"/>
            <a:endCxn id="18" idx="2"/>
          </p:cNvCxnSpPr>
          <p:nvPr/>
        </p:nvCxnSpPr>
        <p:spPr>
          <a:xfrm flipV="1">
            <a:off x="3586746" y="1184998"/>
            <a:ext cx="867351" cy="659590"/>
          </a:xfrm>
          <a:prstGeom prst="curvedConnector2">
            <a:avLst/>
          </a:prstGeom>
          <a:ln w="1270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5" idx="3"/>
            <a:endCxn id="19" idx="1"/>
          </p:cNvCxnSpPr>
          <p:nvPr/>
        </p:nvCxnSpPr>
        <p:spPr>
          <a:xfrm>
            <a:off x="3103041" y="3070414"/>
            <a:ext cx="2149513" cy="0"/>
          </a:xfrm>
          <a:prstGeom prst="line">
            <a:avLst/>
          </a:prstGeom>
          <a:ln w="1270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églalap 35"/>
          <p:cNvSpPr/>
          <p:nvPr/>
        </p:nvSpPr>
        <p:spPr>
          <a:xfrm>
            <a:off x="5481154" y="2349500"/>
            <a:ext cx="216000" cy="21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Görbe összekötő 36"/>
          <p:cNvCxnSpPr>
            <a:stCxn id="5" idx="3"/>
            <a:endCxn id="36" idx="2"/>
          </p:cNvCxnSpPr>
          <p:nvPr/>
        </p:nvCxnSpPr>
        <p:spPr>
          <a:xfrm flipV="1">
            <a:off x="3103041" y="2565500"/>
            <a:ext cx="2486113" cy="504914"/>
          </a:xfrm>
          <a:prstGeom prst="curvedConnector2">
            <a:avLst/>
          </a:prstGeom>
          <a:ln w="1270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örbe összekötő 39"/>
          <p:cNvCxnSpPr>
            <a:stCxn id="36" idx="0"/>
            <a:endCxn id="49" idx="1"/>
          </p:cNvCxnSpPr>
          <p:nvPr/>
        </p:nvCxnSpPr>
        <p:spPr>
          <a:xfrm rot="5400000" flipH="1" flipV="1">
            <a:off x="6593657" y="840085"/>
            <a:ext cx="504912" cy="2513919"/>
          </a:xfrm>
          <a:prstGeom prst="curvedConnector2">
            <a:avLst/>
          </a:prstGeom>
          <a:ln w="1270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églalap 44"/>
          <p:cNvSpPr/>
          <p:nvPr/>
        </p:nvSpPr>
        <p:spPr>
          <a:xfrm>
            <a:off x="7618067" y="2962414"/>
            <a:ext cx="216000" cy="21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Egyenes összekötő 45"/>
          <p:cNvCxnSpPr>
            <a:stCxn id="19" idx="3"/>
            <a:endCxn id="45" idx="1"/>
          </p:cNvCxnSpPr>
          <p:nvPr/>
        </p:nvCxnSpPr>
        <p:spPr>
          <a:xfrm>
            <a:off x="5468554" y="3070414"/>
            <a:ext cx="2149513" cy="0"/>
          </a:xfrm>
          <a:prstGeom prst="line">
            <a:avLst/>
          </a:prstGeom>
          <a:ln w="1270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églalap 48"/>
          <p:cNvSpPr/>
          <p:nvPr/>
        </p:nvSpPr>
        <p:spPr>
          <a:xfrm>
            <a:off x="8103073" y="1736588"/>
            <a:ext cx="216000" cy="21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Egyenes összekötő 49"/>
          <p:cNvCxnSpPr>
            <a:stCxn id="17" idx="3"/>
            <a:endCxn id="49" idx="1"/>
          </p:cNvCxnSpPr>
          <p:nvPr/>
        </p:nvCxnSpPr>
        <p:spPr>
          <a:xfrm>
            <a:off x="5952259" y="1844588"/>
            <a:ext cx="2150814" cy="0"/>
          </a:xfrm>
          <a:prstGeom prst="line">
            <a:avLst/>
          </a:prstGeom>
          <a:ln w="1270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églalap 57"/>
          <p:cNvSpPr/>
          <p:nvPr/>
        </p:nvSpPr>
        <p:spPr>
          <a:xfrm>
            <a:off x="10469887" y="1736588"/>
            <a:ext cx="216000" cy="21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Egyenes összekötő 58"/>
          <p:cNvCxnSpPr>
            <a:stCxn id="49" idx="3"/>
            <a:endCxn id="58" idx="1"/>
          </p:cNvCxnSpPr>
          <p:nvPr/>
        </p:nvCxnSpPr>
        <p:spPr>
          <a:xfrm>
            <a:off x="8319073" y="1844588"/>
            <a:ext cx="2150814" cy="0"/>
          </a:xfrm>
          <a:prstGeom prst="line">
            <a:avLst/>
          </a:prstGeom>
          <a:ln w="1270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gyenes összekötő 63"/>
          <p:cNvCxnSpPr>
            <a:stCxn id="4" idx="3"/>
            <a:endCxn id="5" idx="1"/>
          </p:cNvCxnSpPr>
          <p:nvPr/>
        </p:nvCxnSpPr>
        <p:spPr>
          <a:xfrm>
            <a:off x="1221233" y="3070414"/>
            <a:ext cx="1665808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gyenes összekötő 67"/>
          <p:cNvCxnSpPr>
            <a:stCxn id="49" idx="3"/>
            <a:endCxn id="58" idx="1"/>
          </p:cNvCxnSpPr>
          <p:nvPr/>
        </p:nvCxnSpPr>
        <p:spPr>
          <a:xfrm>
            <a:off x="8319073" y="1844588"/>
            <a:ext cx="2150814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örbe összekötő 78"/>
          <p:cNvCxnSpPr>
            <a:stCxn id="49" idx="1"/>
            <a:endCxn id="36" idx="0"/>
          </p:cNvCxnSpPr>
          <p:nvPr/>
        </p:nvCxnSpPr>
        <p:spPr>
          <a:xfrm rot="10800000" flipV="1">
            <a:off x="5589155" y="1844588"/>
            <a:ext cx="2513919" cy="504912"/>
          </a:xfrm>
          <a:prstGeom prst="curvedConnector2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örbe összekötő 79"/>
          <p:cNvCxnSpPr>
            <a:stCxn id="5" idx="3"/>
            <a:endCxn id="36" idx="2"/>
          </p:cNvCxnSpPr>
          <p:nvPr/>
        </p:nvCxnSpPr>
        <p:spPr>
          <a:xfrm flipV="1">
            <a:off x="3103041" y="2565500"/>
            <a:ext cx="2486113" cy="504914"/>
          </a:xfrm>
          <a:prstGeom prst="curvedConnector2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gyenes összekötő 87"/>
          <p:cNvCxnSpPr/>
          <p:nvPr/>
        </p:nvCxnSpPr>
        <p:spPr>
          <a:xfrm>
            <a:off x="614839" y="3070414"/>
            <a:ext cx="395633" cy="0"/>
          </a:xfrm>
          <a:prstGeom prst="line">
            <a:avLst/>
          </a:prstGeom>
          <a:ln w="1270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Egyenes összekötő 88"/>
          <p:cNvCxnSpPr/>
          <p:nvPr/>
        </p:nvCxnSpPr>
        <p:spPr>
          <a:xfrm>
            <a:off x="614839" y="3070414"/>
            <a:ext cx="395633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gyenes összekötő 92"/>
          <p:cNvCxnSpPr/>
          <p:nvPr/>
        </p:nvCxnSpPr>
        <p:spPr>
          <a:xfrm>
            <a:off x="10685887" y="1844587"/>
            <a:ext cx="395633" cy="0"/>
          </a:xfrm>
          <a:prstGeom prst="line">
            <a:avLst/>
          </a:prstGeom>
          <a:ln w="1270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gyenes összekötő 93"/>
          <p:cNvCxnSpPr/>
          <p:nvPr/>
        </p:nvCxnSpPr>
        <p:spPr>
          <a:xfrm>
            <a:off x="10685887" y="1844587"/>
            <a:ext cx="395633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églalap 94"/>
          <p:cNvSpPr/>
          <p:nvPr/>
        </p:nvSpPr>
        <p:spPr>
          <a:xfrm>
            <a:off x="20007" y="670050"/>
            <a:ext cx="2186451" cy="233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Semaphore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églalap 95"/>
          <p:cNvSpPr/>
          <p:nvPr/>
        </p:nvSpPr>
        <p:spPr>
          <a:xfrm>
            <a:off x="5057156" y="3553571"/>
            <a:ext cx="1063994" cy="233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églalap 42"/>
          <p:cNvSpPr/>
          <p:nvPr/>
        </p:nvSpPr>
        <p:spPr>
          <a:xfrm>
            <a:off x="1515128" y="1439911"/>
            <a:ext cx="1329884" cy="233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églalap 66"/>
          <p:cNvSpPr/>
          <p:nvPr/>
        </p:nvSpPr>
        <p:spPr>
          <a:xfrm>
            <a:off x="3190971" y="1163531"/>
            <a:ext cx="1329884" cy="233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églalap 73"/>
          <p:cNvSpPr/>
          <p:nvPr/>
        </p:nvSpPr>
        <p:spPr>
          <a:xfrm>
            <a:off x="5288708" y="2241500"/>
            <a:ext cx="216000" cy="216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églalap 83"/>
          <p:cNvSpPr/>
          <p:nvPr/>
        </p:nvSpPr>
        <p:spPr>
          <a:xfrm>
            <a:off x="5801152" y="2385956"/>
            <a:ext cx="216000" cy="216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églalap 84"/>
          <p:cNvSpPr/>
          <p:nvPr/>
        </p:nvSpPr>
        <p:spPr>
          <a:xfrm>
            <a:off x="8119563" y="1930069"/>
            <a:ext cx="216000" cy="216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Jobbra nyíl 51"/>
          <p:cNvSpPr/>
          <p:nvPr/>
        </p:nvSpPr>
        <p:spPr>
          <a:xfrm>
            <a:off x="460505" y="2962414"/>
            <a:ext cx="216000" cy="216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Jobbra nyíl 53"/>
          <p:cNvSpPr/>
          <p:nvPr/>
        </p:nvSpPr>
        <p:spPr>
          <a:xfrm>
            <a:off x="11081520" y="1736588"/>
            <a:ext cx="216000" cy="216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zögletes összekötő 2"/>
          <p:cNvCxnSpPr>
            <a:stCxn id="96" idx="1"/>
            <a:endCxn id="52" idx="2"/>
          </p:cNvCxnSpPr>
          <p:nvPr/>
        </p:nvCxnSpPr>
        <p:spPr>
          <a:xfrm rot="10800000">
            <a:off x="568506" y="3178414"/>
            <a:ext cx="4488651" cy="49205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zögletes összekötő 9"/>
          <p:cNvCxnSpPr>
            <a:stCxn id="96" idx="3"/>
            <a:endCxn id="54" idx="2"/>
          </p:cNvCxnSpPr>
          <p:nvPr/>
        </p:nvCxnSpPr>
        <p:spPr>
          <a:xfrm flipV="1">
            <a:off x="6121150" y="1952588"/>
            <a:ext cx="5068370" cy="171787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églalap 86"/>
          <p:cNvSpPr/>
          <p:nvPr/>
        </p:nvSpPr>
        <p:spPr>
          <a:xfrm>
            <a:off x="144508" y="2646087"/>
            <a:ext cx="1063994" cy="233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églalap 89"/>
          <p:cNvSpPr/>
          <p:nvPr/>
        </p:nvSpPr>
        <p:spPr>
          <a:xfrm>
            <a:off x="10351706" y="1407903"/>
            <a:ext cx="1063994" cy="233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Kanyar jobbra 54"/>
          <p:cNvSpPr/>
          <p:nvPr/>
        </p:nvSpPr>
        <p:spPr>
          <a:xfrm rot="16200000" flipV="1">
            <a:off x="3772520" y="2546744"/>
            <a:ext cx="360000" cy="360000"/>
          </a:xfrm>
          <a:prstGeom prst="bentArrow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Kanyar jobbra 90"/>
          <p:cNvSpPr/>
          <p:nvPr/>
        </p:nvSpPr>
        <p:spPr>
          <a:xfrm>
            <a:off x="7512979" y="1353578"/>
            <a:ext cx="360000" cy="360000"/>
          </a:xfrm>
          <a:prstGeom prst="bentArrow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Jobbra nyíl 62"/>
          <p:cNvSpPr/>
          <p:nvPr/>
        </p:nvSpPr>
        <p:spPr>
          <a:xfrm>
            <a:off x="4518473" y="1605846"/>
            <a:ext cx="536301" cy="132800"/>
          </a:xfrm>
          <a:prstGeom prst="rightArrow">
            <a:avLst>
              <a:gd name="adj1" fmla="val 57173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Kanyar jobbra 96"/>
          <p:cNvSpPr/>
          <p:nvPr/>
        </p:nvSpPr>
        <p:spPr>
          <a:xfrm rot="16200000" flipV="1">
            <a:off x="4514921" y="1353484"/>
            <a:ext cx="360000" cy="360000"/>
          </a:xfrm>
          <a:prstGeom prst="bentArrow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Kanyar jobbra 101"/>
          <p:cNvSpPr/>
          <p:nvPr/>
        </p:nvSpPr>
        <p:spPr>
          <a:xfrm rot="16200000" flipV="1">
            <a:off x="3118582" y="2545307"/>
            <a:ext cx="360000" cy="360000"/>
          </a:xfrm>
          <a:prstGeom prst="bentArrow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Jobbra nyíl 99"/>
          <p:cNvSpPr/>
          <p:nvPr/>
        </p:nvSpPr>
        <p:spPr>
          <a:xfrm>
            <a:off x="3122134" y="2797669"/>
            <a:ext cx="536301" cy="132800"/>
          </a:xfrm>
          <a:prstGeom prst="rightArrow">
            <a:avLst>
              <a:gd name="adj1" fmla="val 57173"/>
              <a:gd name="adj2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Kanyar jobbra 103"/>
          <p:cNvSpPr/>
          <p:nvPr/>
        </p:nvSpPr>
        <p:spPr>
          <a:xfrm rot="10800000" flipH="1" flipV="1">
            <a:off x="7026367" y="1383368"/>
            <a:ext cx="360000" cy="360000"/>
          </a:xfrm>
          <a:prstGeom prst="bentArrow">
            <a:avLst>
              <a:gd name="adj1" fmla="val 32140"/>
              <a:gd name="adj2" fmla="val 14086"/>
              <a:gd name="adj3" fmla="val 42063"/>
              <a:gd name="adj4" fmla="val 50364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Jobbra nyíl 104"/>
          <p:cNvSpPr/>
          <p:nvPr/>
        </p:nvSpPr>
        <p:spPr>
          <a:xfrm>
            <a:off x="6886956" y="1348098"/>
            <a:ext cx="536301" cy="171389"/>
          </a:xfrm>
          <a:prstGeom prst="rightArrow">
            <a:avLst>
              <a:gd name="adj1" fmla="val 57173"/>
              <a:gd name="adj2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églalap 106"/>
          <p:cNvSpPr/>
          <p:nvPr/>
        </p:nvSpPr>
        <p:spPr>
          <a:xfrm>
            <a:off x="7600823" y="1278053"/>
            <a:ext cx="2109023" cy="233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hu-HU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églalap 107"/>
          <p:cNvSpPr/>
          <p:nvPr/>
        </p:nvSpPr>
        <p:spPr>
          <a:xfrm>
            <a:off x="5042803" y="1243105"/>
            <a:ext cx="1967174" cy="233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hu-HU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5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Aspektu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55</Words>
  <Application>Microsoft Office PowerPoint</Application>
  <PresentationFormat>Szélesvásznú</PresentationFormat>
  <Paragraphs>24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Semeráth Oszkár</dc:creator>
  <cp:lastModifiedBy>Windows User</cp:lastModifiedBy>
  <cp:revision>50</cp:revision>
  <dcterms:created xsi:type="dcterms:W3CDTF">2015-03-10T14:47:15Z</dcterms:created>
  <dcterms:modified xsi:type="dcterms:W3CDTF">2015-03-19T21:28:58Z</dcterms:modified>
</cp:coreProperties>
</file>